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9" name="对象"/>
          <p:cNvSpPr>
            <a:spLocks noGrp="1" noChangeAspect="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69241070"/>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50540218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4317181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1330577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6308722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0988826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012335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260331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6049714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9229247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5614181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6727014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8873251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88368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2855566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253725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393913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5"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3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2449455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60"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6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6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45494116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038856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488920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713444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257763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878090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222905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811645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108140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pPr>
            <a:endParaRPr lang="zh-CN" altLang="en-US"/>
          </a:p>
        </p:txBody>
      </p:sp>
      <p:sp>
        <p:nvSpPr>
          <p:cNvPr id="14" name="文本框"/>
          <p:cNvSpPr>
            <a:spLocks noGrp="1"/>
          </p:cNvSpPr>
          <p:nvPr>
            <p:ph type="ftr"/>
          </p:nvPr>
        </p:nvSpPr>
        <p:spPr>
          <a:xfrm rot="0">
            <a:off x="4145279" y="6377940"/>
            <a:ext cx="3901439"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3507542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 Vasanth Kumar.M</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F87D33CB7BCDCBDB7954FCFCD03CBB19 (312207656)</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0" i="0" u="none" strike="noStrike" kern="0" cap="none" spc="0" baseline="0">
                <a:solidFill>
                  <a:srgbClr val="000000"/>
                </a:solidFill>
                <a:latin typeface="Calibri" pitchFamily="0" charset="0"/>
                <a:ea typeface="Calibri" pitchFamily="0" charset="0"/>
                <a:cs typeface="Calibri" pitchFamily="0" charset="0"/>
              </a:rPr>
              <a:t>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PACHAIYAPPA'S COLLEGE CHENNAI 30</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6126739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63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39268065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5" name="矩形"/>
          <p:cNvSpPr>
            <a:spLocks/>
          </p:cNvSpPr>
          <p:nvPr/>
        </p:nvSpPr>
        <p:spPr>
          <a:xfrm rot="0">
            <a:off x="739774" y="1543057"/>
            <a:ext cx="6102070" cy="42252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2889938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65945331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6094095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758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50623750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round/>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02259336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838325"/>
            <a:ext cx="6812785" cy="15392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0235229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3721601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4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9210812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8" name="曲线"/>
          <p:cNvSpPr>
            <a:spLocks/>
          </p:cNvSpPr>
          <p:nvPr/>
        </p:nvSpPr>
        <p:spPr>
          <a:xfrm rot="0">
            <a:off x="7467600" y="18288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044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985097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8" name="曲线"/>
          <p:cNvSpPr>
            <a:spLocks/>
          </p:cNvSpPr>
          <p:nvPr/>
        </p:nvSpPr>
        <p:spPr>
          <a:xfrm rot="0">
            <a:off x="8000999" y="2108718"/>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154872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5417577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109395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root</cp:lastModifiedBy>
  <cp:revision>0</cp:revision>
  <dcterms:created xsi:type="dcterms:W3CDTF">2024-08-28T22:26:16Z</dcterms:created>
  <dcterms:modified xsi:type="dcterms:W3CDTF">2024-09-02T04:00:17Z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01e0cfa20391488ab1c99db925691908</vt:lpwstr>
  </property>
</Properties>
</file>