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4724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056639"/>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1. </a:t>
            </a:r>
            <a:r>
              <a:rPr b="1" sz="2000" lang="en-US">
                <a:solidFill>
                  <a:schemeClr val="accent1">
                    <a:lumMod val="75000"/>
                  </a:schemeClr>
                </a:solidFill>
                <a:latin typeface="Arial"/>
                <a:cs typeface="Arial"/>
              </a:rPr>
              <a:t>V</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t</a:t>
            </a:r>
            <a:r>
              <a:rPr b="1" sz="2000" lang="en-US">
                <a:solidFill>
                  <a:schemeClr val="accent1">
                    <a:lumMod val="75000"/>
                  </a:schemeClr>
                </a:solidFill>
                <a:latin typeface="Arial"/>
                <a:cs typeface="Arial"/>
              </a:rPr>
              <a:t>h</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K</a:t>
            </a:r>
            <a:r>
              <a:rPr b="1" sz="2000" lang="en-US">
                <a:solidFill>
                  <a:schemeClr val="accent1">
                    <a:lumMod val="75000"/>
                  </a:schemeClr>
                </a:solidFill>
                <a:latin typeface="Arial"/>
                <a:cs typeface="Arial"/>
              </a:rPr>
              <a:t>u</a:t>
            </a:r>
            <a:r>
              <a:rPr b="1" sz="2000" lang="en-US">
                <a:solidFill>
                  <a:schemeClr val="accent1">
                    <a:lumMod val="75000"/>
                  </a:schemeClr>
                </a:solidFill>
                <a:latin typeface="Arial"/>
                <a:cs typeface="Arial"/>
              </a:rPr>
              <a:t>m</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r</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endParaRPr altLang="en-US" lang="zh-CN"/>
          </a:p>
          <a:p>
            <a:r>
              <a:rPr b="1" sz="2000" lang="en-US">
                <a:solidFill>
                  <a:schemeClr val="accent1">
                    <a:lumMod val="75000"/>
                  </a:schemeClr>
                </a:solidFill>
                <a:latin typeface="Arial"/>
                <a:cs typeface="Arial"/>
              </a:rPr>
              <a:t>St.joseph</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l</a:t>
            </a:r>
            <a:r>
              <a:rPr b="1" sz="2000" lang="en-US">
                <a:solidFill>
                  <a:schemeClr val="accent1">
                    <a:lumMod val="75000"/>
                  </a:schemeClr>
                </a:solidFill>
                <a:latin typeface="Arial"/>
                <a:cs typeface="Arial"/>
              </a:rPr>
              <a:t>l</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ofenginneering-</a:t>
            </a:r>
            <a:endParaRPr altLang="en-US" lang="zh-CN"/>
          </a:p>
          <a:p>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om</a:t>
            </a:r>
            <a:r>
              <a:rPr b="1" sz="2000" lang="en-US">
                <a:solidFill>
                  <a:schemeClr val="accent1">
                    <a:lumMod val="75000"/>
                  </a:schemeClr>
                </a:solidFill>
                <a:latin typeface="Arial"/>
                <a:cs typeface="Arial"/>
              </a:rPr>
              <a:t>p</a:t>
            </a:r>
            <a:r>
              <a:rPr b="1" sz="2000" lang="en-US">
                <a:solidFill>
                  <a:schemeClr val="accent1">
                    <a:lumMod val="75000"/>
                  </a:schemeClr>
                </a:solidFill>
                <a:latin typeface="Arial"/>
                <a:cs typeface="Arial"/>
              </a:rPr>
              <a:t>u</a:t>
            </a:r>
            <a:r>
              <a:rPr b="1" sz="2000" lang="en-US">
                <a:solidFill>
                  <a:schemeClr val="accent1">
                    <a:lumMod val="75000"/>
                  </a:schemeClr>
                </a:solidFill>
                <a:latin typeface="Arial"/>
                <a:cs typeface="Arial"/>
              </a:rPr>
              <a:t>t</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r</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r</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97727"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2024-04-04T08:03:49Z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