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20"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0" d="100"/>
          <a:sy n="60" d="100"/>
        </p:scale>
        <p:origin x="816"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v</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s</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n</a:t>
            </a:r>
            <a:r>
              <a:rPr altLang="en-GB" dirty="0" sz="2800" lang="en-US" smtClean="0">
                <a:latin typeface="Calibri" panose="020F0502020204030204" pitchFamily="34" charset="0"/>
                <a:ea typeface="Calibri" panose="020F0502020204030204" pitchFamily="34" charset="0"/>
                <a:cs typeface="Calibri" panose="020F0502020204030204" pitchFamily="34" charset="0"/>
              </a:rPr>
              <a:t>t</a:t>
            </a:r>
            <a:r>
              <a:rPr altLang="en-GB" dirty="0" sz="2800" lang="en-US" smtClean="0">
                <a:latin typeface="Calibri" panose="020F0502020204030204" pitchFamily="34" charset="0"/>
                <a:ea typeface="Calibri" panose="020F0502020204030204" pitchFamily="34" charset="0"/>
                <a:cs typeface="Calibri" panose="020F0502020204030204" pitchFamily="34" charset="0"/>
              </a:rPr>
              <a:t>h</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M</a:t>
            </a:r>
            <a:endParaRPr altLang="en-US" lang="zh-CN"/>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312211</a:t>
            </a:r>
            <a:r>
              <a:rPr altLang="en-GB" dirty="0" sz="2800" lang="en-US" smtClean="0">
                <a:latin typeface="Calibri" panose="020F0502020204030204" pitchFamily="34" charset="0"/>
                <a:ea typeface="Calibri" panose="020F0502020204030204" pitchFamily="34" charset="0"/>
                <a:cs typeface="Calibri" panose="020F0502020204030204" pitchFamily="34" charset="0"/>
              </a:rPr>
              <a:t>6</a:t>
            </a:r>
            <a:r>
              <a:rPr altLang="en-GB" dirty="0" sz="2800" lang="en-US" smtClean="0">
                <a:latin typeface="Calibri" panose="020F0502020204030204" pitchFamily="34" charset="0"/>
                <a:ea typeface="Calibri" panose="020F0502020204030204" pitchFamily="34" charset="0"/>
                <a:cs typeface="Calibri" panose="020F0502020204030204" pitchFamily="34" charset="0"/>
              </a:rPr>
              <a:t>8</a:t>
            </a:r>
            <a:r>
              <a:rPr altLang="en-GB" dirty="0" sz="2800" lang="en-US" smtClean="0">
                <a:latin typeface="Calibri" panose="020F0502020204030204" pitchFamily="34" charset="0"/>
                <a:ea typeface="Calibri" panose="020F0502020204030204" pitchFamily="34" charset="0"/>
                <a:cs typeface="Calibri" panose="020F0502020204030204" pitchFamily="34" charset="0"/>
              </a:rPr>
              <a:t>4</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9888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261884"/>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473825"/>
            <a:ext cx="150812"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Karthick Pachaiyappan</cp:lastModifiedBy>
  <dcterms:created xsi:type="dcterms:W3CDTF">2024-03-28T17:07:00Z</dcterms:created>
  <dcterms:modified xsi:type="dcterms:W3CDTF">2024-09-06T03:56:47Z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f5213be7425147ff99f8d68ef372607d</vt:lpwstr>
  </property>
  <property fmtid="{D5CDD505-2E9C-101B-9397-08002B2CF9AE}" pid="5" name="KSOProductBuildVer">
    <vt:lpwstr>1033-12.2.0.17545</vt:lpwstr>
  </property>
</Properties>
</file>