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3" r:id="rId1"/>
  </p:sldMasterIdLst>
  <p:sldIdLst>
    <p:sldId id="256" r:id="rId2"/>
    <p:sldId id="259" r:id="rId3"/>
    <p:sldId id="286" r:id="rId4"/>
    <p:sldId id="287" r:id="rId5"/>
    <p:sldId id="288"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83" r:id="rId19"/>
    <p:sldId id="273" r:id="rId20"/>
    <p:sldId id="274" r:id="rId21"/>
    <p:sldId id="275" r:id="rId22"/>
    <p:sldId id="276" r:id="rId23"/>
    <p:sldId id="284" r:id="rId24"/>
    <p:sldId id="277" r:id="rId25"/>
    <p:sldId id="278" r:id="rId26"/>
    <p:sldId id="279" r:id="rId27"/>
    <p:sldId id="280" r:id="rId28"/>
    <p:sldId id="281" r:id="rId29"/>
    <p:sldId id="282" r:id="rId30"/>
    <p:sldId id="285"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9D1340-B940-43BF-B912-A6877FBF476F}" v="1504" dt="2024-08-22T12:19:41.353"/>
    <p1510:client id="{F97C41CC-8AAA-40C8-9ED6-BC95F638A056}" v="3825" dt="2024-08-22T20:03:03.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Y V" userId="afd9469073bbe574" providerId="Windows Live" clId="Web-{C69D1340-B940-43BF-B912-A6877FBF476F}"/>
    <pc:docChg chg="addSld delSld modSld addMainMaster delMainMaster">
      <pc:chgData name="SANJAY V" userId="afd9469073bbe574" providerId="Windows Live" clId="Web-{C69D1340-B940-43BF-B912-A6877FBF476F}" dt="2024-08-22T12:19:41.353" v="1025"/>
      <pc:docMkLst>
        <pc:docMk/>
      </pc:docMkLst>
      <pc:sldChg chg="addSp modSp del mod modClrScheme chgLayout">
        <pc:chgData name="SANJAY V" userId="afd9469073bbe574" providerId="Windows Live" clId="Web-{C69D1340-B940-43BF-B912-A6877FBF476F}" dt="2024-08-22T06:34:22.153" v="2"/>
        <pc:sldMkLst>
          <pc:docMk/>
          <pc:sldMk cId="109857222" sldId="256"/>
        </pc:sldMkLst>
        <pc:spChg chg="mod ord">
          <ac:chgData name="SANJAY V" userId="afd9469073bbe574" providerId="Windows Live" clId="Web-{C69D1340-B940-43BF-B912-A6877FBF476F}" dt="2024-08-22T06:31:06.506" v="0"/>
          <ac:spMkLst>
            <pc:docMk/>
            <pc:sldMk cId="109857222" sldId="256"/>
            <ac:spMk id="2" creationId="{00000000-0000-0000-0000-000000000000}"/>
          </ac:spMkLst>
        </pc:spChg>
        <pc:spChg chg="mod ord">
          <ac:chgData name="SANJAY V" userId="afd9469073bbe574" providerId="Windows Live" clId="Web-{C69D1340-B940-43BF-B912-A6877FBF476F}" dt="2024-08-22T06:31:06.506" v="0"/>
          <ac:spMkLst>
            <pc:docMk/>
            <pc:sldMk cId="109857222" sldId="256"/>
            <ac:spMk id="3" creationId="{00000000-0000-0000-0000-000000000000}"/>
          </ac:spMkLst>
        </pc:spChg>
        <pc:picChg chg="add mod">
          <ac:chgData name="SANJAY V" userId="afd9469073bbe574" providerId="Windows Live" clId="Web-{C69D1340-B940-43BF-B912-A6877FBF476F}" dt="2024-08-22T06:34:03.933" v="1"/>
          <ac:picMkLst>
            <pc:docMk/>
            <pc:sldMk cId="109857222" sldId="256"/>
            <ac:picMk id="4" creationId="{441D8295-8406-16AD-B5F1-0E87B9A3A6DE}"/>
          </ac:picMkLst>
        </pc:picChg>
      </pc:sldChg>
      <pc:sldChg chg="new del">
        <pc:chgData name="SANJAY V" userId="afd9469073bbe574" providerId="Windows Live" clId="Web-{C69D1340-B940-43BF-B912-A6877FBF476F}" dt="2024-08-22T06:34:51.528" v="4"/>
        <pc:sldMkLst>
          <pc:docMk/>
          <pc:sldMk cId="192281083" sldId="256"/>
        </pc:sldMkLst>
      </pc:sldChg>
      <pc:sldChg chg="addSp delSp modSp new mod setBg modClrScheme setClrOvrMap chgLayout">
        <pc:chgData name="SANJAY V" userId="afd9469073bbe574" providerId="Windows Live" clId="Web-{C69D1340-B940-43BF-B912-A6877FBF476F}" dt="2024-08-22T07:11:07.051" v="153" actId="14100"/>
        <pc:sldMkLst>
          <pc:docMk/>
          <pc:sldMk cId="673964335" sldId="256"/>
        </pc:sldMkLst>
        <pc:spChg chg="mod">
          <ac:chgData name="SANJAY V" userId="afd9469073bbe574" providerId="Windows Live" clId="Web-{C69D1340-B940-43BF-B912-A6877FBF476F}" dt="2024-08-22T06:49:31.209" v="72"/>
          <ac:spMkLst>
            <pc:docMk/>
            <pc:sldMk cId="673964335" sldId="256"/>
            <ac:spMk id="2" creationId="{8D3EFDB3-0108-984F-31E5-53B023294C88}"/>
          </ac:spMkLst>
        </pc:spChg>
        <pc:spChg chg="mod">
          <ac:chgData name="SANJAY V" userId="afd9469073bbe574" providerId="Windows Live" clId="Web-{C69D1340-B940-43BF-B912-A6877FBF476F}" dt="2024-08-22T07:11:07.051" v="153" actId="14100"/>
          <ac:spMkLst>
            <pc:docMk/>
            <pc:sldMk cId="673964335" sldId="256"/>
            <ac:spMk id="3" creationId="{F55743CB-8A2C-EAFB-C76B-15B741E95224}"/>
          </ac:spMkLst>
        </pc:spChg>
        <pc:spChg chg="add del">
          <ac:chgData name="SANJAY V" userId="afd9469073bbe574" providerId="Windows Live" clId="Web-{C69D1340-B940-43BF-B912-A6877FBF476F}" dt="2024-08-22T06:39:19.254" v="20"/>
          <ac:spMkLst>
            <pc:docMk/>
            <pc:sldMk cId="673964335" sldId="256"/>
            <ac:spMk id="9" creationId="{EA4E4267-CAF0-4C38-8DC6-CD3B1A9F046E}"/>
          </ac:spMkLst>
        </pc:spChg>
        <pc:spChg chg="add del">
          <ac:chgData name="SANJAY V" userId="afd9469073bbe574" providerId="Windows Live" clId="Web-{C69D1340-B940-43BF-B912-A6877FBF476F}" dt="2024-08-22T06:39:19.254" v="20"/>
          <ac:spMkLst>
            <pc:docMk/>
            <pc:sldMk cId="673964335" sldId="256"/>
            <ac:spMk id="11" creationId="{0EE3ACC5-126D-4BA4-8B45-7F0B5B839C51}"/>
          </ac:spMkLst>
        </pc:spChg>
        <pc:spChg chg="add del">
          <ac:chgData name="SANJAY V" userId="afd9469073bbe574" providerId="Windows Live" clId="Web-{C69D1340-B940-43BF-B912-A6877FBF476F}" dt="2024-08-22T06:39:19.254" v="20"/>
          <ac:spMkLst>
            <pc:docMk/>
            <pc:sldMk cId="673964335" sldId="256"/>
            <ac:spMk id="13" creationId="{AB2868F7-FE10-4289-A5BD-90763C7A2F5A}"/>
          </ac:spMkLst>
        </pc:spChg>
        <pc:spChg chg="add del">
          <ac:chgData name="SANJAY V" userId="afd9469073bbe574" providerId="Windows Live" clId="Web-{C69D1340-B940-43BF-B912-A6877FBF476F}" dt="2024-08-22T06:39:19.254" v="20"/>
          <ac:spMkLst>
            <pc:docMk/>
            <pc:sldMk cId="673964335" sldId="256"/>
            <ac:spMk id="15" creationId="{BD94142C-10EE-487C-A327-404FDF358F22}"/>
          </ac:spMkLst>
        </pc:spChg>
        <pc:spChg chg="add del">
          <ac:chgData name="SANJAY V" userId="afd9469073bbe574" providerId="Windows Live" clId="Web-{C69D1340-B940-43BF-B912-A6877FBF476F}" dt="2024-08-22T06:39:19.254" v="20"/>
          <ac:spMkLst>
            <pc:docMk/>
            <pc:sldMk cId="673964335" sldId="256"/>
            <ac:spMk id="17" creationId="{5F7FAC2D-7A74-4939-A917-A1A5AF935685}"/>
          </ac:spMkLst>
        </pc:spChg>
        <pc:spChg chg="add del">
          <ac:chgData name="SANJAY V" userId="afd9469073bbe574" providerId="Windows Live" clId="Web-{C69D1340-B940-43BF-B912-A6877FBF476F}" dt="2024-08-22T06:39:19.254" v="20"/>
          <ac:spMkLst>
            <pc:docMk/>
            <pc:sldMk cId="673964335" sldId="256"/>
            <ac:spMk id="19" creationId="{BA53A868-C420-4BAE-9244-EC162AF05CFC}"/>
          </ac:spMkLst>
        </pc:spChg>
        <pc:spChg chg="add del">
          <ac:chgData name="SANJAY V" userId="afd9469073bbe574" providerId="Windows Live" clId="Web-{C69D1340-B940-43BF-B912-A6877FBF476F}" dt="2024-08-22T06:41:13.633" v="60"/>
          <ac:spMkLst>
            <pc:docMk/>
            <pc:sldMk cId="673964335" sldId="256"/>
            <ac:spMk id="27" creationId="{DF0CAD46-2E46-44EB-A063-C05881768CE6}"/>
          </ac:spMkLst>
        </pc:spChg>
        <pc:spChg chg="add del">
          <ac:chgData name="SANJAY V" userId="afd9469073bbe574" providerId="Windows Live" clId="Web-{C69D1340-B940-43BF-B912-A6877FBF476F}" dt="2024-08-22T06:41:13.633" v="60"/>
          <ac:spMkLst>
            <pc:docMk/>
            <pc:sldMk cId="673964335" sldId="256"/>
            <ac:spMk id="28" creationId="{0FDFF237-4369-41A3-9CE4-CD1A68139E16}"/>
          </ac:spMkLst>
        </pc:spChg>
        <pc:spChg chg="add del">
          <ac:chgData name="SANJAY V" userId="afd9469073bbe574" providerId="Windows Live" clId="Web-{C69D1340-B940-43BF-B912-A6877FBF476F}" dt="2024-08-22T06:43:40.012" v="65"/>
          <ac:spMkLst>
            <pc:docMk/>
            <pc:sldMk cId="673964335" sldId="256"/>
            <ac:spMk id="35" creationId="{00E45B9B-5690-F156-E2ED-D88478B7627A}"/>
          </ac:spMkLst>
        </pc:spChg>
        <pc:spChg chg="add del">
          <ac:chgData name="SANJAY V" userId="afd9469073bbe574" providerId="Windows Live" clId="Web-{C69D1340-B940-43BF-B912-A6877FBF476F}" dt="2024-08-22T06:43:40.012" v="65"/>
          <ac:spMkLst>
            <pc:docMk/>
            <pc:sldMk cId="673964335" sldId="256"/>
            <ac:spMk id="37" creationId="{97081EE3-B6BE-9584-F5AF-E5F6484DA7A1}"/>
          </ac:spMkLst>
        </pc:spChg>
        <pc:spChg chg="add del">
          <ac:chgData name="SANJAY V" userId="afd9469073bbe574" providerId="Windows Live" clId="Web-{C69D1340-B940-43BF-B912-A6877FBF476F}" dt="2024-08-22T06:43:40.012" v="65"/>
          <ac:spMkLst>
            <pc:docMk/>
            <pc:sldMk cId="673964335" sldId="256"/>
            <ac:spMk id="39" creationId="{41A03FE5-7938-1573-2D18-E168CC7C0ABF}"/>
          </ac:spMkLst>
        </pc:spChg>
        <pc:spChg chg="add del">
          <ac:chgData name="SANJAY V" userId="afd9469073bbe574" providerId="Windows Live" clId="Web-{C69D1340-B940-43BF-B912-A6877FBF476F}" dt="2024-08-22T06:42:13.509" v="62"/>
          <ac:spMkLst>
            <pc:docMk/>
            <pc:sldMk cId="673964335" sldId="256"/>
            <ac:spMk id="44" creationId="{8C37C960-91F5-4F61-B2CD-8A037920720B}"/>
          </ac:spMkLst>
        </pc:spChg>
        <pc:spChg chg="add del">
          <ac:chgData name="SANJAY V" userId="afd9469073bbe574" providerId="Windows Live" clId="Web-{C69D1340-B940-43BF-B912-A6877FBF476F}" dt="2024-08-22T06:43:39.871" v="64"/>
          <ac:spMkLst>
            <pc:docMk/>
            <pc:sldMk cId="673964335" sldId="256"/>
            <ac:spMk id="46" creationId="{94A7B82C-30F1-42B4-BE36-3DB42DD517D1}"/>
          </ac:spMkLst>
        </pc:spChg>
        <pc:spChg chg="add del">
          <ac:chgData name="SANJAY V" userId="afd9469073bbe574" providerId="Windows Live" clId="Web-{C69D1340-B940-43BF-B912-A6877FBF476F}" dt="2024-08-22T06:43:39.871" v="64"/>
          <ac:spMkLst>
            <pc:docMk/>
            <pc:sldMk cId="673964335" sldId="256"/>
            <ac:spMk id="47" creationId="{81BC67A1-175E-439E-85E2-88911C119814}"/>
          </ac:spMkLst>
        </pc:spChg>
        <pc:spChg chg="add del">
          <ac:chgData name="SANJAY V" userId="afd9469073bbe574" providerId="Windows Live" clId="Web-{C69D1340-B940-43BF-B912-A6877FBF476F}" dt="2024-08-22T06:43:39.871" v="64"/>
          <ac:spMkLst>
            <pc:docMk/>
            <pc:sldMk cId="673964335" sldId="256"/>
            <ac:spMk id="48" creationId="{43CA1578-CEEB-41BB-8068-C0DA02C36C52}"/>
          </ac:spMkLst>
        </pc:spChg>
        <pc:spChg chg="add del">
          <ac:chgData name="SANJAY V" userId="afd9469073bbe574" providerId="Windows Live" clId="Web-{C69D1340-B940-43BF-B912-A6877FBF476F}" dt="2024-08-22T06:49:31.209" v="72"/>
          <ac:spMkLst>
            <pc:docMk/>
            <pc:sldMk cId="673964335" sldId="256"/>
            <ac:spMk id="91" creationId="{D4F87819-B70D-4927-B657-7D175613F950}"/>
          </ac:spMkLst>
        </pc:spChg>
        <pc:spChg chg="add del">
          <ac:chgData name="SANJAY V" userId="afd9469073bbe574" providerId="Windows Live" clId="Web-{C69D1340-B940-43BF-B912-A6877FBF476F}" dt="2024-08-22T06:49:31.209" v="72"/>
          <ac:spMkLst>
            <pc:docMk/>
            <pc:sldMk cId="673964335" sldId="256"/>
            <ac:spMk id="92" creationId="{DCB3820D-C773-4632-9F79-C890E1B2B50D}"/>
          </ac:spMkLst>
        </pc:spChg>
        <pc:spChg chg="add del">
          <ac:chgData name="SANJAY V" userId="afd9469073bbe574" providerId="Windows Live" clId="Web-{C69D1340-B940-43BF-B912-A6877FBF476F}" dt="2024-08-22T06:49:31.209" v="72"/>
          <ac:spMkLst>
            <pc:docMk/>
            <pc:sldMk cId="673964335" sldId="256"/>
            <ac:spMk id="93" creationId="{DCB8EB4B-AFE9-41E8-95B0-F246E5740491}"/>
          </ac:spMkLst>
        </pc:spChg>
        <pc:spChg chg="add del">
          <ac:chgData name="SANJAY V" userId="afd9469073bbe574" providerId="Windows Live" clId="Web-{C69D1340-B940-43BF-B912-A6877FBF476F}" dt="2024-08-22T06:48:36.926" v="67"/>
          <ac:spMkLst>
            <pc:docMk/>
            <pc:sldMk cId="673964335" sldId="256"/>
            <ac:spMk id="98" creationId="{A5D0B0D3-D735-4619-AA45-B57B791E1744}"/>
          </ac:spMkLst>
        </pc:spChg>
        <pc:spChg chg="add del">
          <ac:chgData name="SANJAY V" userId="afd9469073bbe574" providerId="Windows Live" clId="Web-{C69D1340-B940-43BF-B912-A6877FBF476F}" dt="2024-08-22T06:48:36.926" v="67"/>
          <ac:spMkLst>
            <pc:docMk/>
            <pc:sldMk cId="673964335" sldId="256"/>
            <ac:spMk id="100" creationId="{CF7F2079-504C-499A-A644-58F4DDC7643B}"/>
          </ac:spMkLst>
        </pc:spChg>
        <pc:spChg chg="add del">
          <ac:chgData name="SANJAY V" userId="afd9469073bbe574" providerId="Windows Live" clId="Web-{C69D1340-B940-43BF-B912-A6877FBF476F}" dt="2024-08-22T06:48:36.926" v="67"/>
          <ac:spMkLst>
            <pc:docMk/>
            <pc:sldMk cId="673964335" sldId="256"/>
            <ac:spMk id="110" creationId="{3D505D40-32E9-4C48-81F8-AD80433BE6B7}"/>
          </ac:spMkLst>
        </pc:spChg>
        <pc:spChg chg="add del">
          <ac:chgData name="SANJAY V" userId="afd9469073bbe574" providerId="Windows Live" clId="Web-{C69D1340-B940-43BF-B912-A6877FBF476F}" dt="2024-08-22T06:48:55.958" v="69"/>
          <ac:spMkLst>
            <pc:docMk/>
            <pc:sldMk cId="673964335" sldId="256"/>
            <ac:spMk id="121" creationId="{4958DF84-F5C6-794F-8945-485D6C107518}"/>
          </ac:spMkLst>
        </pc:spChg>
        <pc:spChg chg="add del">
          <ac:chgData name="SANJAY V" userId="afd9469073bbe574" providerId="Windows Live" clId="Web-{C69D1340-B940-43BF-B912-A6877FBF476F}" dt="2024-08-22T06:48:55.958" v="69"/>
          <ac:spMkLst>
            <pc:docMk/>
            <pc:sldMk cId="673964335" sldId="256"/>
            <ac:spMk id="122" creationId="{4AF0997A-7C0F-4AD2-BA90-5FE341A17796}"/>
          </ac:spMkLst>
        </pc:spChg>
        <pc:spChg chg="add del">
          <ac:chgData name="SANJAY V" userId="afd9469073bbe574" providerId="Windows Live" clId="Web-{C69D1340-B940-43BF-B912-A6877FBF476F}" dt="2024-08-22T06:48:55.958" v="69"/>
          <ac:spMkLst>
            <pc:docMk/>
            <pc:sldMk cId="673964335" sldId="256"/>
            <ac:spMk id="123" creationId="{72E67446-732B-4F72-8560-6FABB6CB25A3}"/>
          </ac:spMkLst>
        </pc:spChg>
        <pc:spChg chg="add del">
          <ac:chgData name="SANJAY V" userId="afd9469073bbe574" providerId="Windows Live" clId="Web-{C69D1340-B940-43BF-B912-A6877FBF476F}" dt="2024-08-22T06:49:31.115" v="71"/>
          <ac:spMkLst>
            <pc:docMk/>
            <pc:sldMk cId="673964335" sldId="256"/>
            <ac:spMk id="125" creationId="{82950D9A-4705-4314-961A-4F88B2CE412D}"/>
          </ac:spMkLst>
        </pc:spChg>
        <pc:spChg chg="add del">
          <ac:chgData name="SANJAY V" userId="afd9469073bbe574" providerId="Windows Live" clId="Web-{C69D1340-B940-43BF-B912-A6877FBF476F}" dt="2024-08-22T06:49:31.115" v="71"/>
          <ac:spMkLst>
            <pc:docMk/>
            <pc:sldMk cId="673964335" sldId="256"/>
            <ac:spMk id="126" creationId="{B13969F2-ED52-4E5C-B3FC-01E01B8B9FBC}"/>
          </ac:spMkLst>
        </pc:spChg>
        <pc:spChg chg="add">
          <ac:chgData name="SANJAY V" userId="afd9469073bbe574" providerId="Windows Live" clId="Web-{C69D1340-B940-43BF-B912-A6877FBF476F}" dt="2024-08-22T06:49:31.209" v="72"/>
          <ac:spMkLst>
            <pc:docMk/>
            <pc:sldMk cId="673964335" sldId="256"/>
            <ac:spMk id="129" creationId="{51C0BCA8-B9D5-4F84-B063-ABE683EE04E1}"/>
          </ac:spMkLst>
        </pc:spChg>
        <pc:spChg chg="add">
          <ac:chgData name="SANJAY V" userId="afd9469073bbe574" providerId="Windows Live" clId="Web-{C69D1340-B940-43BF-B912-A6877FBF476F}" dt="2024-08-22T06:49:31.209" v="72"/>
          <ac:spMkLst>
            <pc:docMk/>
            <pc:sldMk cId="673964335" sldId="256"/>
            <ac:spMk id="130" creationId="{3148D7B7-CAFA-4089-A365-6371A76FE4A6}"/>
          </ac:spMkLst>
        </pc:spChg>
        <pc:grpChg chg="add del">
          <ac:chgData name="SANJAY V" userId="afd9469073bbe574" providerId="Windows Live" clId="Web-{C69D1340-B940-43BF-B912-A6877FBF476F}" dt="2024-08-22T06:41:13.633" v="60"/>
          <ac:grpSpMkLst>
            <pc:docMk/>
            <pc:sldMk cId="673964335" sldId="256"/>
            <ac:grpSpMk id="29" creationId="{C3E45FAB-3768-4529-B0E8-A0E9BE5E382B}"/>
          </ac:grpSpMkLst>
        </pc:grpChg>
        <pc:grpChg chg="add del">
          <ac:chgData name="SANJAY V" userId="afd9469073bbe574" providerId="Windows Live" clId="Web-{C69D1340-B940-43BF-B912-A6877FBF476F}" dt="2024-08-22T06:43:39.871" v="64"/>
          <ac:grpSpMkLst>
            <pc:docMk/>
            <pc:sldMk cId="673964335" sldId="256"/>
            <ac:grpSpMk id="50" creationId="{7DF11618-754F-4C58-94AD-F7AA3530D6AF}"/>
          </ac:grpSpMkLst>
        </pc:grpChg>
        <pc:grpChg chg="add del">
          <ac:chgData name="SANJAY V" userId="afd9469073bbe574" providerId="Windows Live" clId="Web-{C69D1340-B940-43BF-B912-A6877FBF476F}" dt="2024-08-22T06:43:39.871" v="64"/>
          <ac:grpSpMkLst>
            <pc:docMk/>
            <pc:sldMk cId="673964335" sldId="256"/>
            <ac:grpSpMk id="76" creationId="{A5761FD8-9CFD-4F5A-AB69-F179306BCD09}"/>
          </ac:grpSpMkLst>
        </pc:grpChg>
        <pc:grpChg chg="add del">
          <ac:chgData name="SANJAY V" userId="afd9469073bbe574" providerId="Windows Live" clId="Web-{C69D1340-B940-43BF-B912-A6877FBF476F}" dt="2024-08-22T06:43:39.871" v="64"/>
          <ac:grpSpMkLst>
            <pc:docMk/>
            <pc:sldMk cId="673964335" sldId="256"/>
            <ac:grpSpMk id="87" creationId="{361195DA-BFB4-4917-BAFD-7D3D669EFA86}"/>
          </ac:grpSpMkLst>
        </pc:grpChg>
        <pc:grpChg chg="add del">
          <ac:chgData name="SANJAY V" userId="afd9469073bbe574" providerId="Windows Live" clId="Web-{C69D1340-B940-43BF-B912-A6877FBF476F}" dt="2024-08-22T06:48:36.926" v="67"/>
          <ac:grpSpMkLst>
            <pc:docMk/>
            <pc:sldMk cId="673964335" sldId="256"/>
            <ac:grpSpMk id="102" creationId="{DBBA0A0D-8F6A-400A-9E49-8C008E2C7DB1}"/>
          </ac:grpSpMkLst>
        </pc:grpChg>
        <pc:grpChg chg="add del">
          <ac:chgData name="SANJAY V" userId="afd9469073bbe574" providerId="Windows Live" clId="Web-{C69D1340-B940-43BF-B912-A6877FBF476F}" dt="2024-08-22T06:48:36.926" v="67"/>
          <ac:grpSpMkLst>
            <pc:docMk/>
            <pc:sldMk cId="673964335" sldId="256"/>
            <ac:grpSpMk id="112" creationId="{C507BF36-B92B-4CAC-BCA7-8364B51E1F09}"/>
          </ac:grpSpMkLst>
        </pc:grpChg>
        <pc:picChg chg="add mod ord modCrop">
          <ac:chgData name="SANJAY V" userId="afd9469073bbe574" providerId="Windows Live" clId="Web-{C69D1340-B940-43BF-B912-A6877FBF476F}" dt="2024-08-22T06:49:31.209" v="72"/>
          <ac:picMkLst>
            <pc:docMk/>
            <pc:sldMk cId="673964335" sldId="256"/>
            <ac:picMk id="4" creationId="{AE3BF300-7DA9-FECB-C502-615BF73F44B8}"/>
          </ac:picMkLst>
        </pc:picChg>
        <pc:cxnChg chg="add del">
          <ac:chgData name="SANJAY V" userId="afd9469073bbe574" providerId="Windows Live" clId="Web-{C69D1340-B940-43BF-B912-A6877FBF476F}" dt="2024-08-22T06:39:19.254" v="20"/>
          <ac:cxnSpMkLst>
            <pc:docMk/>
            <pc:sldMk cId="673964335" sldId="256"/>
            <ac:cxnSpMk id="21" creationId="{C2686EF3-81CC-419F-96C3-002A75880309}"/>
          </ac:cxnSpMkLst>
        </pc:cxnChg>
        <pc:cxnChg chg="add del">
          <ac:chgData name="SANJAY V" userId="afd9469073bbe574" providerId="Windows Live" clId="Web-{C69D1340-B940-43BF-B912-A6877FBF476F}" dt="2024-08-22T06:39:19.254" v="20"/>
          <ac:cxnSpMkLst>
            <pc:docMk/>
            <pc:sldMk cId="673964335" sldId="256"/>
            <ac:cxnSpMk id="23" creationId="{F8D93CCA-A85E-4529-A6F0-8BB54D27BCD1}"/>
          </ac:cxnSpMkLst>
        </pc:cxnChg>
        <pc:cxnChg chg="add del">
          <ac:chgData name="SANJAY V" userId="afd9469073bbe574" providerId="Windows Live" clId="Web-{C69D1340-B940-43BF-B912-A6877FBF476F}" dt="2024-08-22T06:39:19.254" v="20"/>
          <ac:cxnSpMkLst>
            <pc:docMk/>
            <pc:sldMk cId="673964335" sldId="256"/>
            <ac:cxnSpMk id="25" creationId="{1ECFA516-C18C-41AE-AFF2-A0D0A59C9E90}"/>
          </ac:cxnSpMkLst>
        </pc:cxnChg>
        <pc:cxnChg chg="add del">
          <ac:chgData name="SANJAY V" userId="afd9469073bbe574" providerId="Windows Live" clId="Web-{C69D1340-B940-43BF-B912-A6877FBF476F}" dt="2024-08-22T06:49:31.115" v="71"/>
          <ac:cxnSpMkLst>
            <pc:docMk/>
            <pc:sldMk cId="673964335" sldId="256"/>
            <ac:cxnSpMk id="127" creationId="{13AC671C-E66F-43C5-A66A-C477339DD232}"/>
          </ac:cxnSpMkLst>
        </pc:cxnChg>
        <pc:cxnChg chg="add">
          <ac:chgData name="SANJAY V" userId="afd9469073bbe574" providerId="Windows Live" clId="Web-{C69D1340-B940-43BF-B912-A6877FBF476F}" dt="2024-08-22T06:49:31.209" v="72"/>
          <ac:cxnSpMkLst>
            <pc:docMk/>
            <pc:sldMk cId="673964335" sldId="256"/>
            <ac:cxnSpMk id="131" creationId="{7476E355-DC49-4AFB-88DE-62B854B9B315}"/>
          </ac:cxnSpMkLst>
        </pc:cxnChg>
      </pc:sldChg>
      <pc:sldChg chg="addSp delSp modSp add del replId">
        <pc:chgData name="SANJAY V" userId="afd9469073bbe574" providerId="Windows Live" clId="Web-{C69D1340-B940-43BF-B912-A6877FBF476F}" dt="2024-08-22T06:56:47.112" v="102"/>
        <pc:sldMkLst>
          <pc:docMk/>
          <pc:sldMk cId="2287055281" sldId="257"/>
        </pc:sldMkLst>
        <pc:spChg chg="del mod">
          <ac:chgData name="SANJAY V" userId="afd9469073bbe574" providerId="Windows Live" clId="Web-{C69D1340-B940-43BF-B912-A6877FBF476F}" dt="2024-08-22T06:53:21.950" v="88"/>
          <ac:spMkLst>
            <pc:docMk/>
            <pc:sldMk cId="2287055281" sldId="257"/>
            <ac:spMk id="2" creationId="{8D3EFDB3-0108-984F-31E5-53B023294C88}"/>
          </ac:spMkLst>
        </pc:spChg>
        <pc:spChg chg="del mod">
          <ac:chgData name="SANJAY V" userId="afd9469073bbe574" providerId="Windows Live" clId="Web-{C69D1340-B940-43BF-B912-A6877FBF476F}" dt="2024-08-22T06:53:24.950" v="89"/>
          <ac:spMkLst>
            <pc:docMk/>
            <pc:sldMk cId="2287055281" sldId="257"/>
            <ac:spMk id="3" creationId="{F55743CB-8A2C-EAFB-C76B-15B741E95224}"/>
          </ac:spMkLst>
        </pc:spChg>
        <pc:spChg chg="del">
          <ac:chgData name="SANJAY V" userId="afd9469073bbe574" providerId="Windows Live" clId="Web-{C69D1340-B940-43BF-B912-A6877FBF476F}" dt="2024-08-22T06:53:28.247" v="90"/>
          <ac:spMkLst>
            <pc:docMk/>
            <pc:sldMk cId="2287055281" sldId="257"/>
            <ac:spMk id="129" creationId="{51C0BCA8-B9D5-4F84-B063-ABE683EE04E1}"/>
          </ac:spMkLst>
        </pc:spChg>
        <pc:picChg chg="mod ord modCrop">
          <ac:chgData name="SANJAY V" userId="afd9469073bbe574" providerId="Windows Live" clId="Web-{C69D1340-B940-43BF-B912-A6877FBF476F}" dt="2024-08-22T06:53:48.779" v="92" actId="1076"/>
          <ac:picMkLst>
            <pc:docMk/>
            <pc:sldMk cId="2287055281" sldId="257"/>
            <ac:picMk id="4" creationId="{AE3BF300-7DA9-FECB-C502-615BF73F44B8}"/>
          </ac:picMkLst>
        </pc:picChg>
        <pc:picChg chg="add mod">
          <ac:chgData name="SANJAY V" userId="afd9469073bbe574" providerId="Windows Live" clId="Web-{C69D1340-B940-43BF-B912-A6877FBF476F}" dt="2024-08-22T06:55:37.860" v="95" actId="1076"/>
          <ac:picMkLst>
            <pc:docMk/>
            <pc:sldMk cId="2287055281" sldId="257"/>
            <ac:picMk id="5" creationId="{F47A023D-B08D-458B-0B11-04DA196D3034}"/>
          </ac:picMkLst>
        </pc:picChg>
      </pc:sldChg>
      <pc:sldChg chg="modSp add del replId">
        <pc:chgData name="SANJAY V" userId="afd9469073bbe574" providerId="Windows Live" clId="Web-{C69D1340-B940-43BF-B912-A6877FBF476F}" dt="2024-08-22T06:56:45.268" v="101"/>
        <pc:sldMkLst>
          <pc:docMk/>
          <pc:sldMk cId="3493169503" sldId="258"/>
        </pc:sldMkLst>
        <pc:picChg chg="mod">
          <ac:chgData name="SANJAY V" userId="afd9469073bbe574" providerId="Windows Live" clId="Web-{C69D1340-B940-43BF-B912-A6877FBF476F}" dt="2024-08-22T06:55:42.360" v="96" actId="1076"/>
          <ac:picMkLst>
            <pc:docMk/>
            <pc:sldMk cId="3493169503" sldId="258"/>
            <ac:picMk id="4" creationId="{AE3BF300-7DA9-FECB-C502-615BF73F44B8}"/>
          </ac:picMkLst>
        </pc:picChg>
      </pc:sldChg>
      <pc:sldChg chg="addSp delSp modSp new mod setBg">
        <pc:chgData name="SANJAY V" userId="afd9469073bbe574" providerId="Windows Live" clId="Web-{C69D1340-B940-43BF-B912-A6877FBF476F}" dt="2024-08-22T07:13:19.570" v="156" actId="1076"/>
        <pc:sldMkLst>
          <pc:docMk/>
          <pc:sldMk cId="3937191311" sldId="259"/>
        </pc:sldMkLst>
        <pc:spChg chg="add del mod">
          <ac:chgData name="SANJAY V" userId="afd9469073bbe574" providerId="Windows Live" clId="Web-{C69D1340-B940-43BF-B912-A6877FBF476F}" dt="2024-08-22T07:06:57.919" v="131"/>
          <ac:spMkLst>
            <pc:docMk/>
            <pc:sldMk cId="3937191311" sldId="259"/>
            <ac:spMk id="4" creationId="{4DD619C0-AE04-C462-D43B-EB0C8305FDD7}"/>
          </ac:spMkLst>
        </pc:spChg>
        <pc:spChg chg="add mod">
          <ac:chgData name="SANJAY V" userId="afd9469073bbe574" providerId="Windows Live" clId="Web-{C69D1340-B940-43BF-B912-A6877FBF476F}" dt="2024-08-22T07:13:19.570" v="156" actId="1076"/>
          <ac:spMkLst>
            <pc:docMk/>
            <pc:sldMk cId="3937191311" sldId="259"/>
            <ac:spMk id="5" creationId="{4451A75E-AFF0-FA38-52A6-AB3A4E5B13DB}"/>
          </ac:spMkLst>
        </pc:spChg>
        <pc:picChg chg="add mod">
          <ac:chgData name="SANJAY V" userId="afd9469073bbe574" providerId="Windows Live" clId="Web-{C69D1340-B940-43BF-B912-A6877FBF476F}" dt="2024-08-22T07:03:47.288" v="112" actId="1076"/>
          <ac:picMkLst>
            <pc:docMk/>
            <pc:sldMk cId="3937191311" sldId="259"/>
            <ac:picMk id="3" creationId="{3170E629-8085-1155-4FB0-17F595F87370}"/>
          </ac:picMkLst>
        </pc:picChg>
      </pc:sldChg>
      <pc:sldChg chg="addSp modSp add replId">
        <pc:chgData name="SANJAY V" userId="afd9469073bbe574" providerId="Windows Live" clId="Web-{C69D1340-B940-43BF-B912-A6877FBF476F}" dt="2024-08-22T07:32:14.414" v="256" actId="20577"/>
        <pc:sldMkLst>
          <pc:docMk/>
          <pc:sldMk cId="2683973331" sldId="260"/>
        </pc:sldMkLst>
        <pc:spChg chg="mod">
          <ac:chgData name="SANJAY V" userId="afd9469073bbe574" providerId="Windows Live" clId="Web-{C69D1340-B940-43BF-B912-A6877FBF476F}" dt="2024-08-22T07:32:14.414" v="256" actId="20577"/>
          <ac:spMkLst>
            <pc:docMk/>
            <pc:sldMk cId="2683973331" sldId="260"/>
            <ac:spMk id="5" creationId="{4451A75E-AFF0-FA38-52A6-AB3A4E5B13DB}"/>
          </ac:spMkLst>
        </pc:spChg>
        <pc:picChg chg="add mod">
          <ac:chgData name="SANJAY V" userId="afd9469073bbe574" providerId="Windows Live" clId="Web-{C69D1340-B940-43BF-B912-A6877FBF476F}" dt="2024-08-22T07:29:46.004" v="234" actId="14100"/>
          <ac:picMkLst>
            <pc:docMk/>
            <pc:sldMk cId="2683973331" sldId="260"/>
            <ac:picMk id="2" creationId="{69290835-B0A8-678A-8D95-06B7AC0E4214}"/>
          </ac:picMkLst>
        </pc:picChg>
        <pc:picChg chg="add mod">
          <ac:chgData name="SANJAY V" userId="afd9469073bbe574" providerId="Windows Live" clId="Web-{C69D1340-B940-43BF-B912-A6877FBF476F}" dt="2024-08-22T07:31:55.320" v="246" actId="1076"/>
          <ac:picMkLst>
            <pc:docMk/>
            <pc:sldMk cId="2683973331" sldId="260"/>
            <ac:picMk id="4" creationId="{3257A27A-46A6-7826-5E34-B8CA507A58CA}"/>
          </ac:picMkLst>
        </pc:picChg>
      </pc:sldChg>
      <pc:sldChg chg="addSp delSp modSp add del replId">
        <pc:chgData name="SANJAY V" userId="afd9469073bbe574" providerId="Windows Live" clId="Web-{C69D1340-B940-43BF-B912-A6877FBF476F}" dt="2024-08-22T07:22:22.335" v="194"/>
        <pc:sldMkLst>
          <pc:docMk/>
          <pc:sldMk cId="4146729903" sldId="260"/>
        </pc:sldMkLst>
        <pc:spChg chg="add del mod">
          <ac:chgData name="SANJAY V" userId="afd9469073bbe574" providerId="Windows Live" clId="Web-{C69D1340-B940-43BF-B912-A6877FBF476F}" dt="2024-08-22T07:19:13.064" v="170"/>
          <ac:spMkLst>
            <pc:docMk/>
            <pc:sldMk cId="4146729903" sldId="260"/>
            <ac:spMk id="2" creationId="{1317DB3B-BD2F-DDCE-DB21-FF7592B1A46D}"/>
          </ac:spMkLst>
        </pc:spChg>
        <pc:spChg chg="add del mod">
          <ac:chgData name="SANJAY V" userId="afd9469073bbe574" providerId="Windows Live" clId="Web-{C69D1340-B940-43BF-B912-A6877FBF476F}" dt="2024-08-22T07:20:50.770" v="180"/>
          <ac:spMkLst>
            <pc:docMk/>
            <pc:sldMk cId="4146729903" sldId="260"/>
            <ac:spMk id="4" creationId="{8D22302B-FE3C-E6B9-A4CB-DE5132B95A92}"/>
          </ac:spMkLst>
        </pc:spChg>
        <pc:spChg chg="add del mod">
          <ac:chgData name="SANJAY V" userId="afd9469073bbe574" providerId="Windows Live" clId="Web-{C69D1340-B940-43BF-B912-A6877FBF476F}" dt="2024-08-22T07:22:11.429" v="192"/>
          <ac:spMkLst>
            <pc:docMk/>
            <pc:sldMk cId="4146729903" sldId="260"/>
            <ac:spMk id="5" creationId="{74136570-933F-C567-6B85-B84C81105544}"/>
          </ac:spMkLst>
        </pc:spChg>
        <pc:picChg chg="del">
          <ac:chgData name="SANJAY V" userId="afd9469073bbe574" providerId="Windows Live" clId="Web-{C69D1340-B940-43BF-B912-A6877FBF476F}" dt="2024-08-22T07:22:11.429" v="193"/>
          <ac:picMkLst>
            <pc:docMk/>
            <pc:sldMk cId="4146729903" sldId="260"/>
            <ac:picMk id="3" creationId="{3170E629-8085-1155-4FB0-17F595F87370}"/>
          </ac:picMkLst>
        </pc:picChg>
      </pc:sldChg>
      <pc:sldChg chg="add del replId">
        <pc:chgData name="SANJAY V" userId="afd9469073bbe574" providerId="Windows Live" clId="Web-{C69D1340-B940-43BF-B912-A6877FBF476F}" dt="2024-08-22T07:22:32.789" v="198"/>
        <pc:sldMkLst>
          <pc:docMk/>
          <pc:sldMk cId="328188311" sldId="261"/>
        </pc:sldMkLst>
      </pc:sldChg>
      <pc:sldChg chg="delSp modSp add del replId">
        <pc:chgData name="SANJAY V" userId="afd9469073bbe574" providerId="Windows Live" clId="Web-{C69D1340-B940-43BF-B912-A6877FBF476F}" dt="2024-08-22T07:32:02.726" v="247"/>
        <pc:sldMkLst>
          <pc:docMk/>
          <pc:sldMk cId="2333514931" sldId="261"/>
        </pc:sldMkLst>
        <pc:spChg chg="del mod">
          <ac:chgData name="SANJAY V" userId="afd9469073bbe574" providerId="Windows Live" clId="Web-{C69D1340-B940-43BF-B912-A6877FBF476F}" dt="2024-08-22T07:26:59.015" v="214"/>
          <ac:spMkLst>
            <pc:docMk/>
            <pc:sldMk cId="2333514931" sldId="261"/>
            <ac:spMk id="5" creationId="{4451A75E-AFF0-FA38-52A6-AB3A4E5B13DB}"/>
          </ac:spMkLst>
        </pc:spChg>
      </pc:sldChg>
      <pc:sldChg chg="addSp delSp modSp add replId">
        <pc:chgData name="SANJAY V" userId="afd9469073bbe574" providerId="Windows Live" clId="Web-{C69D1340-B940-43BF-B912-A6877FBF476F}" dt="2024-08-22T07:36:16.030" v="294" actId="1076"/>
        <pc:sldMkLst>
          <pc:docMk/>
          <pc:sldMk cId="2555349963" sldId="261"/>
        </pc:sldMkLst>
        <pc:spChg chg="mod">
          <ac:chgData name="SANJAY V" userId="afd9469073bbe574" providerId="Windows Live" clId="Web-{C69D1340-B940-43BF-B912-A6877FBF476F}" dt="2024-08-22T07:32:26.993" v="264" actId="20577"/>
          <ac:spMkLst>
            <pc:docMk/>
            <pc:sldMk cId="2555349963" sldId="261"/>
            <ac:spMk id="5" creationId="{4451A75E-AFF0-FA38-52A6-AB3A4E5B13DB}"/>
          </ac:spMkLst>
        </pc:spChg>
        <pc:picChg chg="mod">
          <ac:chgData name="SANJAY V" userId="afd9469073bbe574" providerId="Windows Live" clId="Web-{C69D1340-B940-43BF-B912-A6877FBF476F}" dt="2024-08-22T07:33:29.088" v="274" actId="1076"/>
          <ac:picMkLst>
            <pc:docMk/>
            <pc:sldMk cId="2555349963" sldId="261"/>
            <ac:picMk id="2" creationId="{69290835-B0A8-678A-8D95-06B7AC0E4214}"/>
          </ac:picMkLst>
        </pc:picChg>
        <pc:picChg chg="del mod">
          <ac:chgData name="SANJAY V" userId="afd9469073bbe574" providerId="Windows Live" clId="Web-{C69D1340-B940-43BF-B912-A6877FBF476F}" dt="2024-08-22T07:32:41.524" v="268"/>
          <ac:picMkLst>
            <pc:docMk/>
            <pc:sldMk cId="2555349963" sldId="261"/>
            <ac:picMk id="4" creationId="{3257A27A-46A6-7826-5E34-B8CA507A58CA}"/>
          </ac:picMkLst>
        </pc:picChg>
        <pc:picChg chg="add del mod">
          <ac:chgData name="SANJAY V" userId="afd9469073bbe574" providerId="Windows Live" clId="Web-{C69D1340-B940-43BF-B912-A6877FBF476F}" dt="2024-08-22T07:35:30.045" v="290"/>
          <ac:picMkLst>
            <pc:docMk/>
            <pc:sldMk cId="2555349963" sldId="261"/>
            <ac:picMk id="6" creationId="{6A048041-73B0-9E07-7D1E-2178A5011E60}"/>
          </ac:picMkLst>
        </pc:picChg>
        <pc:picChg chg="add mod">
          <ac:chgData name="SANJAY V" userId="afd9469073bbe574" providerId="Windows Live" clId="Web-{C69D1340-B940-43BF-B912-A6877FBF476F}" dt="2024-08-22T07:34:45.700" v="279" actId="14100"/>
          <ac:picMkLst>
            <pc:docMk/>
            <pc:sldMk cId="2555349963" sldId="261"/>
            <ac:picMk id="7" creationId="{89280CC7-CBC3-12DB-D676-B054E991BD8E}"/>
          </ac:picMkLst>
        </pc:picChg>
        <pc:picChg chg="add mod">
          <ac:chgData name="SANJAY V" userId="afd9469073bbe574" providerId="Windows Live" clId="Web-{C69D1340-B940-43BF-B912-A6877FBF476F}" dt="2024-08-22T07:36:16.030" v="294" actId="1076"/>
          <ac:picMkLst>
            <pc:docMk/>
            <pc:sldMk cId="2555349963" sldId="261"/>
            <ac:picMk id="8" creationId="{0E153842-606F-AA22-2647-137287D84441}"/>
          </ac:picMkLst>
        </pc:picChg>
      </pc:sldChg>
      <pc:sldChg chg="addSp delSp modSp add replId">
        <pc:chgData name="SANJAY V" userId="afd9469073bbe574" providerId="Windows Live" clId="Web-{C69D1340-B940-43BF-B912-A6877FBF476F}" dt="2024-08-22T07:38:07.565" v="300" actId="1076"/>
        <pc:sldMkLst>
          <pc:docMk/>
          <pc:sldMk cId="310591791" sldId="262"/>
        </pc:sldMkLst>
        <pc:spChg chg="mod">
          <ac:chgData name="SANJAY V" userId="afd9469073bbe574" providerId="Windows Live" clId="Web-{C69D1340-B940-43BF-B912-A6877FBF476F}" dt="2024-08-22T07:34:58.231" v="282" actId="20577"/>
          <ac:spMkLst>
            <pc:docMk/>
            <pc:sldMk cId="310591791" sldId="262"/>
            <ac:spMk id="5" creationId="{4451A75E-AFF0-FA38-52A6-AB3A4E5B13DB}"/>
          </ac:spMkLst>
        </pc:spChg>
        <pc:picChg chg="del mod">
          <ac:chgData name="SANJAY V" userId="afd9469073bbe574" providerId="Windows Live" clId="Web-{C69D1340-B940-43BF-B912-A6877FBF476F}" dt="2024-08-22T07:35:03.763" v="284"/>
          <ac:picMkLst>
            <pc:docMk/>
            <pc:sldMk cId="310591791" sldId="262"/>
            <ac:picMk id="2" creationId="{69290835-B0A8-678A-8D95-06B7AC0E4214}"/>
          </ac:picMkLst>
        </pc:picChg>
        <pc:picChg chg="add mod">
          <ac:chgData name="SANJAY V" userId="afd9469073bbe574" providerId="Windows Live" clId="Web-{C69D1340-B940-43BF-B912-A6877FBF476F}" dt="2024-08-22T07:37:07.938" v="297" actId="1076"/>
          <ac:picMkLst>
            <pc:docMk/>
            <pc:sldMk cId="310591791" sldId="262"/>
            <ac:picMk id="4" creationId="{EE016E51-8217-05BE-3B7B-A8520DE9A84A}"/>
          </ac:picMkLst>
        </pc:picChg>
        <pc:picChg chg="mod">
          <ac:chgData name="SANJAY V" userId="afd9469073bbe574" providerId="Windows Live" clId="Web-{C69D1340-B940-43BF-B912-A6877FBF476F}" dt="2024-08-22T07:35:23.263" v="288" actId="1076"/>
          <ac:picMkLst>
            <pc:docMk/>
            <pc:sldMk cId="310591791" sldId="262"/>
            <ac:picMk id="6" creationId="{6A048041-73B0-9E07-7D1E-2178A5011E60}"/>
          </ac:picMkLst>
        </pc:picChg>
        <pc:picChg chg="del mod">
          <ac:chgData name="SANJAY V" userId="afd9469073bbe574" providerId="Windows Live" clId="Web-{C69D1340-B940-43BF-B912-A6877FBF476F}" dt="2024-08-22T07:35:07.310" v="286"/>
          <ac:picMkLst>
            <pc:docMk/>
            <pc:sldMk cId="310591791" sldId="262"/>
            <ac:picMk id="7" creationId="{89280CC7-CBC3-12DB-D676-B054E991BD8E}"/>
          </ac:picMkLst>
        </pc:picChg>
        <pc:picChg chg="add mod">
          <ac:chgData name="SANJAY V" userId="afd9469073bbe574" providerId="Windows Live" clId="Web-{C69D1340-B940-43BF-B912-A6877FBF476F}" dt="2024-08-22T07:38:07.565" v="300" actId="1076"/>
          <ac:picMkLst>
            <pc:docMk/>
            <pc:sldMk cId="310591791" sldId="262"/>
            <ac:picMk id="8" creationId="{64C75DF7-6188-8A65-5E84-55DDF79332E7}"/>
          </ac:picMkLst>
        </pc:picChg>
      </pc:sldChg>
      <pc:sldChg chg="add del replId">
        <pc:chgData name="SANJAY V" userId="afd9469073bbe574" providerId="Windows Live" clId="Web-{C69D1340-B940-43BF-B912-A6877FBF476F}" dt="2024-08-22T07:22:29.789" v="196"/>
        <pc:sldMkLst>
          <pc:docMk/>
          <pc:sldMk cId="3088418971" sldId="262"/>
        </pc:sldMkLst>
      </pc:sldChg>
      <pc:sldChg chg="add del replId">
        <pc:chgData name="SANJAY V" userId="afd9469073bbe574" providerId="Windows Live" clId="Web-{C69D1340-B940-43BF-B912-A6877FBF476F}" dt="2024-08-22T07:22:31.211" v="197"/>
        <pc:sldMkLst>
          <pc:docMk/>
          <pc:sldMk cId="3095047850" sldId="263"/>
        </pc:sldMkLst>
      </pc:sldChg>
      <pc:sldChg chg="addSp delSp modSp add replId">
        <pc:chgData name="SANJAY V" userId="afd9469073bbe574" providerId="Windows Live" clId="Web-{C69D1340-B940-43BF-B912-A6877FBF476F}" dt="2024-08-22T07:41:41.758" v="331" actId="1076"/>
        <pc:sldMkLst>
          <pc:docMk/>
          <pc:sldMk cId="4015154456" sldId="263"/>
        </pc:sldMkLst>
        <pc:spChg chg="mod">
          <ac:chgData name="SANJAY V" userId="afd9469073bbe574" providerId="Windows Live" clId="Web-{C69D1340-B940-43BF-B912-A6877FBF476F}" dt="2024-08-22T07:39:34.911" v="317" actId="20577"/>
          <ac:spMkLst>
            <pc:docMk/>
            <pc:sldMk cId="4015154456" sldId="263"/>
            <ac:spMk id="5" creationId="{4451A75E-AFF0-FA38-52A6-AB3A4E5B13DB}"/>
          </ac:spMkLst>
        </pc:spChg>
        <pc:picChg chg="add mod">
          <ac:chgData name="SANJAY V" userId="afd9469073bbe574" providerId="Windows Live" clId="Web-{C69D1340-B940-43BF-B912-A6877FBF476F}" dt="2024-08-22T07:41:41.758" v="331" actId="1076"/>
          <ac:picMkLst>
            <pc:docMk/>
            <pc:sldMk cId="4015154456" sldId="263"/>
            <ac:picMk id="2" creationId="{85FA0020-F33A-A11D-A7DE-626B1B57AC5F}"/>
          </ac:picMkLst>
        </pc:picChg>
        <pc:picChg chg="del mod">
          <ac:chgData name="SANJAY V" userId="afd9469073bbe574" providerId="Windows Live" clId="Web-{C69D1340-B940-43BF-B912-A6877FBF476F}" dt="2024-08-22T07:38:30.956" v="305"/>
          <ac:picMkLst>
            <pc:docMk/>
            <pc:sldMk cId="4015154456" sldId="263"/>
            <ac:picMk id="4" creationId="{EE016E51-8217-05BE-3B7B-A8520DE9A84A}"/>
          </ac:picMkLst>
        </pc:picChg>
        <pc:picChg chg="del mod">
          <ac:chgData name="SANJAY V" userId="afd9469073bbe574" providerId="Windows Live" clId="Web-{C69D1340-B940-43BF-B912-A6877FBF476F}" dt="2024-08-22T07:38:25.409" v="303"/>
          <ac:picMkLst>
            <pc:docMk/>
            <pc:sldMk cId="4015154456" sldId="263"/>
            <ac:picMk id="6" creationId="{6A048041-73B0-9E07-7D1E-2178A5011E60}"/>
          </ac:picMkLst>
        </pc:picChg>
        <pc:picChg chg="add mod">
          <ac:chgData name="SANJAY V" userId="afd9469073bbe574" providerId="Windows Live" clId="Web-{C69D1340-B940-43BF-B912-A6877FBF476F}" dt="2024-08-22T07:41:20.648" v="329" actId="14100"/>
          <ac:picMkLst>
            <pc:docMk/>
            <pc:sldMk cId="4015154456" sldId="263"/>
            <ac:picMk id="7" creationId="{7A003D49-F6A2-74CB-987A-F9043CF9F8B0}"/>
          </ac:picMkLst>
        </pc:picChg>
        <pc:picChg chg="del mod">
          <ac:chgData name="SANJAY V" userId="afd9469073bbe574" providerId="Windows Live" clId="Web-{C69D1340-B940-43BF-B912-A6877FBF476F}" dt="2024-08-22T07:38:32.331" v="307"/>
          <ac:picMkLst>
            <pc:docMk/>
            <pc:sldMk cId="4015154456" sldId="263"/>
            <ac:picMk id="8" creationId="{64C75DF7-6188-8A65-5E84-55DDF79332E7}"/>
          </ac:picMkLst>
        </pc:picChg>
      </pc:sldChg>
      <pc:sldChg chg="add del replId">
        <pc:chgData name="SANJAY V" userId="afd9469073bbe574" providerId="Windows Live" clId="Web-{C69D1340-B940-43BF-B912-A6877FBF476F}" dt="2024-08-22T07:47:32.643" v="382"/>
        <pc:sldMkLst>
          <pc:docMk/>
          <pc:sldMk cId="41672985" sldId="264"/>
        </pc:sldMkLst>
      </pc:sldChg>
      <pc:sldChg chg="add del replId">
        <pc:chgData name="SANJAY V" userId="afd9469073bbe574" providerId="Windows Live" clId="Web-{C69D1340-B940-43BF-B912-A6877FBF476F}" dt="2024-08-22T07:22:28.273" v="195"/>
        <pc:sldMkLst>
          <pc:docMk/>
          <pc:sldMk cId="426855169" sldId="264"/>
        </pc:sldMkLst>
      </pc:sldChg>
      <pc:sldChg chg="addSp delSp modSp add replId">
        <pc:chgData name="SANJAY V" userId="afd9469073bbe574" providerId="Windows Live" clId="Web-{C69D1340-B940-43BF-B912-A6877FBF476F}" dt="2024-08-22T07:44:38.591" v="364" actId="1076"/>
        <pc:sldMkLst>
          <pc:docMk/>
          <pc:sldMk cId="3929942703" sldId="265"/>
        </pc:sldMkLst>
        <pc:spChg chg="mod">
          <ac:chgData name="SANJAY V" userId="afd9469073bbe574" providerId="Windows Live" clId="Web-{C69D1340-B940-43BF-B912-A6877FBF476F}" dt="2024-08-22T07:43:46.012" v="356" actId="1076"/>
          <ac:spMkLst>
            <pc:docMk/>
            <pc:sldMk cId="3929942703" sldId="265"/>
            <ac:spMk id="5" creationId="{4451A75E-AFF0-FA38-52A6-AB3A4E5B13DB}"/>
          </ac:spMkLst>
        </pc:spChg>
        <pc:picChg chg="del mod">
          <ac:chgData name="SANJAY V" userId="afd9469073bbe574" providerId="Windows Live" clId="Web-{C69D1340-B940-43BF-B912-A6877FBF476F}" dt="2024-08-22T07:42:44.635" v="334"/>
          <ac:picMkLst>
            <pc:docMk/>
            <pc:sldMk cId="3929942703" sldId="265"/>
            <ac:picMk id="2" creationId="{85FA0020-F33A-A11D-A7DE-626B1B57AC5F}"/>
          </ac:picMkLst>
        </pc:picChg>
        <pc:picChg chg="add mod">
          <ac:chgData name="SANJAY V" userId="afd9469073bbe574" providerId="Windows Live" clId="Web-{C69D1340-B940-43BF-B912-A6877FBF476F}" dt="2024-08-22T07:43:59.012" v="360" actId="14100"/>
          <ac:picMkLst>
            <pc:docMk/>
            <pc:sldMk cId="3929942703" sldId="265"/>
            <ac:picMk id="4" creationId="{F7631C50-4CA1-C9F1-1462-5F491AB60EA0}"/>
          </ac:picMkLst>
        </pc:picChg>
        <pc:picChg chg="add mod">
          <ac:chgData name="SANJAY V" userId="afd9469073bbe574" providerId="Windows Live" clId="Web-{C69D1340-B940-43BF-B912-A6877FBF476F}" dt="2024-08-22T07:44:38.591" v="364" actId="1076"/>
          <ac:picMkLst>
            <pc:docMk/>
            <pc:sldMk cId="3929942703" sldId="265"/>
            <ac:picMk id="6" creationId="{809D82E2-A40F-29F7-B446-47F0C47BF8E7}"/>
          </ac:picMkLst>
        </pc:picChg>
        <pc:picChg chg="del mod">
          <ac:chgData name="SANJAY V" userId="afd9469073bbe574" providerId="Windows Live" clId="Web-{C69D1340-B940-43BF-B912-A6877FBF476F}" dt="2024-08-22T07:42:47.979" v="336"/>
          <ac:picMkLst>
            <pc:docMk/>
            <pc:sldMk cId="3929942703" sldId="265"/>
            <ac:picMk id="7" creationId="{7A003D49-F6A2-74CB-987A-F9043CF9F8B0}"/>
          </ac:picMkLst>
        </pc:picChg>
      </pc:sldChg>
      <pc:sldChg chg="addSp delSp modSp add replId">
        <pc:chgData name="SANJAY V" userId="afd9469073bbe574" providerId="Windows Live" clId="Web-{C69D1340-B940-43BF-B912-A6877FBF476F}" dt="2024-08-22T07:46:25.282" v="381" actId="1076"/>
        <pc:sldMkLst>
          <pc:docMk/>
          <pc:sldMk cId="2188309766" sldId="266"/>
        </pc:sldMkLst>
        <pc:spChg chg="mod">
          <ac:chgData name="SANJAY V" userId="afd9469073bbe574" providerId="Windows Live" clId="Web-{C69D1340-B940-43BF-B912-A6877FBF476F}" dt="2024-08-22T07:45:31.421" v="369" actId="20577"/>
          <ac:spMkLst>
            <pc:docMk/>
            <pc:sldMk cId="2188309766" sldId="266"/>
            <ac:spMk id="5" creationId="{4451A75E-AFF0-FA38-52A6-AB3A4E5B13DB}"/>
          </ac:spMkLst>
        </pc:spChg>
        <pc:picChg chg="del mod">
          <ac:chgData name="SANJAY V" userId="afd9469073bbe574" providerId="Windows Live" clId="Web-{C69D1340-B940-43BF-B912-A6877FBF476F}" dt="2024-08-22T07:45:35.233" v="371"/>
          <ac:picMkLst>
            <pc:docMk/>
            <pc:sldMk cId="2188309766" sldId="266"/>
            <ac:picMk id="2" creationId="{85FA0020-F33A-A11D-A7DE-626B1B57AC5F}"/>
          </ac:picMkLst>
        </pc:picChg>
        <pc:picChg chg="add mod">
          <ac:chgData name="SANJAY V" userId="afd9469073bbe574" providerId="Windows Live" clId="Web-{C69D1340-B940-43BF-B912-A6877FBF476F}" dt="2024-08-22T07:45:50.124" v="377" actId="14100"/>
          <ac:picMkLst>
            <pc:docMk/>
            <pc:sldMk cId="2188309766" sldId="266"/>
            <ac:picMk id="4" creationId="{9578A26F-18AF-6852-2229-249FE4EA0D64}"/>
          </ac:picMkLst>
        </pc:picChg>
        <pc:picChg chg="add mod">
          <ac:chgData name="SANJAY V" userId="afd9469073bbe574" providerId="Windows Live" clId="Web-{C69D1340-B940-43BF-B912-A6877FBF476F}" dt="2024-08-22T07:46:25.282" v="381" actId="1076"/>
          <ac:picMkLst>
            <pc:docMk/>
            <pc:sldMk cId="2188309766" sldId="266"/>
            <ac:picMk id="6" creationId="{41BCBB7B-32E9-918E-1B2C-3C4684DACD25}"/>
          </ac:picMkLst>
        </pc:picChg>
        <pc:picChg chg="del mod">
          <ac:chgData name="SANJAY V" userId="afd9469073bbe574" providerId="Windows Live" clId="Web-{C69D1340-B940-43BF-B912-A6877FBF476F}" dt="2024-08-22T07:45:39.796" v="373"/>
          <ac:picMkLst>
            <pc:docMk/>
            <pc:sldMk cId="2188309766" sldId="266"/>
            <ac:picMk id="7" creationId="{7A003D49-F6A2-74CB-987A-F9043CF9F8B0}"/>
          </ac:picMkLst>
        </pc:picChg>
      </pc:sldChg>
      <pc:sldChg chg="addSp delSp modSp add replId">
        <pc:chgData name="SANJAY V" userId="afd9469073bbe574" providerId="Windows Live" clId="Web-{C69D1340-B940-43BF-B912-A6877FBF476F}" dt="2024-08-22T07:56:14.407" v="455" actId="1076"/>
        <pc:sldMkLst>
          <pc:docMk/>
          <pc:sldMk cId="2327667869" sldId="267"/>
        </pc:sldMkLst>
        <pc:spChg chg="mod">
          <ac:chgData name="SANJAY V" userId="afd9469073bbe574" providerId="Windows Live" clId="Web-{C69D1340-B940-43BF-B912-A6877FBF476F}" dt="2024-08-22T07:47:55.534" v="404" actId="20577"/>
          <ac:spMkLst>
            <pc:docMk/>
            <pc:sldMk cId="2327667869" sldId="267"/>
            <ac:spMk id="5" creationId="{4451A75E-AFF0-FA38-52A6-AB3A4E5B13DB}"/>
          </ac:spMkLst>
        </pc:spChg>
        <pc:picChg chg="add mod">
          <ac:chgData name="SANJAY V" userId="afd9469073bbe574" providerId="Windows Live" clId="Web-{C69D1340-B940-43BF-B912-A6877FBF476F}" dt="2024-08-22T07:48:44.614" v="413" actId="1076"/>
          <ac:picMkLst>
            <pc:docMk/>
            <pc:sldMk cId="2327667869" sldId="267"/>
            <ac:picMk id="2" creationId="{FC3FC60D-E90D-BF71-E25D-5E9A6F041F69}"/>
          </ac:picMkLst>
        </pc:picChg>
        <pc:picChg chg="mod">
          <ac:chgData name="SANJAY V" userId="afd9469073bbe574" providerId="Windows Live" clId="Web-{C69D1340-B940-43BF-B912-A6877FBF476F}" dt="2024-08-22T07:54:20.748" v="441" actId="1076"/>
          <ac:picMkLst>
            <pc:docMk/>
            <pc:sldMk cId="2327667869" sldId="267"/>
            <ac:picMk id="3" creationId="{3170E629-8085-1155-4FB0-17F595F87370}"/>
          </ac:picMkLst>
        </pc:picChg>
        <pc:picChg chg="del mod">
          <ac:chgData name="SANJAY V" userId="afd9469073bbe574" providerId="Windows Live" clId="Web-{C69D1340-B940-43BF-B912-A6877FBF476F}" dt="2024-08-22T07:47:59.612" v="406"/>
          <ac:picMkLst>
            <pc:docMk/>
            <pc:sldMk cId="2327667869" sldId="267"/>
            <ac:picMk id="4" creationId="{9578A26F-18AF-6852-2229-249FE4EA0D64}"/>
          </ac:picMkLst>
        </pc:picChg>
        <pc:picChg chg="del mod">
          <ac:chgData name="SANJAY V" userId="afd9469073bbe574" providerId="Windows Live" clId="Web-{C69D1340-B940-43BF-B912-A6877FBF476F}" dt="2024-08-22T07:48:04.363" v="408"/>
          <ac:picMkLst>
            <pc:docMk/>
            <pc:sldMk cId="2327667869" sldId="267"/>
            <ac:picMk id="6" creationId="{41BCBB7B-32E9-918E-1B2C-3C4684DACD25}"/>
          </ac:picMkLst>
        </pc:picChg>
        <pc:picChg chg="add mod">
          <ac:chgData name="SANJAY V" userId="afd9469073bbe574" providerId="Windows Live" clId="Web-{C69D1340-B940-43BF-B912-A6877FBF476F}" dt="2024-08-22T07:49:07.771" v="416" actId="1076"/>
          <ac:picMkLst>
            <pc:docMk/>
            <pc:sldMk cId="2327667869" sldId="267"/>
            <ac:picMk id="7" creationId="{D263881B-B5CC-CC5E-7FEE-E12F0E8ED089}"/>
          </ac:picMkLst>
        </pc:picChg>
        <pc:picChg chg="add mod">
          <ac:chgData name="SANJAY V" userId="afd9469073bbe574" providerId="Windows Live" clId="Web-{C69D1340-B940-43BF-B912-A6877FBF476F}" dt="2024-08-22T07:54:59.655" v="446" actId="1076"/>
          <ac:picMkLst>
            <pc:docMk/>
            <pc:sldMk cId="2327667869" sldId="267"/>
            <ac:picMk id="8" creationId="{9B3D0832-56C4-1945-AC70-6990D357FEFB}"/>
          </ac:picMkLst>
        </pc:picChg>
        <pc:picChg chg="add mod">
          <ac:chgData name="SANJAY V" userId="afd9469073bbe574" providerId="Windows Live" clId="Web-{C69D1340-B940-43BF-B912-A6877FBF476F}" dt="2024-08-22T07:55:05.687" v="447" actId="1076"/>
          <ac:picMkLst>
            <pc:docMk/>
            <pc:sldMk cId="2327667869" sldId="267"/>
            <ac:picMk id="9" creationId="{3CDCF532-A3CF-04E4-066D-E8139F9641AD}"/>
          </ac:picMkLst>
        </pc:picChg>
        <pc:picChg chg="add mod">
          <ac:chgData name="SANJAY V" userId="afd9469073bbe574" providerId="Windows Live" clId="Web-{C69D1340-B940-43BF-B912-A6877FBF476F}" dt="2024-08-22T07:55:14.578" v="449" actId="1076"/>
          <ac:picMkLst>
            <pc:docMk/>
            <pc:sldMk cId="2327667869" sldId="267"/>
            <ac:picMk id="10" creationId="{B84F6943-BAE7-9B93-55EC-74C7099ECF34}"/>
          </ac:picMkLst>
        </pc:picChg>
        <pc:picChg chg="add mod">
          <ac:chgData name="SANJAY V" userId="afd9469073bbe574" providerId="Windows Live" clId="Web-{C69D1340-B940-43BF-B912-A6877FBF476F}" dt="2024-08-22T07:56:14.407" v="455" actId="1076"/>
          <ac:picMkLst>
            <pc:docMk/>
            <pc:sldMk cId="2327667869" sldId="267"/>
            <ac:picMk id="11" creationId="{AD491D4F-59F8-2411-628E-9BF66FA46E82}"/>
          </ac:picMkLst>
        </pc:picChg>
      </pc:sldChg>
      <pc:sldChg chg="addSp delSp modSp add replId">
        <pc:chgData name="SANJAY V" userId="afd9469073bbe574" providerId="Windows Live" clId="Web-{C69D1340-B940-43BF-B912-A6877FBF476F}" dt="2024-08-22T08:00:10.383" v="467" actId="1076"/>
        <pc:sldMkLst>
          <pc:docMk/>
          <pc:sldMk cId="1164048818" sldId="268"/>
        </pc:sldMkLst>
        <pc:spChg chg="mod">
          <ac:chgData name="SANJAY V" userId="afd9469073bbe574" providerId="Windows Live" clId="Web-{C69D1340-B940-43BF-B912-A6877FBF476F}" dt="2024-08-22T07:49:21.802" v="425" actId="20577"/>
          <ac:spMkLst>
            <pc:docMk/>
            <pc:sldMk cId="1164048818" sldId="268"/>
            <ac:spMk id="5" creationId="{4451A75E-AFF0-FA38-52A6-AB3A4E5B13DB}"/>
          </ac:spMkLst>
        </pc:spChg>
        <pc:picChg chg="del mod">
          <ac:chgData name="SANJAY V" userId="afd9469073bbe574" providerId="Windows Live" clId="Web-{C69D1340-B940-43BF-B912-A6877FBF476F}" dt="2024-08-22T07:49:25.599" v="427"/>
          <ac:picMkLst>
            <pc:docMk/>
            <pc:sldMk cId="1164048818" sldId="268"/>
            <ac:picMk id="2" creationId="{FC3FC60D-E90D-BF71-E25D-5E9A6F041F69}"/>
          </ac:picMkLst>
        </pc:picChg>
        <pc:picChg chg="add mod">
          <ac:chgData name="SANJAY V" userId="afd9469073bbe574" providerId="Windows Live" clId="Web-{C69D1340-B940-43BF-B912-A6877FBF476F}" dt="2024-08-22T07:57:45.207" v="460" actId="1076"/>
          <ac:picMkLst>
            <pc:docMk/>
            <pc:sldMk cId="1164048818" sldId="268"/>
            <ac:picMk id="4" creationId="{23660FA6-83C7-838E-9FD4-01C4406D3FE8}"/>
          </ac:picMkLst>
        </pc:picChg>
        <pc:picChg chg="add mod">
          <ac:chgData name="SANJAY V" userId="afd9469073bbe574" providerId="Windows Live" clId="Web-{C69D1340-B940-43BF-B912-A6877FBF476F}" dt="2024-08-22T08:00:10.383" v="467" actId="1076"/>
          <ac:picMkLst>
            <pc:docMk/>
            <pc:sldMk cId="1164048818" sldId="268"/>
            <ac:picMk id="6" creationId="{5B60A0EF-A8FC-5A98-B4D3-27109A0A0CDB}"/>
          </ac:picMkLst>
        </pc:picChg>
        <pc:picChg chg="del mod">
          <ac:chgData name="SANJAY V" userId="afd9469073bbe574" providerId="Windows Live" clId="Web-{C69D1340-B940-43BF-B912-A6877FBF476F}" dt="2024-08-22T07:49:30.006" v="429"/>
          <ac:picMkLst>
            <pc:docMk/>
            <pc:sldMk cId="1164048818" sldId="268"/>
            <ac:picMk id="7" creationId="{D263881B-B5CC-CC5E-7FEE-E12F0E8ED089}"/>
          </ac:picMkLst>
        </pc:picChg>
      </pc:sldChg>
      <pc:sldChg chg="addSp delSp modSp add replId">
        <pc:chgData name="SANJAY V" userId="afd9469073bbe574" providerId="Windows Live" clId="Web-{C69D1340-B940-43BF-B912-A6877FBF476F}" dt="2024-08-22T08:06:50.316" v="508" actId="1076"/>
        <pc:sldMkLst>
          <pc:docMk/>
          <pc:sldMk cId="3989713654" sldId="269"/>
        </pc:sldMkLst>
        <pc:spChg chg="mod">
          <ac:chgData name="SANJAY V" userId="afd9469073bbe574" providerId="Windows Live" clId="Web-{C69D1340-B940-43BF-B912-A6877FBF476F}" dt="2024-08-22T08:01:51.948" v="490" actId="20577"/>
          <ac:spMkLst>
            <pc:docMk/>
            <pc:sldMk cId="3989713654" sldId="269"/>
            <ac:spMk id="5" creationId="{4451A75E-AFF0-FA38-52A6-AB3A4E5B13DB}"/>
          </ac:spMkLst>
        </pc:spChg>
        <pc:picChg chg="add del mod">
          <ac:chgData name="SANJAY V" userId="afd9469073bbe574" providerId="Windows Live" clId="Web-{C69D1340-B940-43BF-B912-A6877FBF476F}" dt="2024-08-22T08:02:46.496" v="492"/>
          <ac:picMkLst>
            <pc:docMk/>
            <pc:sldMk cId="3989713654" sldId="269"/>
            <ac:picMk id="2" creationId="{D3372C12-8A51-72DA-72BD-4F81A5B692A0}"/>
          </ac:picMkLst>
        </pc:picChg>
        <pc:picChg chg="mod">
          <ac:chgData name="SANJAY V" userId="afd9469073bbe574" providerId="Windows Live" clId="Web-{C69D1340-B940-43BF-B912-A6877FBF476F}" dt="2024-08-22T08:06:30.846" v="504" actId="1076"/>
          <ac:picMkLst>
            <pc:docMk/>
            <pc:sldMk cId="3989713654" sldId="269"/>
            <ac:picMk id="3" creationId="{3170E629-8085-1155-4FB0-17F595F87370}"/>
          </ac:picMkLst>
        </pc:picChg>
        <pc:picChg chg="add mod">
          <ac:chgData name="SANJAY V" userId="afd9469073bbe574" providerId="Windows Live" clId="Web-{C69D1340-B940-43BF-B912-A6877FBF476F}" dt="2024-08-22T08:03:34.920" v="495" actId="14100"/>
          <ac:picMkLst>
            <pc:docMk/>
            <pc:sldMk cId="3989713654" sldId="269"/>
            <ac:picMk id="4" creationId="{9833B457-FE19-2470-778F-BBE165ECA4BF}"/>
          </ac:picMkLst>
        </pc:picChg>
        <pc:picChg chg="add mod">
          <ac:chgData name="SANJAY V" userId="afd9469073bbe574" providerId="Windows Live" clId="Web-{C69D1340-B940-43BF-B912-A6877FBF476F}" dt="2024-08-22T08:04:35.234" v="499" actId="1076"/>
          <ac:picMkLst>
            <pc:docMk/>
            <pc:sldMk cId="3989713654" sldId="269"/>
            <ac:picMk id="6" creationId="{B6D74A05-BE78-CA03-584C-CA79911EBB01}"/>
          </ac:picMkLst>
        </pc:picChg>
        <pc:picChg chg="add mod">
          <ac:chgData name="SANJAY V" userId="afd9469073bbe574" providerId="Windows Live" clId="Web-{C69D1340-B940-43BF-B912-A6877FBF476F}" dt="2024-08-22T08:05:26.563" v="502" actId="14100"/>
          <ac:picMkLst>
            <pc:docMk/>
            <pc:sldMk cId="3989713654" sldId="269"/>
            <ac:picMk id="7" creationId="{C9898644-0A86-8927-0CD2-47AE30DB7453}"/>
          </ac:picMkLst>
        </pc:picChg>
        <pc:picChg chg="add mod">
          <ac:chgData name="SANJAY V" userId="afd9469073bbe574" providerId="Windows Live" clId="Web-{C69D1340-B940-43BF-B912-A6877FBF476F}" dt="2024-08-22T08:06:50.316" v="508" actId="1076"/>
          <ac:picMkLst>
            <pc:docMk/>
            <pc:sldMk cId="3989713654" sldId="269"/>
            <ac:picMk id="8" creationId="{FFF0A02B-E451-547C-529F-95D938A3DDE5}"/>
          </ac:picMkLst>
        </pc:picChg>
      </pc:sldChg>
      <pc:sldChg chg="addSp modSp add replId">
        <pc:chgData name="SANJAY V" userId="afd9469073bbe574" providerId="Windows Live" clId="Web-{C69D1340-B940-43BF-B912-A6877FBF476F}" dt="2024-08-22T08:13:53.359" v="622" actId="14100"/>
        <pc:sldMkLst>
          <pc:docMk/>
          <pc:sldMk cId="2860415386" sldId="270"/>
        </pc:sldMkLst>
        <pc:spChg chg="mod">
          <ac:chgData name="SANJAY V" userId="afd9469073bbe574" providerId="Windows Live" clId="Web-{C69D1340-B940-43BF-B912-A6877FBF476F}" dt="2024-08-22T08:10:54.322" v="607" actId="20577"/>
          <ac:spMkLst>
            <pc:docMk/>
            <pc:sldMk cId="2860415386" sldId="270"/>
            <ac:spMk id="5" creationId="{4451A75E-AFF0-FA38-52A6-AB3A4E5B13DB}"/>
          </ac:spMkLst>
        </pc:spChg>
        <pc:picChg chg="add mod">
          <ac:chgData name="SANJAY V" userId="afd9469073bbe574" providerId="Windows Live" clId="Web-{C69D1340-B940-43BF-B912-A6877FBF476F}" dt="2024-08-22T08:13:53.359" v="622" actId="14100"/>
          <ac:picMkLst>
            <pc:docMk/>
            <pc:sldMk cId="2860415386" sldId="270"/>
            <ac:picMk id="2" creationId="{2FBC2FE5-20DB-426D-DE81-EBFA1F902C79}"/>
          </ac:picMkLst>
        </pc:picChg>
        <pc:picChg chg="add mod">
          <ac:chgData name="SANJAY V" userId="afd9469073bbe574" providerId="Windows Live" clId="Web-{C69D1340-B940-43BF-B912-A6877FBF476F}" dt="2024-08-22T08:13:45.827" v="621" actId="14100"/>
          <ac:picMkLst>
            <pc:docMk/>
            <pc:sldMk cId="2860415386" sldId="270"/>
            <ac:picMk id="4" creationId="{BF11DF90-779F-AA6E-88CE-7C39CB82EC2F}"/>
          </ac:picMkLst>
        </pc:picChg>
      </pc:sldChg>
      <pc:sldChg chg="addSp modSp add replId">
        <pc:chgData name="SANJAY V" userId="afd9469073bbe574" providerId="Windows Live" clId="Web-{C69D1340-B940-43BF-B912-A6877FBF476F}" dt="2024-08-22T08:16:23.300" v="633" actId="14100"/>
        <pc:sldMkLst>
          <pc:docMk/>
          <pc:sldMk cId="1247338449" sldId="271"/>
        </pc:sldMkLst>
        <pc:spChg chg="mod">
          <ac:chgData name="SANJAY V" userId="afd9469073bbe574" providerId="Windows Live" clId="Web-{C69D1340-B940-43BF-B912-A6877FBF476F}" dt="2024-08-22T08:10:33.603" v="601" actId="20577"/>
          <ac:spMkLst>
            <pc:docMk/>
            <pc:sldMk cId="1247338449" sldId="271"/>
            <ac:spMk id="5" creationId="{4451A75E-AFF0-FA38-52A6-AB3A4E5B13DB}"/>
          </ac:spMkLst>
        </pc:spChg>
        <pc:picChg chg="add mod">
          <ac:chgData name="SANJAY V" userId="afd9469073bbe574" providerId="Windows Live" clId="Web-{C69D1340-B940-43BF-B912-A6877FBF476F}" dt="2024-08-22T08:16:11.175" v="631" actId="14100"/>
          <ac:picMkLst>
            <pc:docMk/>
            <pc:sldMk cId="1247338449" sldId="271"/>
            <ac:picMk id="2" creationId="{6F34B827-AA6F-E81A-9580-563B1E29EF66}"/>
          </ac:picMkLst>
        </pc:picChg>
        <pc:picChg chg="add mod">
          <ac:chgData name="SANJAY V" userId="afd9469073bbe574" providerId="Windows Live" clId="Web-{C69D1340-B940-43BF-B912-A6877FBF476F}" dt="2024-08-22T08:16:23.300" v="633" actId="14100"/>
          <ac:picMkLst>
            <pc:docMk/>
            <pc:sldMk cId="1247338449" sldId="271"/>
            <ac:picMk id="4" creationId="{D56FD64F-BAE2-46FD-994D-B3E2B783431C}"/>
          </ac:picMkLst>
        </pc:picChg>
      </pc:sldChg>
      <pc:sldChg chg="addSp modSp add replId">
        <pc:chgData name="SANJAY V" userId="afd9469073bbe574" providerId="Windows Live" clId="Web-{C69D1340-B940-43BF-B912-A6877FBF476F}" dt="2024-08-22T08:19:00.617" v="639" actId="14100"/>
        <pc:sldMkLst>
          <pc:docMk/>
          <pc:sldMk cId="3966288876" sldId="272"/>
        </pc:sldMkLst>
        <pc:spChg chg="mod">
          <ac:chgData name="SANJAY V" userId="afd9469073bbe574" providerId="Windows Live" clId="Web-{C69D1340-B940-43BF-B912-A6877FBF476F}" dt="2024-08-22T08:11:01.338" v="609" actId="20577"/>
          <ac:spMkLst>
            <pc:docMk/>
            <pc:sldMk cId="3966288876" sldId="272"/>
            <ac:spMk id="5" creationId="{4451A75E-AFF0-FA38-52A6-AB3A4E5B13DB}"/>
          </ac:spMkLst>
        </pc:spChg>
        <pc:picChg chg="add mod">
          <ac:chgData name="SANJAY V" userId="afd9469073bbe574" providerId="Windows Live" clId="Web-{C69D1340-B940-43BF-B912-A6877FBF476F}" dt="2024-08-22T08:18:04.569" v="636" actId="14100"/>
          <ac:picMkLst>
            <pc:docMk/>
            <pc:sldMk cId="3966288876" sldId="272"/>
            <ac:picMk id="2" creationId="{DBA89FCD-7B2E-E067-0565-3E11713F3313}"/>
          </ac:picMkLst>
        </pc:picChg>
        <pc:picChg chg="add mod">
          <ac:chgData name="SANJAY V" userId="afd9469073bbe574" providerId="Windows Live" clId="Web-{C69D1340-B940-43BF-B912-A6877FBF476F}" dt="2024-08-22T08:19:00.617" v="639" actId="14100"/>
          <ac:picMkLst>
            <pc:docMk/>
            <pc:sldMk cId="3966288876" sldId="272"/>
            <ac:picMk id="4" creationId="{1A02C58C-BD10-8D01-AEBB-64361396ABC0}"/>
          </ac:picMkLst>
        </pc:picChg>
      </pc:sldChg>
      <pc:sldChg chg="addSp modSp add replId">
        <pc:chgData name="SANJAY V" userId="afd9469073bbe574" providerId="Windows Live" clId="Web-{C69D1340-B940-43BF-B912-A6877FBF476F}" dt="2024-08-22T08:21:12.074" v="648" actId="14100"/>
        <pc:sldMkLst>
          <pc:docMk/>
          <pc:sldMk cId="3566198583" sldId="273"/>
        </pc:sldMkLst>
        <pc:spChg chg="mod">
          <ac:chgData name="SANJAY V" userId="afd9469073bbe574" providerId="Windows Live" clId="Web-{C69D1340-B940-43BF-B912-A6877FBF476F}" dt="2024-08-22T08:11:05.354" v="611" actId="20577"/>
          <ac:spMkLst>
            <pc:docMk/>
            <pc:sldMk cId="3566198583" sldId="273"/>
            <ac:spMk id="5" creationId="{4451A75E-AFF0-FA38-52A6-AB3A4E5B13DB}"/>
          </ac:spMkLst>
        </pc:spChg>
        <pc:picChg chg="add mod">
          <ac:chgData name="SANJAY V" userId="afd9469073bbe574" providerId="Windows Live" clId="Web-{C69D1340-B940-43BF-B912-A6877FBF476F}" dt="2024-08-22T08:20:04.963" v="644" actId="14100"/>
          <ac:picMkLst>
            <pc:docMk/>
            <pc:sldMk cId="3566198583" sldId="273"/>
            <ac:picMk id="2" creationId="{9C28950B-7A18-B1BF-4A1F-4AB4BED743ED}"/>
          </ac:picMkLst>
        </pc:picChg>
        <pc:picChg chg="mod">
          <ac:chgData name="SANJAY V" userId="afd9469073bbe574" providerId="Windows Live" clId="Web-{C69D1340-B940-43BF-B912-A6877FBF476F}" dt="2024-08-22T08:19:58.041" v="642" actId="1076"/>
          <ac:picMkLst>
            <pc:docMk/>
            <pc:sldMk cId="3566198583" sldId="273"/>
            <ac:picMk id="3" creationId="{3170E629-8085-1155-4FB0-17F595F87370}"/>
          </ac:picMkLst>
        </pc:picChg>
        <pc:picChg chg="add mod">
          <ac:chgData name="SANJAY V" userId="afd9469073bbe574" providerId="Windows Live" clId="Web-{C69D1340-B940-43BF-B912-A6877FBF476F}" dt="2024-08-22T08:21:12.074" v="648" actId="14100"/>
          <ac:picMkLst>
            <pc:docMk/>
            <pc:sldMk cId="3566198583" sldId="273"/>
            <ac:picMk id="4" creationId="{B20DD66E-8514-EFF9-CD65-438CEC8FA008}"/>
          </ac:picMkLst>
        </pc:picChg>
      </pc:sldChg>
      <pc:sldChg chg="addSp delSp modSp add replId">
        <pc:chgData name="SANJAY V" userId="afd9469073bbe574" providerId="Windows Live" clId="Web-{C69D1340-B940-43BF-B912-A6877FBF476F}" dt="2024-08-22T08:25:17.002" v="669" actId="20577"/>
        <pc:sldMkLst>
          <pc:docMk/>
          <pc:sldMk cId="1388076527" sldId="274"/>
        </pc:sldMkLst>
        <pc:spChg chg="mod">
          <ac:chgData name="SANJAY V" userId="afd9469073bbe574" providerId="Windows Live" clId="Web-{C69D1340-B940-43BF-B912-A6877FBF476F}" dt="2024-08-22T08:25:17.002" v="669" actId="20577"/>
          <ac:spMkLst>
            <pc:docMk/>
            <pc:sldMk cId="1388076527" sldId="274"/>
            <ac:spMk id="5" creationId="{4451A75E-AFF0-FA38-52A6-AB3A4E5B13DB}"/>
          </ac:spMkLst>
        </pc:spChg>
        <pc:picChg chg="add del mod">
          <ac:chgData name="SANJAY V" userId="afd9469073bbe574" providerId="Windows Live" clId="Web-{C69D1340-B940-43BF-B912-A6877FBF476F}" dt="2024-08-22T08:21:27.809" v="650"/>
          <ac:picMkLst>
            <pc:docMk/>
            <pc:sldMk cId="1388076527" sldId="274"/>
            <ac:picMk id="2" creationId="{638CDFA3-5B78-0F60-568D-3695F6A69719}"/>
          </ac:picMkLst>
        </pc:picChg>
        <pc:picChg chg="add mod">
          <ac:chgData name="SANJAY V" userId="afd9469073bbe574" providerId="Windows Live" clId="Web-{C69D1340-B940-43BF-B912-A6877FBF476F}" dt="2024-08-22T08:23:37.625" v="661" actId="14100"/>
          <ac:picMkLst>
            <pc:docMk/>
            <pc:sldMk cId="1388076527" sldId="274"/>
            <ac:picMk id="4" creationId="{197560D4-DCA1-924C-155A-74E28E601DED}"/>
          </ac:picMkLst>
        </pc:picChg>
        <pc:picChg chg="add mod">
          <ac:chgData name="SANJAY V" userId="afd9469073bbe574" providerId="Windows Live" clId="Web-{C69D1340-B940-43BF-B912-A6877FBF476F}" dt="2024-08-22T08:24:49.627" v="665" actId="1076"/>
          <ac:picMkLst>
            <pc:docMk/>
            <pc:sldMk cId="1388076527" sldId="274"/>
            <ac:picMk id="6" creationId="{43509FA5-E4B3-1085-5F86-A1260D1ABC17}"/>
          </ac:picMkLst>
        </pc:picChg>
      </pc:sldChg>
      <pc:sldChg chg="addSp modSp add replId">
        <pc:chgData name="SANJAY V" userId="afd9469073bbe574" providerId="Windows Live" clId="Web-{C69D1340-B940-43BF-B912-A6877FBF476F}" dt="2024-08-22T08:29:29.041" v="718" actId="14100"/>
        <pc:sldMkLst>
          <pc:docMk/>
          <pc:sldMk cId="3730217253" sldId="275"/>
        </pc:sldMkLst>
        <pc:spChg chg="mod">
          <ac:chgData name="SANJAY V" userId="afd9469073bbe574" providerId="Windows Live" clId="Web-{C69D1340-B940-43BF-B912-A6877FBF476F}" dt="2024-08-22T08:27:55.522" v="715" actId="1076"/>
          <ac:spMkLst>
            <pc:docMk/>
            <pc:sldMk cId="3730217253" sldId="275"/>
            <ac:spMk id="5" creationId="{4451A75E-AFF0-FA38-52A6-AB3A4E5B13DB}"/>
          </ac:spMkLst>
        </pc:spChg>
        <pc:picChg chg="add mod">
          <ac:chgData name="SANJAY V" userId="afd9469073bbe574" providerId="Windows Live" clId="Web-{C69D1340-B940-43BF-B912-A6877FBF476F}" dt="2024-08-22T08:27:37.194" v="714" actId="1076"/>
          <ac:picMkLst>
            <pc:docMk/>
            <pc:sldMk cId="3730217253" sldId="275"/>
            <ac:picMk id="2" creationId="{8CC84AB9-F85E-A127-84D6-C929358A0BA9}"/>
          </ac:picMkLst>
        </pc:picChg>
        <pc:picChg chg="add mod">
          <ac:chgData name="SANJAY V" userId="afd9469073bbe574" providerId="Windows Live" clId="Web-{C69D1340-B940-43BF-B912-A6877FBF476F}" dt="2024-08-22T08:29:29.041" v="718" actId="14100"/>
          <ac:picMkLst>
            <pc:docMk/>
            <pc:sldMk cId="3730217253" sldId="275"/>
            <ac:picMk id="4" creationId="{D911D0F3-A66C-417F-86A3-D9DB62D72C8A}"/>
          </ac:picMkLst>
        </pc:picChg>
      </pc:sldChg>
      <pc:sldChg chg="addSp modSp add replId">
        <pc:chgData name="SANJAY V" userId="afd9469073bbe574" providerId="Windows Live" clId="Web-{C69D1340-B940-43BF-B912-A6877FBF476F}" dt="2024-08-22T10:55:57.435" v="788" actId="20577"/>
        <pc:sldMkLst>
          <pc:docMk/>
          <pc:sldMk cId="2750684879" sldId="276"/>
        </pc:sldMkLst>
        <pc:spChg chg="mod">
          <ac:chgData name="SANJAY V" userId="afd9469073bbe574" providerId="Windows Live" clId="Web-{C69D1340-B940-43BF-B912-A6877FBF476F}" dt="2024-08-22T10:55:57.435" v="788" actId="20577"/>
          <ac:spMkLst>
            <pc:docMk/>
            <pc:sldMk cId="2750684879" sldId="276"/>
            <ac:spMk id="5" creationId="{4451A75E-AFF0-FA38-52A6-AB3A4E5B13DB}"/>
          </ac:spMkLst>
        </pc:spChg>
        <pc:picChg chg="add mod">
          <ac:chgData name="SANJAY V" userId="afd9469073bbe574" providerId="Windows Live" clId="Web-{C69D1340-B940-43BF-B912-A6877FBF476F}" dt="2024-08-22T10:53:46.150" v="777" actId="14100"/>
          <ac:picMkLst>
            <pc:docMk/>
            <pc:sldMk cId="2750684879" sldId="276"/>
            <ac:picMk id="2" creationId="{F7026277-8E4D-8421-3255-109CBB2B850F}"/>
          </ac:picMkLst>
        </pc:picChg>
        <pc:picChg chg="add mod">
          <ac:chgData name="SANJAY V" userId="afd9469073bbe574" providerId="Windows Live" clId="Web-{C69D1340-B940-43BF-B912-A6877FBF476F}" dt="2024-08-22T10:55:01.011" v="780" actId="14100"/>
          <ac:picMkLst>
            <pc:docMk/>
            <pc:sldMk cId="2750684879" sldId="276"/>
            <ac:picMk id="4" creationId="{F9F3C784-3F87-DAA0-EE2C-775C6F1CEAB4}"/>
          </ac:picMkLst>
        </pc:picChg>
      </pc:sldChg>
      <pc:sldChg chg="addSp delSp modSp add replId">
        <pc:chgData name="SANJAY V" userId="afd9469073bbe574" providerId="Windows Live" clId="Web-{C69D1340-B940-43BF-B912-A6877FBF476F}" dt="2024-08-22T11:08:51.142" v="842" actId="1076"/>
        <pc:sldMkLst>
          <pc:docMk/>
          <pc:sldMk cId="4138368124" sldId="277"/>
        </pc:sldMkLst>
        <pc:spChg chg="add mod">
          <ac:chgData name="SANJAY V" userId="afd9469073bbe574" providerId="Windows Live" clId="Web-{C69D1340-B940-43BF-B912-A6877FBF476F}" dt="2024-08-22T11:05:35.450" v="836" actId="1076"/>
          <ac:spMkLst>
            <pc:docMk/>
            <pc:sldMk cId="4138368124" sldId="277"/>
            <ac:spMk id="4" creationId="{344CAFC3-D871-E8B4-E1D5-4E99F82E8603}"/>
          </ac:spMkLst>
        </pc:spChg>
        <pc:spChg chg="del mod">
          <ac:chgData name="SANJAY V" userId="afd9469073bbe574" providerId="Windows Live" clId="Web-{C69D1340-B940-43BF-B912-A6877FBF476F}" dt="2024-08-22T10:55:48.934" v="786"/>
          <ac:spMkLst>
            <pc:docMk/>
            <pc:sldMk cId="4138368124" sldId="277"/>
            <ac:spMk id="5" creationId="{4451A75E-AFF0-FA38-52A6-AB3A4E5B13DB}"/>
          </ac:spMkLst>
        </pc:spChg>
        <pc:picChg chg="add mod">
          <ac:chgData name="SANJAY V" userId="afd9469073bbe574" providerId="Windows Live" clId="Web-{C69D1340-B940-43BF-B912-A6877FBF476F}" dt="2024-08-22T11:08:47.705" v="841" actId="14100"/>
          <ac:picMkLst>
            <pc:docMk/>
            <pc:sldMk cId="4138368124" sldId="277"/>
            <ac:picMk id="2" creationId="{8D67F6CA-16F5-204C-5162-82A1912BE02D}"/>
          </ac:picMkLst>
        </pc:picChg>
        <pc:picChg chg="add mod">
          <ac:chgData name="SANJAY V" userId="afd9469073bbe574" providerId="Windows Live" clId="Web-{C69D1340-B940-43BF-B912-A6877FBF476F}" dt="2024-08-22T11:08:51.142" v="842" actId="1076"/>
          <ac:picMkLst>
            <pc:docMk/>
            <pc:sldMk cId="4138368124" sldId="277"/>
            <ac:picMk id="6" creationId="{F6E10011-5288-196E-CBCE-97DC9AE07CA6}"/>
          </ac:picMkLst>
        </pc:picChg>
      </pc:sldChg>
      <pc:sldChg chg="addSp modSp add replId">
        <pc:chgData name="SANJAY V" userId="afd9469073bbe574" providerId="Windows Live" clId="Web-{C69D1340-B940-43BF-B912-A6877FBF476F}" dt="2024-08-22T11:35:06.831" v="878" actId="14100"/>
        <pc:sldMkLst>
          <pc:docMk/>
          <pc:sldMk cId="1796573075" sldId="278"/>
        </pc:sldMkLst>
        <pc:spChg chg="mod">
          <ac:chgData name="SANJAY V" userId="afd9469073bbe574" providerId="Windows Live" clId="Web-{C69D1340-B940-43BF-B912-A6877FBF476F}" dt="2024-08-22T11:10:52.020" v="872" actId="20577"/>
          <ac:spMkLst>
            <pc:docMk/>
            <pc:sldMk cId="1796573075" sldId="278"/>
            <ac:spMk id="5" creationId="{4451A75E-AFF0-FA38-52A6-AB3A4E5B13DB}"/>
          </ac:spMkLst>
        </pc:spChg>
        <pc:picChg chg="add mod">
          <ac:chgData name="SANJAY V" userId="afd9469073bbe574" providerId="Windows Live" clId="Web-{C69D1340-B940-43BF-B912-A6877FBF476F}" dt="2024-08-22T11:33:49.297" v="875" actId="14100"/>
          <ac:picMkLst>
            <pc:docMk/>
            <pc:sldMk cId="1796573075" sldId="278"/>
            <ac:picMk id="2" creationId="{9C00CE33-6F68-067E-F3A6-E24B2ED92F06}"/>
          </ac:picMkLst>
        </pc:picChg>
        <pc:picChg chg="add mod">
          <ac:chgData name="SANJAY V" userId="afd9469073bbe574" providerId="Windows Live" clId="Web-{C69D1340-B940-43BF-B912-A6877FBF476F}" dt="2024-08-22T11:35:06.831" v="878" actId="14100"/>
          <ac:picMkLst>
            <pc:docMk/>
            <pc:sldMk cId="1796573075" sldId="278"/>
            <ac:picMk id="4" creationId="{CAB224F7-D2B0-6F20-F3C6-CB3D40BF0338}"/>
          </ac:picMkLst>
        </pc:picChg>
      </pc:sldChg>
      <pc:sldChg chg="addSp modSp add replId">
        <pc:chgData name="SANJAY V" userId="afd9469073bbe574" providerId="Windows Live" clId="Web-{C69D1340-B940-43BF-B912-A6877FBF476F}" dt="2024-08-22T11:37:11.912" v="902" actId="1076"/>
        <pc:sldMkLst>
          <pc:docMk/>
          <pc:sldMk cId="3007451044" sldId="279"/>
        </pc:sldMkLst>
        <pc:spChg chg="mod">
          <ac:chgData name="SANJAY V" userId="afd9469073bbe574" providerId="Windows Live" clId="Web-{C69D1340-B940-43BF-B912-A6877FBF476F}" dt="2024-08-22T11:35:40.754" v="897" actId="20577"/>
          <ac:spMkLst>
            <pc:docMk/>
            <pc:sldMk cId="3007451044" sldId="279"/>
            <ac:spMk id="5" creationId="{4451A75E-AFF0-FA38-52A6-AB3A4E5B13DB}"/>
          </ac:spMkLst>
        </pc:spChg>
        <pc:picChg chg="add mod">
          <ac:chgData name="SANJAY V" userId="afd9469073bbe574" providerId="Windows Live" clId="Web-{C69D1340-B940-43BF-B912-A6877FBF476F}" dt="2024-08-22T11:37:11.912" v="902" actId="1076"/>
          <ac:picMkLst>
            <pc:docMk/>
            <pc:sldMk cId="3007451044" sldId="279"/>
            <ac:picMk id="2" creationId="{E7EF0C58-1742-711B-8DD8-8388029F1B75}"/>
          </ac:picMkLst>
        </pc:picChg>
      </pc:sldChg>
      <pc:sldChg chg="addSp delSp modSp add replId">
        <pc:chgData name="SANJAY V" userId="afd9469073bbe574" providerId="Windows Live" clId="Web-{C69D1340-B940-43BF-B912-A6877FBF476F}" dt="2024-08-22T11:39:57.104" v="922" actId="1076"/>
        <pc:sldMkLst>
          <pc:docMk/>
          <pc:sldMk cId="2899461976" sldId="280"/>
        </pc:sldMkLst>
        <pc:spChg chg="mod">
          <ac:chgData name="SANJAY V" userId="afd9469073bbe574" providerId="Windows Live" clId="Web-{C69D1340-B940-43BF-B912-A6877FBF476F}" dt="2024-08-22T11:37:28.819" v="913" actId="20577"/>
          <ac:spMkLst>
            <pc:docMk/>
            <pc:sldMk cId="2899461976" sldId="280"/>
            <ac:spMk id="5" creationId="{4451A75E-AFF0-FA38-52A6-AB3A4E5B13DB}"/>
          </ac:spMkLst>
        </pc:spChg>
        <pc:picChg chg="add del">
          <ac:chgData name="SANJAY V" userId="afd9469073bbe574" providerId="Windows Live" clId="Web-{C69D1340-B940-43BF-B912-A6877FBF476F}" dt="2024-08-22T11:38:30.258" v="915"/>
          <ac:picMkLst>
            <pc:docMk/>
            <pc:sldMk cId="2899461976" sldId="280"/>
            <ac:picMk id="2" creationId="{1A78FC2F-8CAA-E8BB-80FD-B25FE3621273}"/>
          </ac:picMkLst>
        </pc:picChg>
        <pc:picChg chg="add mod">
          <ac:chgData name="SANJAY V" userId="afd9469073bbe574" providerId="Windows Live" clId="Web-{C69D1340-B940-43BF-B912-A6877FBF476F}" dt="2024-08-22T11:39:02.822" v="919" actId="1076"/>
          <ac:picMkLst>
            <pc:docMk/>
            <pc:sldMk cId="2899461976" sldId="280"/>
            <ac:picMk id="4" creationId="{4682F2F2-6C95-C838-AA22-FF7DC33D632C}"/>
          </ac:picMkLst>
        </pc:picChg>
        <pc:picChg chg="add mod">
          <ac:chgData name="SANJAY V" userId="afd9469073bbe574" providerId="Windows Live" clId="Web-{C69D1340-B940-43BF-B912-A6877FBF476F}" dt="2024-08-22T11:39:57.104" v="922" actId="1076"/>
          <ac:picMkLst>
            <pc:docMk/>
            <pc:sldMk cId="2899461976" sldId="280"/>
            <ac:picMk id="6" creationId="{85CF905C-51F7-FA04-1283-7250B24E081A}"/>
          </ac:picMkLst>
        </pc:picChg>
      </pc:sldChg>
      <pc:sldChg chg="addSp modSp add replId">
        <pc:chgData name="SANJAY V" userId="afd9469073bbe574" providerId="Windows Live" clId="Web-{C69D1340-B940-43BF-B912-A6877FBF476F}" dt="2024-08-22T11:41:58.092" v="940" actId="1076"/>
        <pc:sldMkLst>
          <pc:docMk/>
          <pc:sldMk cId="2136111815" sldId="281"/>
        </pc:sldMkLst>
        <pc:spChg chg="mod">
          <ac:chgData name="SANJAY V" userId="afd9469073bbe574" providerId="Windows Live" clId="Web-{C69D1340-B940-43BF-B912-A6877FBF476F}" dt="2024-08-22T11:40:51.762" v="933" actId="20577"/>
          <ac:spMkLst>
            <pc:docMk/>
            <pc:sldMk cId="2136111815" sldId="281"/>
            <ac:spMk id="5" creationId="{4451A75E-AFF0-FA38-52A6-AB3A4E5B13DB}"/>
          </ac:spMkLst>
        </pc:spChg>
        <pc:picChg chg="add mod">
          <ac:chgData name="SANJAY V" userId="afd9469073bbe574" providerId="Windows Live" clId="Web-{C69D1340-B940-43BF-B912-A6877FBF476F}" dt="2024-08-22T11:41:07.528" v="936" actId="14100"/>
          <ac:picMkLst>
            <pc:docMk/>
            <pc:sldMk cId="2136111815" sldId="281"/>
            <ac:picMk id="2" creationId="{95CFA049-A5A8-5DEB-D9BB-3A0CF158FBDF}"/>
          </ac:picMkLst>
        </pc:picChg>
        <pc:picChg chg="add mod">
          <ac:chgData name="SANJAY V" userId="afd9469073bbe574" providerId="Windows Live" clId="Web-{C69D1340-B940-43BF-B912-A6877FBF476F}" dt="2024-08-22T11:41:58.092" v="940" actId="1076"/>
          <ac:picMkLst>
            <pc:docMk/>
            <pc:sldMk cId="2136111815" sldId="281"/>
            <ac:picMk id="4" creationId="{AE77CCA0-2151-0506-AED6-C1B6C2D8C9AB}"/>
          </ac:picMkLst>
        </pc:picChg>
      </pc:sldChg>
      <pc:sldChg chg="addSp modSp add replId">
        <pc:chgData name="SANJAY V" userId="afd9469073bbe574" providerId="Windows Live" clId="Web-{C69D1340-B940-43BF-B912-A6877FBF476F}" dt="2024-08-22T11:44:25.705" v="963" actId="1076"/>
        <pc:sldMkLst>
          <pc:docMk/>
          <pc:sldMk cId="2173019449" sldId="282"/>
        </pc:sldMkLst>
        <pc:spChg chg="mod">
          <ac:chgData name="SANJAY V" userId="afd9469073bbe574" providerId="Windows Live" clId="Web-{C69D1340-B940-43BF-B912-A6877FBF476F}" dt="2024-08-22T11:42:16.030" v="955" actId="20577"/>
          <ac:spMkLst>
            <pc:docMk/>
            <pc:sldMk cId="2173019449" sldId="282"/>
            <ac:spMk id="5" creationId="{4451A75E-AFF0-FA38-52A6-AB3A4E5B13DB}"/>
          </ac:spMkLst>
        </pc:spChg>
        <pc:picChg chg="add mod">
          <ac:chgData name="SANJAY V" userId="afd9469073bbe574" providerId="Windows Live" clId="Web-{C69D1340-B940-43BF-B912-A6877FBF476F}" dt="2024-08-22T11:43:21.282" v="958" actId="14100"/>
          <ac:picMkLst>
            <pc:docMk/>
            <pc:sldMk cId="2173019449" sldId="282"/>
            <ac:picMk id="2" creationId="{DE8CCD3D-C3BC-EE0A-B9C4-EE5F31BB518B}"/>
          </ac:picMkLst>
        </pc:picChg>
        <pc:picChg chg="mod">
          <ac:chgData name="SANJAY V" userId="afd9469073bbe574" providerId="Windows Live" clId="Web-{C69D1340-B940-43BF-B912-A6877FBF476F}" dt="2024-08-22T11:44:11.127" v="960" actId="1076"/>
          <ac:picMkLst>
            <pc:docMk/>
            <pc:sldMk cId="2173019449" sldId="282"/>
            <ac:picMk id="3" creationId="{3170E629-8085-1155-4FB0-17F595F87370}"/>
          </ac:picMkLst>
        </pc:picChg>
        <pc:picChg chg="add mod">
          <ac:chgData name="SANJAY V" userId="afd9469073bbe574" providerId="Windows Live" clId="Web-{C69D1340-B940-43BF-B912-A6877FBF476F}" dt="2024-08-22T11:44:25.705" v="963" actId="1076"/>
          <ac:picMkLst>
            <pc:docMk/>
            <pc:sldMk cId="2173019449" sldId="282"/>
            <ac:picMk id="4" creationId="{0EF01F0C-830D-9CA6-10A4-D3CA5BA81A58}"/>
          </ac:picMkLst>
        </pc:picChg>
      </pc:sldChg>
      <pc:sldChg chg="addSp delSp modSp add replId">
        <pc:chgData name="SANJAY V" userId="afd9469073bbe574" providerId="Windows Live" clId="Web-{C69D1340-B940-43BF-B912-A6877FBF476F}" dt="2024-08-22T10:51:30.615" v="773" actId="14100"/>
        <pc:sldMkLst>
          <pc:docMk/>
          <pc:sldMk cId="1120528125" sldId="283"/>
        </pc:sldMkLst>
        <pc:spChg chg="mod">
          <ac:chgData name="SANJAY V" userId="afd9469073bbe574" providerId="Windows Live" clId="Web-{C69D1340-B940-43BF-B912-A6877FBF476F}" dt="2024-08-22T10:48:53.361" v="764" actId="20577"/>
          <ac:spMkLst>
            <pc:docMk/>
            <pc:sldMk cId="1120528125" sldId="283"/>
            <ac:spMk id="5" creationId="{4451A75E-AFF0-FA38-52A6-AB3A4E5B13DB}"/>
          </ac:spMkLst>
        </pc:spChg>
        <pc:picChg chg="del">
          <ac:chgData name="SANJAY V" userId="afd9469073bbe574" providerId="Windows Live" clId="Web-{C69D1340-B940-43BF-B912-A6877FBF476F}" dt="2024-08-22T10:48:58.252" v="765"/>
          <ac:picMkLst>
            <pc:docMk/>
            <pc:sldMk cId="1120528125" sldId="283"/>
            <ac:picMk id="2" creationId="{DBA89FCD-7B2E-E067-0565-3E11713F3313}"/>
          </ac:picMkLst>
        </pc:picChg>
        <pc:picChg chg="del">
          <ac:chgData name="SANJAY V" userId="afd9469073bbe574" providerId="Windows Live" clId="Web-{C69D1340-B940-43BF-B912-A6877FBF476F}" dt="2024-08-22T10:49:01.486" v="766"/>
          <ac:picMkLst>
            <pc:docMk/>
            <pc:sldMk cId="1120528125" sldId="283"/>
            <ac:picMk id="4" creationId="{1A02C58C-BD10-8D01-AEBB-64361396ABC0}"/>
          </ac:picMkLst>
        </pc:picChg>
        <pc:picChg chg="add mod">
          <ac:chgData name="SANJAY V" userId="afd9469073bbe574" providerId="Windows Live" clId="Web-{C69D1340-B940-43BF-B912-A6877FBF476F}" dt="2024-08-22T10:49:58.910" v="769" actId="14100"/>
          <ac:picMkLst>
            <pc:docMk/>
            <pc:sldMk cId="1120528125" sldId="283"/>
            <ac:picMk id="6" creationId="{47AED1DD-BAFB-7045-DD20-39BE55F63720}"/>
          </ac:picMkLst>
        </pc:picChg>
        <pc:picChg chg="add mod">
          <ac:chgData name="SANJAY V" userId="afd9469073bbe574" providerId="Windows Live" clId="Web-{C69D1340-B940-43BF-B912-A6877FBF476F}" dt="2024-08-22T10:51:30.615" v="773" actId="14100"/>
          <ac:picMkLst>
            <pc:docMk/>
            <pc:sldMk cId="1120528125" sldId="283"/>
            <ac:picMk id="7" creationId="{642517FA-6522-5339-A99F-A69AAB67D333}"/>
          </ac:picMkLst>
        </pc:picChg>
      </pc:sldChg>
      <pc:sldChg chg="addSp delSp modSp add replId">
        <pc:chgData name="SANJAY V" userId="afd9469073bbe574" providerId="Windows Live" clId="Web-{C69D1340-B940-43BF-B912-A6877FBF476F}" dt="2024-08-22T11:02:13.882" v="812" actId="1076"/>
        <pc:sldMkLst>
          <pc:docMk/>
          <pc:sldMk cId="2533004822" sldId="284"/>
        </pc:sldMkLst>
        <pc:spChg chg="mod">
          <ac:chgData name="SANJAY V" userId="afd9469073bbe574" providerId="Windows Live" clId="Web-{C69D1340-B940-43BF-B912-A6877FBF476F}" dt="2024-08-22T10:57:04.530" v="798" actId="1076"/>
          <ac:spMkLst>
            <pc:docMk/>
            <pc:sldMk cId="2533004822" sldId="284"/>
            <ac:spMk id="5" creationId="{4451A75E-AFF0-FA38-52A6-AB3A4E5B13DB}"/>
          </ac:spMkLst>
        </pc:spChg>
        <pc:picChg chg="del">
          <ac:chgData name="SANJAY V" userId="afd9469073bbe574" providerId="Windows Live" clId="Web-{C69D1340-B940-43BF-B912-A6877FBF476F}" dt="2024-08-22T10:57:10.405" v="799"/>
          <ac:picMkLst>
            <pc:docMk/>
            <pc:sldMk cId="2533004822" sldId="284"/>
            <ac:picMk id="2" creationId="{F7026277-8E4D-8421-3255-109CBB2B850F}"/>
          </ac:picMkLst>
        </pc:picChg>
        <pc:picChg chg="del">
          <ac:chgData name="SANJAY V" userId="afd9469073bbe574" providerId="Windows Live" clId="Web-{C69D1340-B940-43BF-B912-A6877FBF476F}" dt="2024-08-22T10:57:13.937" v="800"/>
          <ac:picMkLst>
            <pc:docMk/>
            <pc:sldMk cId="2533004822" sldId="284"/>
            <ac:picMk id="4" creationId="{F9F3C784-3F87-DAA0-EE2C-775C6F1CEAB4}"/>
          </ac:picMkLst>
        </pc:picChg>
        <pc:picChg chg="add del mod">
          <ac:chgData name="SANJAY V" userId="afd9469073bbe574" providerId="Windows Live" clId="Web-{C69D1340-B940-43BF-B912-A6877FBF476F}" dt="2024-08-22T10:58:59.736" v="805"/>
          <ac:picMkLst>
            <pc:docMk/>
            <pc:sldMk cId="2533004822" sldId="284"/>
            <ac:picMk id="6" creationId="{F645C99A-4B8B-72AB-E38A-52D74D00BC0A}"/>
          </ac:picMkLst>
        </pc:picChg>
        <pc:picChg chg="add mod">
          <ac:chgData name="SANJAY V" userId="afd9469073bbe574" providerId="Windows Live" clId="Web-{C69D1340-B940-43BF-B912-A6877FBF476F}" dt="2024-08-22T10:59:46.394" v="808" actId="14100"/>
          <ac:picMkLst>
            <pc:docMk/>
            <pc:sldMk cId="2533004822" sldId="284"/>
            <ac:picMk id="7" creationId="{F6E16D99-5FDF-E719-48DF-41742C3CF850}"/>
          </ac:picMkLst>
        </pc:picChg>
        <pc:picChg chg="add mod">
          <ac:chgData name="SANJAY V" userId="afd9469073bbe574" providerId="Windows Live" clId="Web-{C69D1340-B940-43BF-B912-A6877FBF476F}" dt="2024-08-22T11:02:13.882" v="812" actId="1076"/>
          <ac:picMkLst>
            <pc:docMk/>
            <pc:sldMk cId="2533004822" sldId="284"/>
            <ac:picMk id="8" creationId="{56F2DE30-8E02-578A-822C-7C59B63DF724}"/>
          </ac:picMkLst>
        </pc:picChg>
      </pc:sldChg>
      <pc:sldChg chg="add del replId">
        <pc:chgData name="SANJAY V" userId="afd9469073bbe574" providerId="Windows Live" clId="Web-{C69D1340-B940-43BF-B912-A6877FBF476F}" dt="2024-08-22T11:44:58.362" v="965"/>
        <pc:sldMkLst>
          <pc:docMk/>
          <pc:sldMk cId="717633097" sldId="285"/>
        </pc:sldMkLst>
      </pc:sldChg>
      <pc:sldChg chg="addSp delSp modSp add replId">
        <pc:chgData name="SANJAY V" userId="afd9469073bbe574" providerId="Windows Live" clId="Web-{C69D1340-B940-43BF-B912-A6877FBF476F}" dt="2024-08-22T12:18:47.009" v="1020" actId="1076"/>
        <pc:sldMkLst>
          <pc:docMk/>
          <pc:sldMk cId="3047993413" sldId="285"/>
        </pc:sldMkLst>
        <pc:spChg chg="mod">
          <ac:chgData name="SANJAY V" userId="afd9469073bbe574" providerId="Windows Live" clId="Web-{C69D1340-B940-43BF-B912-A6877FBF476F}" dt="2024-08-22T12:03:29.856" v="1004" actId="20577"/>
          <ac:spMkLst>
            <pc:docMk/>
            <pc:sldMk cId="3047993413" sldId="285"/>
            <ac:spMk id="5" creationId="{4451A75E-AFF0-FA38-52A6-AB3A4E5B13DB}"/>
          </ac:spMkLst>
        </pc:spChg>
        <pc:picChg chg="del">
          <ac:chgData name="SANJAY V" userId="afd9469073bbe574" providerId="Windows Live" clId="Web-{C69D1340-B940-43BF-B912-A6877FBF476F}" dt="2024-08-22T11:45:18.800" v="967"/>
          <ac:picMkLst>
            <pc:docMk/>
            <pc:sldMk cId="3047993413" sldId="285"/>
            <ac:picMk id="2" creationId="{DE8CCD3D-C3BC-EE0A-B9C4-EE5F31BB518B}"/>
          </ac:picMkLst>
        </pc:picChg>
        <pc:picChg chg="add mod">
          <ac:chgData name="SANJAY V" userId="afd9469073bbe574" providerId="Windows Live" clId="Web-{C69D1340-B940-43BF-B912-A6877FBF476F}" dt="2024-08-22T12:03:50.060" v="1006" actId="14100"/>
          <ac:picMkLst>
            <pc:docMk/>
            <pc:sldMk cId="3047993413" sldId="285"/>
            <ac:picMk id="2" creationId="{F9024E09-E874-724A-F2DE-BCF2EBC2ED00}"/>
          </ac:picMkLst>
        </pc:picChg>
        <pc:picChg chg="mod">
          <ac:chgData name="SANJAY V" userId="afd9469073bbe574" providerId="Windows Live" clId="Web-{C69D1340-B940-43BF-B912-A6877FBF476F}" dt="2024-08-22T12:18:47.009" v="1020" actId="1076"/>
          <ac:picMkLst>
            <pc:docMk/>
            <pc:sldMk cId="3047993413" sldId="285"/>
            <ac:picMk id="3" creationId="{3170E629-8085-1155-4FB0-17F595F87370}"/>
          </ac:picMkLst>
        </pc:picChg>
        <pc:picChg chg="del">
          <ac:chgData name="SANJAY V" userId="afd9469073bbe574" providerId="Windows Live" clId="Web-{C69D1340-B940-43BF-B912-A6877FBF476F}" dt="2024-08-22T11:45:22.051" v="968"/>
          <ac:picMkLst>
            <pc:docMk/>
            <pc:sldMk cId="3047993413" sldId="285"/>
            <ac:picMk id="4" creationId="{0EF01F0C-830D-9CA6-10A4-D3CA5BA81A58}"/>
          </ac:picMkLst>
        </pc:picChg>
        <pc:picChg chg="add mod">
          <ac:chgData name="SANJAY V" userId="afd9469073bbe574" providerId="Windows Live" clId="Web-{C69D1340-B940-43BF-B912-A6877FBF476F}" dt="2024-08-22T12:06:12.374" v="1019" actId="1076"/>
          <ac:picMkLst>
            <pc:docMk/>
            <pc:sldMk cId="3047993413" sldId="285"/>
            <ac:picMk id="4" creationId="{42388B7A-1FE5-BDA4-7B89-B4DA8200C4AF}"/>
          </ac:picMkLst>
        </pc:picChg>
        <pc:picChg chg="add mod">
          <ac:chgData name="SANJAY V" userId="afd9469073bbe574" providerId="Windows Live" clId="Web-{C69D1340-B940-43BF-B912-A6877FBF476F}" dt="2024-08-22T12:06:06.608" v="1018" actId="14100"/>
          <ac:picMkLst>
            <pc:docMk/>
            <pc:sldMk cId="3047993413" sldId="285"/>
            <ac:picMk id="6" creationId="{17D9025C-416D-1EF6-B68F-7960210D2230}"/>
          </ac:picMkLst>
        </pc:picChg>
      </pc:sldChg>
      <pc:sldChg chg="add del replId">
        <pc:chgData name="SANJAY V" userId="afd9469073bbe574" providerId="Windows Live" clId="Web-{C69D1340-B940-43BF-B912-A6877FBF476F}" dt="2024-08-22T12:19:21.431" v="1021"/>
        <pc:sldMkLst>
          <pc:docMk/>
          <pc:sldMk cId="2411222179" sldId="286"/>
        </pc:sldMkLst>
      </pc:sldChg>
      <pc:sldChg chg="add del replId">
        <pc:chgData name="SANJAY V" userId="afd9469073bbe574" providerId="Windows Live" clId="Web-{C69D1340-B940-43BF-B912-A6877FBF476F}" dt="2024-08-22T12:19:41.353" v="1025"/>
        <pc:sldMkLst>
          <pc:docMk/>
          <pc:sldMk cId="1572021917" sldId="287"/>
        </pc:sldMkLst>
      </pc:sldChg>
      <pc:sldChg chg="add del replId">
        <pc:chgData name="SANJAY V" userId="afd9469073bbe574" providerId="Windows Live" clId="Web-{C69D1340-B940-43BF-B912-A6877FBF476F}" dt="2024-08-22T12:19:26.588" v="1022"/>
        <pc:sldMkLst>
          <pc:docMk/>
          <pc:sldMk cId="1444875453" sldId="288"/>
        </pc:sldMkLst>
      </pc:sldChg>
      <pc:sldChg chg="add del replId">
        <pc:chgData name="SANJAY V" userId="afd9469073bbe574" providerId="Windows Live" clId="Web-{C69D1340-B940-43BF-B912-A6877FBF476F}" dt="2024-08-22T12:19:37.166" v="1024"/>
        <pc:sldMkLst>
          <pc:docMk/>
          <pc:sldMk cId="2448016772" sldId="289"/>
        </pc:sldMkLst>
      </pc:sldChg>
      <pc:sldChg chg="modSp add del replId">
        <pc:chgData name="SANJAY V" userId="afd9469073bbe574" providerId="Windows Live" clId="Web-{C69D1340-B940-43BF-B912-A6877FBF476F}" dt="2024-08-22T12:19:31.103" v="1023"/>
        <pc:sldMkLst>
          <pc:docMk/>
          <pc:sldMk cId="689533289" sldId="290"/>
        </pc:sldMkLst>
        <pc:spChg chg="mod">
          <ac:chgData name="SANJAY V" userId="afd9469073bbe574" providerId="Windows Live" clId="Web-{C69D1340-B940-43BF-B912-A6877FBF476F}" dt="2024-08-22T11:46:11.364" v="986" actId="20577"/>
          <ac:spMkLst>
            <pc:docMk/>
            <pc:sldMk cId="689533289" sldId="290"/>
            <ac:spMk id="5" creationId="{4451A75E-AFF0-FA38-52A6-AB3A4E5B13DB}"/>
          </ac:spMkLst>
        </pc:spChg>
      </pc:sldChg>
      <pc:sldMasterChg chg="del delSldLayout">
        <pc:chgData name="SANJAY V" userId="afd9469073bbe574" providerId="Windows Live" clId="Web-{C69D1340-B940-43BF-B912-A6877FBF476F}" dt="2024-08-22T06:31:06.506" v="0"/>
        <pc:sldMasterMkLst>
          <pc:docMk/>
          <pc:sldMasterMk cId="2460954070" sldId="2147483660"/>
        </pc:sldMasterMkLst>
        <pc:sldLayoutChg chg="del">
          <pc:chgData name="SANJAY V" userId="afd9469073bbe574" providerId="Windows Live" clId="Web-{C69D1340-B940-43BF-B912-A6877FBF476F}" dt="2024-08-22T06:31:06.506" v="0"/>
          <pc:sldLayoutMkLst>
            <pc:docMk/>
            <pc:sldMasterMk cId="2460954070" sldId="2147483660"/>
            <pc:sldLayoutMk cId="2385387890" sldId="2147483661"/>
          </pc:sldLayoutMkLst>
        </pc:sldLayoutChg>
        <pc:sldLayoutChg chg="del">
          <pc:chgData name="SANJAY V" userId="afd9469073bbe574" providerId="Windows Live" clId="Web-{C69D1340-B940-43BF-B912-A6877FBF476F}" dt="2024-08-22T06:31:06.506" v="0"/>
          <pc:sldLayoutMkLst>
            <pc:docMk/>
            <pc:sldMasterMk cId="2460954070" sldId="2147483660"/>
            <pc:sldLayoutMk cId="949138452" sldId="2147483662"/>
          </pc:sldLayoutMkLst>
        </pc:sldLayoutChg>
        <pc:sldLayoutChg chg="del">
          <pc:chgData name="SANJAY V" userId="afd9469073bbe574" providerId="Windows Live" clId="Web-{C69D1340-B940-43BF-B912-A6877FBF476F}" dt="2024-08-22T06:31:06.506" v="0"/>
          <pc:sldLayoutMkLst>
            <pc:docMk/>
            <pc:sldMasterMk cId="2460954070" sldId="2147483660"/>
            <pc:sldLayoutMk cId="2591524520" sldId="2147483663"/>
          </pc:sldLayoutMkLst>
        </pc:sldLayoutChg>
        <pc:sldLayoutChg chg="del">
          <pc:chgData name="SANJAY V" userId="afd9469073bbe574" providerId="Windows Live" clId="Web-{C69D1340-B940-43BF-B912-A6877FBF476F}" dt="2024-08-22T06:31:06.506" v="0"/>
          <pc:sldLayoutMkLst>
            <pc:docMk/>
            <pc:sldMasterMk cId="2460954070" sldId="2147483660"/>
            <pc:sldLayoutMk cId="1203092039" sldId="2147483664"/>
          </pc:sldLayoutMkLst>
        </pc:sldLayoutChg>
        <pc:sldLayoutChg chg="del">
          <pc:chgData name="SANJAY V" userId="afd9469073bbe574" providerId="Windows Live" clId="Web-{C69D1340-B940-43BF-B912-A6877FBF476F}" dt="2024-08-22T06:31:06.506" v="0"/>
          <pc:sldLayoutMkLst>
            <pc:docMk/>
            <pc:sldMasterMk cId="2460954070" sldId="2147483660"/>
            <pc:sldLayoutMk cId="3733172339" sldId="2147483665"/>
          </pc:sldLayoutMkLst>
        </pc:sldLayoutChg>
        <pc:sldLayoutChg chg="del">
          <pc:chgData name="SANJAY V" userId="afd9469073bbe574" providerId="Windows Live" clId="Web-{C69D1340-B940-43BF-B912-A6877FBF476F}" dt="2024-08-22T06:31:06.506" v="0"/>
          <pc:sldLayoutMkLst>
            <pc:docMk/>
            <pc:sldMasterMk cId="2460954070" sldId="2147483660"/>
            <pc:sldLayoutMk cId="3210312558" sldId="2147483666"/>
          </pc:sldLayoutMkLst>
        </pc:sldLayoutChg>
        <pc:sldLayoutChg chg="del">
          <pc:chgData name="SANJAY V" userId="afd9469073bbe574" providerId="Windows Live" clId="Web-{C69D1340-B940-43BF-B912-A6877FBF476F}" dt="2024-08-22T06:31:06.506" v="0"/>
          <pc:sldLayoutMkLst>
            <pc:docMk/>
            <pc:sldMasterMk cId="2460954070" sldId="2147483660"/>
            <pc:sldLayoutMk cId="3146388984" sldId="2147483667"/>
          </pc:sldLayoutMkLst>
        </pc:sldLayoutChg>
        <pc:sldLayoutChg chg="del">
          <pc:chgData name="SANJAY V" userId="afd9469073bbe574" providerId="Windows Live" clId="Web-{C69D1340-B940-43BF-B912-A6877FBF476F}" dt="2024-08-22T06:31:06.506" v="0"/>
          <pc:sldLayoutMkLst>
            <pc:docMk/>
            <pc:sldMasterMk cId="2460954070" sldId="2147483660"/>
            <pc:sldLayoutMk cId="3171841454" sldId="2147483668"/>
          </pc:sldLayoutMkLst>
        </pc:sldLayoutChg>
        <pc:sldLayoutChg chg="del">
          <pc:chgData name="SANJAY V" userId="afd9469073bbe574" providerId="Windows Live" clId="Web-{C69D1340-B940-43BF-B912-A6877FBF476F}" dt="2024-08-22T06:31:06.506" v="0"/>
          <pc:sldLayoutMkLst>
            <pc:docMk/>
            <pc:sldMasterMk cId="2460954070" sldId="2147483660"/>
            <pc:sldLayoutMk cId="1718958274" sldId="2147483669"/>
          </pc:sldLayoutMkLst>
        </pc:sldLayoutChg>
        <pc:sldLayoutChg chg="del">
          <pc:chgData name="SANJAY V" userId="afd9469073bbe574" providerId="Windows Live" clId="Web-{C69D1340-B940-43BF-B912-A6877FBF476F}" dt="2024-08-22T06:31:06.506" v="0"/>
          <pc:sldLayoutMkLst>
            <pc:docMk/>
            <pc:sldMasterMk cId="2460954070" sldId="2147483660"/>
            <pc:sldLayoutMk cId="2202905451" sldId="2147483670"/>
          </pc:sldLayoutMkLst>
        </pc:sldLayoutChg>
        <pc:sldLayoutChg chg="del">
          <pc:chgData name="SANJAY V" userId="afd9469073bbe574" providerId="Windows Live" clId="Web-{C69D1340-B940-43BF-B912-A6877FBF476F}" dt="2024-08-22T06:31:06.506" v="0"/>
          <pc:sldLayoutMkLst>
            <pc:docMk/>
            <pc:sldMasterMk cId="2460954070" sldId="2147483660"/>
            <pc:sldLayoutMk cId="3479445657" sldId="2147483671"/>
          </pc:sldLayoutMkLst>
        </pc:sldLayoutChg>
      </pc:sldMasterChg>
      <pc:sldMasterChg chg="add del addSldLayout delSldLayout modSldLayout">
        <pc:chgData name="SANJAY V" userId="afd9469073bbe574" providerId="Windows Live" clId="Web-{C69D1340-B940-43BF-B912-A6877FBF476F}" dt="2024-08-22T06:39:19.333" v="21"/>
        <pc:sldMasterMkLst>
          <pc:docMk/>
          <pc:sldMasterMk cId="1693869491" sldId="2147483672"/>
        </pc:sldMasterMkLst>
        <pc:sldLayoutChg chg="add del mod replId">
          <pc:chgData name="SANJAY V" userId="afd9469073bbe574" providerId="Windows Live" clId="Web-{C69D1340-B940-43BF-B912-A6877FBF476F}" dt="2024-08-22T06:39:19.333" v="21"/>
          <pc:sldLayoutMkLst>
            <pc:docMk/>
            <pc:sldMasterMk cId="1693869491" sldId="2147483672"/>
            <pc:sldLayoutMk cId="3918277753" sldId="2147483673"/>
          </pc:sldLayoutMkLst>
        </pc:sldLayoutChg>
        <pc:sldLayoutChg chg="add del mod replId">
          <pc:chgData name="SANJAY V" userId="afd9469073bbe574" providerId="Windows Live" clId="Web-{C69D1340-B940-43BF-B912-A6877FBF476F}" dt="2024-08-22T06:39:19.333" v="21"/>
          <pc:sldLayoutMkLst>
            <pc:docMk/>
            <pc:sldMasterMk cId="1693869491" sldId="2147483672"/>
            <pc:sldLayoutMk cId="4271428522" sldId="2147483674"/>
          </pc:sldLayoutMkLst>
        </pc:sldLayoutChg>
        <pc:sldLayoutChg chg="add del mod replId">
          <pc:chgData name="SANJAY V" userId="afd9469073bbe574" providerId="Windows Live" clId="Web-{C69D1340-B940-43BF-B912-A6877FBF476F}" dt="2024-08-22T06:39:19.333" v="21"/>
          <pc:sldLayoutMkLst>
            <pc:docMk/>
            <pc:sldMasterMk cId="1693869491" sldId="2147483672"/>
            <pc:sldLayoutMk cId="2052965955" sldId="2147483675"/>
          </pc:sldLayoutMkLst>
        </pc:sldLayoutChg>
        <pc:sldLayoutChg chg="add del mod replId">
          <pc:chgData name="SANJAY V" userId="afd9469073bbe574" providerId="Windows Live" clId="Web-{C69D1340-B940-43BF-B912-A6877FBF476F}" dt="2024-08-22T06:39:19.333" v="21"/>
          <pc:sldLayoutMkLst>
            <pc:docMk/>
            <pc:sldMasterMk cId="1693869491" sldId="2147483672"/>
            <pc:sldLayoutMk cId="204497583" sldId="2147483676"/>
          </pc:sldLayoutMkLst>
        </pc:sldLayoutChg>
        <pc:sldLayoutChg chg="add del mod replId">
          <pc:chgData name="SANJAY V" userId="afd9469073bbe574" providerId="Windows Live" clId="Web-{C69D1340-B940-43BF-B912-A6877FBF476F}" dt="2024-08-22T06:39:19.333" v="21"/>
          <pc:sldLayoutMkLst>
            <pc:docMk/>
            <pc:sldMasterMk cId="1693869491" sldId="2147483672"/>
            <pc:sldLayoutMk cId="2385251068" sldId="2147483677"/>
          </pc:sldLayoutMkLst>
        </pc:sldLayoutChg>
        <pc:sldLayoutChg chg="add del mod replId">
          <pc:chgData name="SANJAY V" userId="afd9469073bbe574" providerId="Windows Live" clId="Web-{C69D1340-B940-43BF-B912-A6877FBF476F}" dt="2024-08-22T06:39:19.333" v="21"/>
          <pc:sldLayoutMkLst>
            <pc:docMk/>
            <pc:sldMasterMk cId="1693869491" sldId="2147483672"/>
            <pc:sldLayoutMk cId="584252083" sldId="2147483678"/>
          </pc:sldLayoutMkLst>
        </pc:sldLayoutChg>
        <pc:sldLayoutChg chg="add del mod replId">
          <pc:chgData name="SANJAY V" userId="afd9469073bbe574" providerId="Windows Live" clId="Web-{C69D1340-B940-43BF-B912-A6877FBF476F}" dt="2024-08-22T06:39:19.333" v="21"/>
          <pc:sldLayoutMkLst>
            <pc:docMk/>
            <pc:sldMasterMk cId="1693869491" sldId="2147483672"/>
            <pc:sldLayoutMk cId="278966394" sldId="2147483679"/>
          </pc:sldLayoutMkLst>
        </pc:sldLayoutChg>
        <pc:sldLayoutChg chg="add del mod replId">
          <pc:chgData name="SANJAY V" userId="afd9469073bbe574" providerId="Windows Live" clId="Web-{C69D1340-B940-43BF-B912-A6877FBF476F}" dt="2024-08-22T06:39:19.333" v="21"/>
          <pc:sldLayoutMkLst>
            <pc:docMk/>
            <pc:sldMasterMk cId="1693869491" sldId="2147483672"/>
            <pc:sldLayoutMk cId="59535175" sldId="2147483680"/>
          </pc:sldLayoutMkLst>
        </pc:sldLayoutChg>
        <pc:sldLayoutChg chg="add del mod replId">
          <pc:chgData name="SANJAY V" userId="afd9469073bbe574" providerId="Windows Live" clId="Web-{C69D1340-B940-43BF-B912-A6877FBF476F}" dt="2024-08-22T06:39:19.333" v="21"/>
          <pc:sldLayoutMkLst>
            <pc:docMk/>
            <pc:sldMasterMk cId="1693869491" sldId="2147483672"/>
            <pc:sldLayoutMk cId="1796752681" sldId="2147483681"/>
          </pc:sldLayoutMkLst>
        </pc:sldLayoutChg>
        <pc:sldLayoutChg chg="add del mod replId">
          <pc:chgData name="SANJAY V" userId="afd9469073bbe574" providerId="Windows Live" clId="Web-{C69D1340-B940-43BF-B912-A6877FBF476F}" dt="2024-08-22T06:39:19.333" v="21"/>
          <pc:sldLayoutMkLst>
            <pc:docMk/>
            <pc:sldMasterMk cId="1693869491" sldId="2147483672"/>
            <pc:sldLayoutMk cId="2194424943" sldId="2147483682"/>
          </pc:sldLayoutMkLst>
        </pc:sldLayoutChg>
        <pc:sldLayoutChg chg="add del mod replId">
          <pc:chgData name="SANJAY V" userId="afd9469073bbe574" providerId="Windows Live" clId="Web-{C69D1340-B940-43BF-B912-A6877FBF476F}" dt="2024-08-22T06:39:19.333" v="21"/>
          <pc:sldLayoutMkLst>
            <pc:docMk/>
            <pc:sldMasterMk cId="1693869491" sldId="2147483672"/>
            <pc:sldLayoutMk cId="3167402122" sldId="2147483683"/>
          </pc:sldLayoutMkLst>
        </pc:sldLayoutChg>
        <pc:sldLayoutChg chg="add del mod replId">
          <pc:chgData name="SANJAY V" userId="afd9469073bbe574" providerId="Windows Live" clId="Web-{C69D1340-B940-43BF-B912-A6877FBF476F}" dt="2024-08-22T06:39:19.333" v="21"/>
          <pc:sldLayoutMkLst>
            <pc:docMk/>
            <pc:sldMasterMk cId="1693869491" sldId="2147483672"/>
            <pc:sldLayoutMk cId="3727810149" sldId="2147483684"/>
          </pc:sldLayoutMkLst>
        </pc:sldLayoutChg>
        <pc:sldLayoutChg chg="add del mod replId">
          <pc:chgData name="SANJAY V" userId="afd9469073bbe574" providerId="Windows Live" clId="Web-{C69D1340-B940-43BF-B912-A6877FBF476F}" dt="2024-08-22T06:39:19.333" v="21"/>
          <pc:sldLayoutMkLst>
            <pc:docMk/>
            <pc:sldMasterMk cId="1693869491" sldId="2147483672"/>
            <pc:sldLayoutMk cId="928592618" sldId="2147483685"/>
          </pc:sldLayoutMkLst>
        </pc:sldLayoutChg>
        <pc:sldLayoutChg chg="add del mod replId">
          <pc:chgData name="SANJAY V" userId="afd9469073bbe574" providerId="Windows Live" clId="Web-{C69D1340-B940-43BF-B912-A6877FBF476F}" dt="2024-08-22T06:39:19.333" v="21"/>
          <pc:sldLayoutMkLst>
            <pc:docMk/>
            <pc:sldMasterMk cId="1693869491" sldId="2147483672"/>
            <pc:sldLayoutMk cId="379167020" sldId="2147483686"/>
          </pc:sldLayoutMkLst>
        </pc:sldLayoutChg>
        <pc:sldLayoutChg chg="add del mod replId">
          <pc:chgData name="SANJAY V" userId="afd9469073bbe574" providerId="Windows Live" clId="Web-{C69D1340-B940-43BF-B912-A6877FBF476F}" dt="2024-08-22T06:39:19.333" v="21"/>
          <pc:sldLayoutMkLst>
            <pc:docMk/>
            <pc:sldMasterMk cId="1693869491" sldId="2147483672"/>
            <pc:sldLayoutMk cId="3223426742" sldId="2147483687"/>
          </pc:sldLayoutMkLst>
        </pc:sldLayoutChg>
        <pc:sldLayoutChg chg="add del mod replId">
          <pc:chgData name="SANJAY V" userId="afd9469073bbe574" providerId="Windows Live" clId="Web-{C69D1340-B940-43BF-B912-A6877FBF476F}" dt="2024-08-22T06:39:19.333" v="21"/>
          <pc:sldLayoutMkLst>
            <pc:docMk/>
            <pc:sldMasterMk cId="1693869491" sldId="2147483672"/>
            <pc:sldLayoutMk cId="665337302" sldId="2147483688"/>
          </pc:sldLayoutMkLst>
        </pc:sldLayoutChg>
        <pc:sldLayoutChg chg="add del mod replId">
          <pc:chgData name="SANJAY V" userId="afd9469073bbe574" providerId="Windows Live" clId="Web-{C69D1340-B940-43BF-B912-A6877FBF476F}" dt="2024-08-22T06:39:19.333" v="21"/>
          <pc:sldLayoutMkLst>
            <pc:docMk/>
            <pc:sldMasterMk cId="1693869491" sldId="2147483672"/>
            <pc:sldLayoutMk cId="2412581168" sldId="2147483689"/>
          </pc:sldLayoutMkLst>
        </pc:sldLayoutChg>
      </pc:sldMasterChg>
      <pc:sldMasterChg chg="add del addSldLayout delSldLayout">
        <pc:chgData name="SANJAY V" userId="afd9469073bbe574" providerId="Windows Live" clId="Web-{C69D1340-B940-43BF-B912-A6877FBF476F}" dt="2024-08-22T06:39:19.254" v="20"/>
        <pc:sldMasterMkLst>
          <pc:docMk/>
          <pc:sldMasterMk cId="1964350437" sldId="2147483697"/>
        </pc:sldMasterMkLst>
        <pc:sldLayoutChg chg="add del">
          <pc:chgData name="SANJAY V" userId="afd9469073bbe574" providerId="Windows Live" clId="Web-{C69D1340-B940-43BF-B912-A6877FBF476F}" dt="2024-08-22T06:39:19.254" v="20"/>
          <pc:sldLayoutMkLst>
            <pc:docMk/>
            <pc:sldMasterMk cId="1964350437" sldId="2147483697"/>
            <pc:sldLayoutMk cId="1591369498" sldId="2147483690"/>
          </pc:sldLayoutMkLst>
        </pc:sldLayoutChg>
        <pc:sldLayoutChg chg="add del">
          <pc:chgData name="SANJAY V" userId="afd9469073bbe574" providerId="Windows Live" clId="Web-{C69D1340-B940-43BF-B912-A6877FBF476F}" dt="2024-08-22T06:39:19.254" v="20"/>
          <pc:sldLayoutMkLst>
            <pc:docMk/>
            <pc:sldMasterMk cId="1964350437" sldId="2147483697"/>
            <pc:sldLayoutMk cId="1532803095" sldId="2147483691"/>
          </pc:sldLayoutMkLst>
        </pc:sldLayoutChg>
        <pc:sldLayoutChg chg="add del">
          <pc:chgData name="SANJAY V" userId="afd9469073bbe574" providerId="Windows Live" clId="Web-{C69D1340-B940-43BF-B912-A6877FBF476F}" dt="2024-08-22T06:39:19.254" v="20"/>
          <pc:sldLayoutMkLst>
            <pc:docMk/>
            <pc:sldMasterMk cId="1964350437" sldId="2147483697"/>
            <pc:sldLayoutMk cId="3341199502" sldId="2147483692"/>
          </pc:sldLayoutMkLst>
        </pc:sldLayoutChg>
        <pc:sldLayoutChg chg="add del">
          <pc:chgData name="SANJAY V" userId="afd9469073bbe574" providerId="Windows Live" clId="Web-{C69D1340-B940-43BF-B912-A6877FBF476F}" dt="2024-08-22T06:39:19.254" v="20"/>
          <pc:sldLayoutMkLst>
            <pc:docMk/>
            <pc:sldMasterMk cId="1964350437" sldId="2147483697"/>
            <pc:sldLayoutMk cId="1291055333" sldId="2147483693"/>
          </pc:sldLayoutMkLst>
        </pc:sldLayoutChg>
        <pc:sldLayoutChg chg="add del">
          <pc:chgData name="SANJAY V" userId="afd9469073bbe574" providerId="Windows Live" clId="Web-{C69D1340-B940-43BF-B912-A6877FBF476F}" dt="2024-08-22T06:39:19.254" v="20"/>
          <pc:sldLayoutMkLst>
            <pc:docMk/>
            <pc:sldMasterMk cId="1964350437" sldId="2147483697"/>
            <pc:sldLayoutMk cId="2482596352" sldId="2147483694"/>
          </pc:sldLayoutMkLst>
        </pc:sldLayoutChg>
        <pc:sldLayoutChg chg="add del">
          <pc:chgData name="SANJAY V" userId="afd9469073bbe574" providerId="Windows Live" clId="Web-{C69D1340-B940-43BF-B912-A6877FBF476F}" dt="2024-08-22T06:39:19.254" v="20"/>
          <pc:sldLayoutMkLst>
            <pc:docMk/>
            <pc:sldMasterMk cId="1964350437" sldId="2147483697"/>
            <pc:sldLayoutMk cId="2931518229" sldId="2147483695"/>
          </pc:sldLayoutMkLst>
        </pc:sldLayoutChg>
        <pc:sldLayoutChg chg="add del">
          <pc:chgData name="SANJAY V" userId="afd9469073bbe574" providerId="Windows Live" clId="Web-{C69D1340-B940-43BF-B912-A6877FBF476F}" dt="2024-08-22T06:39:19.254" v="20"/>
          <pc:sldLayoutMkLst>
            <pc:docMk/>
            <pc:sldMasterMk cId="1964350437" sldId="2147483697"/>
            <pc:sldLayoutMk cId="3257861008" sldId="2147483696"/>
          </pc:sldLayoutMkLst>
        </pc:sldLayoutChg>
        <pc:sldLayoutChg chg="add del replId">
          <pc:chgData name="SANJAY V" userId="afd9469073bbe574" providerId="Windows Live" clId="Web-{C69D1340-B940-43BF-B912-A6877FBF476F}" dt="2024-08-22T06:39:19.254" v="20"/>
          <pc:sldLayoutMkLst>
            <pc:docMk/>
            <pc:sldMasterMk cId="1964350437" sldId="2147483697"/>
            <pc:sldLayoutMk cId="3224175218" sldId="2147483698"/>
          </pc:sldLayoutMkLst>
        </pc:sldLayoutChg>
        <pc:sldLayoutChg chg="add del replId">
          <pc:chgData name="SANJAY V" userId="afd9469073bbe574" providerId="Windows Live" clId="Web-{C69D1340-B940-43BF-B912-A6877FBF476F}" dt="2024-08-22T06:39:19.254" v="20"/>
          <pc:sldLayoutMkLst>
            <pc:docMk/>
            <pc:sldMasterMk cId="1964350437" sldId="2147483697"/>
            <pc:sldLayoutMk cId="2006135476" sldId="2147483699"/>
          </pc:sldLayoutMkLst>
        </pc:sldLayoutChg>
        <pc:sldLayoutChg chg="add del replId">
          <pc:chgData name="SANJAY V" userId="afd9469073bbe574" providerId="Windows Live" clId="Web-{C69D1340-B940-43BF-B912-A6877FBF476F}" dt="2024-08-22T06:39:19.254" v="20"/>
          <pc:sldLayoutMkLst>
            <pc:docMk/>
            <pc:sldMasterMk cId="1964350437" sldId="2147483697"/>
            <pc:sldLayoutMk cId="3820041263" sldId="2147483700"/>
          </pc:sldLayoutMkLst>
        </pc:sldLayoutChg>
        <pc:sldLayoutChg chg="add del replId">
          <pc:chgData name="SANJAY V" userId="afd9469073bbe574" providerId="Windows Live" clId="Web-{C69D1340-B940-43BF-B912-A6877FBF476F}" dt="2024-08-22T06:39:19.254" v="20"/>
          <pc:sldLayoutMkLst>
            <pc:docMk/>
            <pc:sldMasterMk cId="1964350437" sldId="2147483697"/>
            <pc:sldLayoutMk cId="4028386972" sldId="2147483701"/>
          </pc:sldLayoutMkLst>
        </pc:sldLayoutChg>
      </pc:sldMasterChg>
      <pc:sldMasterChg chg="add del addSldLayout delSldLayout">
        <pc:chgData name="SANJAY V" userId="afd9469073bbe574" providerId="Windows Live" clId="Web-{C69D1340-B940-43BF-B912-A6877FBF476F}" dt="2024-08-22T06:41:13.633" v="60"/>
        <pc:sldMasterMkLst>
          <pc:docMk/>
          <pc:sldMasterMk cId="451230247" sldId="2147483775"/>
        </pc:sldMasterMkLst>
        <pc:sldLayoutChg chg="add del">
          <pc:chgData name="SANJAY V" userId="afd9469073bbe574" providerId="Windows Live" clId="Web-{C69D1340-B940-43BF-B912-A6877FBF476F}" dt="2024-08-22T06:41:13.633" v="60"/>
          <pc:sldLayoutMkLst>
            <pc:docMk/>
            <pc:sldMasterMk cId="451230247" sldId="2147483775"/>
            <pc:sldLayoutMk cId="2838936534" sldId="2147483764"/>
          </pc:sldLayoutMkLst>
        </pc:sldLayoutChg>
        <pc:sldLayoutChg chg="add del">
          <pc:chgData name="SANJAY V" userId="afd9469073bbe574" providerId="Windows Live" clId="Web-{C69D1340-B940-43BF-B912-A6877FBF476F}" dt="2024-08-22T06:41:13.633" v="60"/>
          <pc:sldLayoutMkLst>
            <pc:docMk/>
            <pc:sldMasterMk cId="451230247" sldId="2147483775"/>
            <pc:sldLayoutMk cId="2719228407" sldId="2147483765"/>
          </pc:sldLayoutMkLst>
        </pc:sldLayoutChg>
        <pc:sldLayoutChg chg="add del">
          <pc:chgData name="SANJAY V" userId="afd9469073bbe574" providerId="Windows Live" clId="Web-{C69D1340-B940-43BF-B912-A6877FBF476F}" dt="2024-08-22T06:41:13.633" v="60"/>
          <pc:sldLayoutMkLst>
            <pc:docMk/>
            <pc:sldMasterMk cId="451230247" sldId="2147483775"/>
            <pc:sldLayoutMk cId="678737154" sldId="2147483766"/>
          </pc:sldLayoutMkLst>
        </pc:sldLayoutChg>
        <pc:sldLayoutChg chg="add del">
          <pc:chgData name="SANJAY V" userId="afd9469073bbe574" providerId="Windows Live" clId="Web-{C69D1340-B940-43BF-B912-A6877FBF476F}" dt="2024-08-22T06:41:13.633" v="60"/>
          <pc:sldLayoutMkLst>
            <pc:docMk/>
            <pc:sldMasterMk cId="451230247" sldId="2147483775"/>
            <pc:sldLayoutMk cId="63561187" sldId="2147483767"/>
          </pc:sldLayoutMkLst>
        </pc:sldLayoutChg>
        <pc:sldLayoutChg chg="add del">
          <pc:chgData name="SANJAY V" userId="afd9469073bbe574" providerId="Windows Live" clId="Web-{C69D1340-B940-43BF-B912-A6877FBF476F}" dt="2024-08-22T06:41:13.633" v="60"/>
          <pc:sldLayoutMkLst>
            <pc:docMk/>
            <pc:sldMasterMk cId="451230247" sldId="2147483775"/>
            <pc:sldLayoutMk cId="1670156001" sldId="2147483768"/>
          </pc:sldLayoutMkLst>
        </pc:sldLayoutChg>
        <pc:sldLayoutChg chg="add del">
          <pc:chgData name="SANJAY V" userId="afd9469073bbe574" providerId="Windows Live" clId="Web-{C69D1340-B940-43BF-B912-A6877FBF476F}" dt="2024-08-22T06:41:13.633" v="60"/>
          <pc:sldLayoutMkLst>
            <pc:docMk/>
            <pc:sldMasterMk cId="451230247" sldId="2147483775"/>
            <pc:sldLayoutMk cId="899009077" sldId="2147483769"/>
          </pc:sldLayoutMkLst>
        </pc:sldLayoutChg>
        <pc:sldLayoutChg chg="add del">
          <pc:chgData name="SANJAY V" userId="afd9469073bbe574" providerId="Windows Live" clId="Web-{C69D1340-B940-43BF-B912-A6877FBF476F}" dt="2024-08-22T06:41:13.633" v="60"/>
          <pc:sldLayoutMkLst>
            <pc:docMk/>
            <pc:sldMasterMk cId="451230247" sldId="2147483775"/>
            <pc:sldLayoutMk cId="981282131" sldId="2147483770"/>
          </pc:sldLayoutMkLst>
        </pc:sldLayoutChg>
        <pc:sldLayoutChg chg="add del">
          <pc:chgData name="SANJAY V" userId="afd9469073bbe574" providerId="Windows Live" clId="Web-{C69D1340-B940-43BF-B912-A6877FBF476F}" dt="2024-08-22T06:41:13.633" v="60"/>
          <pc:sldLayoutMkLst>
            <pc:docMk/>
            <pc:sldMasterMk cId="451230247" sldId="2147483775"/>
            <pc:sldLayoutMk cId="3569840927" sldId="2147483771"/>
          </pc:sldLayoutMkLst>
        </pc:sldLayoutChg>
        <pc:sldLayoutChg chg="add del">
          <pc:chgData name="SANJAY V" userId="afd9469073bbe574" providerId="Windows Live" clId="Web-{C69D1340-B940-43BF-B912-A6877FBF476F}" dt="2024-08-22T06:41:13.633" v="60"/>
          <pc:sldLayoutMkLst>
            <pc:docMk/>
            <pc:sldMasterMk cId="451230247" sldId="2147483775"/>
            <pc:sldLayoutMk cId="2804649564" sldId="2147483772"/>
          </pc:sldLayoutMkLst>
        </pc:sldLayoutChg>
        <pc:sldLayoutChg chg="add del">
          <pc:chgData name="SANJAY V" userId="afd9469073bbe574" providerId="Windows Live" clId="Web-{C69D1340-B940-43BF-B912-A6877FBF476F}" dt="2024-08-22T06:41:13.633" v="60"/>
          <pc:sldLayoutMkLst>
            <pc:docMk/>
            <pc:sldMasterMk cId="451230247" sldId="2147483775"/>
            <pc:sldLayoutMk cId="3671271160" sldId="2147483773"/>
          </pc:sldLayoutMkLst>
        </pc:sldLayoutChg>
        <pc:sldLayoutChg chg="add del">
          <pc:chgData name="SANJAY V" userId="afd9469073bbe574" providerId="Windows Live" clId="Web-{C69D1340-B940-43BF-B912-A6877FBF476F}" dt="2024-08-22T06:41:13.633" v="60"/>
          <pc:sldLayoutMkLst>
            <pc:docMk/>
            <pc:sldMasterMk cId="451230247" sldId="2147483775"/>
            <pc:sldLayoutMk cId="3090257960" sldId="2147483774"/>
          </pc:sldLayoutMkLst>
        </pc:sldLayoutChg>
      </pc:sldMasterChg>
      <pc:sldMasterChg chg="add del addSldLayout delSldLayout">
        <pc:chgData name="SANJAY V" userId="afd9469073bbe574" providerId="Windows Live" clId="Web-{C69D1340-B940-43BF-B912-A6877FBF476F}" dt="2024-08-22T06:43:40.012" v="65"/>
        <pc:sldMasterMkLst>
          <pc:docMk/>
          <pc:sldMasterMk cId="635514601" sldId="2147483838"/>
        </pc:sldMasterMkLst>
        <pc:sldLayoutChg chg="add del">
          <pc:chgData name="SANJAY V" userId="afd9469073bbe574" providerId="Windows Live" clId="Web-{C69D1340-B940-43BF-B912-A6877FBF476F}" dt="2024-08-22T06:43:40.012" v="65"/>
          <pc:sldLayoutMkLst>
            <pc:docMk/>
            <pc:sldMasterMk cId="635514601" sldId="2147483838"/>
            <pc:sldLayoutMk cId="4214914758" sldId="2147483827"/>
          </pc:sldLayoutMkLst>
        </pc:sldLayoutChg>
        <pc:sldLayoutChg chg="add del">
          <pc:chgData name="SANJAY V" userId="afd9469073bbe574" providerId="Windows Live" clId="Web-{C69D1340-B940-43BF-B912-A6877FBF476F}" dt="2024-08-22T06:43:40.012" v="65"/>
          <pc:sldLayoutMkLst>
            <pc:docMk/>
            <pc:sldMasterMk cId="635514601" sldId="2147483838"/>
            <pc:sldLayoutMk cId="573377688" sldId="2147483828"/>
          </pc:sldLayoutMkLst>
        </pc:sldLayoutChg>
        <pc:sldLayoutChg chg="add del">
          <pc:chgData name="SANJAY V" userId="afd9469073bbe574" providerId="Windows Live" clId="Web-{C69D1340-B940-43BF-B912-A6877FBF476F}" dt="2024-08-22T06:43:40.012" v="65"/>
          <pc:sldLayoutMkLst>
            <pc:docMk/>
            <pc:sldMasterMk cId="635514601" sldId="2147483838"/>
            <pc:sldLayoutMk cId="3399330002" sldId="2147483829"/>
          </pc:sldLayoutMkLst>
        </pc:sldLayoutChg>
        <pc:sldLayoutChg chg="add del">
          <pc:chgData name="SANJAY V" userId="afd9469073bbe574" providerId="Windows Live" clId="Web-{C69D1340-B940-43BF-B912-A6877FBF476F}" dt="2024-08-22T06:43:40.012" v="65"/>
          <pc:sldLayoutMkLst>
            <pc:docMk/>
            <pc:sldMasterMk cId="635514601" sldId="2147483838"/>
            <pc:sldLayoutMk cId="2451779396" sldId="2147483830"/>
          </pc:sldLayoutMkLst>
        </pc:sldLayoutChg>
        <pc:sldLayoutChg chg="add del">
          <pc:chgData name="SANJAY V" userId="afd9469073bbe574" providerId="Windows Live" clId="Web-{C69D1340-B940-43BF-B912-A6877FBF476F}" dt="2024-08-22T06:43:40.012" v="65"/>
          <pc:sldLayoutMkLst>
            <pc:docMk/>
            <pc:sldMasterMk cId="635514601" sldId="2147483838"/>
            <pc:sldLayoutMk cId="186851999" sldId="2147483831"/>
          </pc:sldLayoutMkLst>
        </pc:sldLayoutChg>
        <pc:sldLayoutChg chg="add del">
          <pc:chgData name="SANJAY V" userId="afd9469073bbe574" providerId="Windows Live" clId="Web-{C69D1340-B940-43BF-B912-A6877FBF476F}" dt="2024-08-22T06:43:40.012" v="65"/>
          <pc:sldLayoutMkLst>
            <pc:docMk/>
            <pc:sldMasterMk cId="635514601" sldId="2147483838"/>
            <pc:sldLayoutMk cId="1509392511" sldId="2147483832"/>
          </pc:sldLayoutMkLst>
        </pc:sldLayoutChg>
        <pc:sldLayoutChg chg="add del">
          <pc:chgData name="SANJAY V" userId="afd9469073bbe574" providerId="Windows Live" clId="Web-{C69D1340-B940-43BF-B912-A6877FBF476F}" dt="2024-08-22T06:43:40.012" v="65"/>
          <pc:sldLayoutMkLst>
            <pc:docMk/>
            <pc:sldMasterMk cId="635514601" sldId="2147483838"/>
            <pc:sldLayoutMk cId="2837014994" sldId="2147483833"/>
          </pc:sldLayoutMkLst>
        </pc:sldLayoutChg>
        <pc:sldLayoutChg chg="add del">
          <pc:chgData name="SANJAY V" userId="afd9469073bbe574" providerId="Windows Live" clId="Web-{C69D1340-B940-43BF-B912-A6877FBF476F}" dt="2024-08-22T06:43:40.012" v="65"/>
          <pc:sldLayoutMkLst>
            <pc:docMk/>
            <pc:sldMasterMk cId="635514601" sldId="2147483838"/>
            <pc:sldLayoutMk cId="626402916" sldId="2147483834"/>
          </pc:sldLayoutMkLst>
        </pc:sldLayoutChg>
        <pc:sldLayoutChg chg="add del">
          <pc:chgData name="SANJAY V" userId="afd9469073bbe574" providerId="Windows Live" clId="Web-{C69D1340-B940-43BF-B912-A6877FBF476F}" dt="2024-08-22T06:43:40.012" v="65"/>
          <pc:sldLayoutMkLst>
            <pc:docMk/>
            <pc:sldMasterMk cId="635514601" sldId="2147483838"/>
            <pc:sldLayoutMk cId="3429892007" sldId="2147483835"/>
          </pc:sldLayoutMkLst>
        </pc:sldLayoutChg>
        <pc:sldLayoutChg chg="add del">
          <pc:chgData name="SANJAY V" userId="afd9469073bbe574" providerId="Windows Live" clId="Web-{C69D1340-B940-43BF-B912-A6877FBF476F}" dt="2024-08-22T06:43:40.012" v="65"/>
          <pc:sldLayoutMkLst>
            <pc:docMk/>
            <pc:sldMasterMk cId="635514601" sldId="2147483838"/>
            <pc:sldLayoutMk cId="3425872692" sldId="2147483836"/>
          </pc:sldLayoutMkLst>
        </pc:sldLayoutChg>
        <pc:sldLayoutChg chg="add del">
          <pc:chgData name="SANJAY V" userId="afd9469073bbe574" providerId="Windows Live" clId="Web-{C69D1340-B940-43BF-B912-A6877FBF476F}" dt="2024-08-22T06:43:40.012" v="65"/>
          <pc:sldLayoutMkLst>
            <pc:docMk/>
            <pc:sldMasterMk cId="635514601" sldId="2147483838"/>
            <pc:sldLayoutMk cId="2615827924" sldId="2147483837"/>
          </pc:sldLayoutMkLst>
        </pc:sldLayoutChg>
      </pc:sldMasterChg>
      <pc:sldMasterChg chg="add del addSldLayout delSldLayout">
        <pc:chgData name="SANJAY V" userId="afd9469073bbe574" providerId="Windows Live" clId="Web-{C69D1340-B940-43BF-B912-A6877FBF476F}" dt="2024-08-22T06:43:39.871" v="64"/>
        <pc:sldMasterMkLst>
          <pc:docMk/>
          <pc:sldMasterMk cId="3382068538" sldId="2147483862"/>
        </pc:sldMasterMkLst>
        <pc:sldLayoutChg chg="add del">
          <pc:chgData name="SANJAY V" userId="afd9469073bbe574" providerId="Windows Live" clId="Web-{C69D1340-B940-43BF-B912-A6877FBF476F}" dt="2024-08-22T06:43:39.871" v="64"/>
          <pc:sldLayoutMkLst>
            <pc:docMk/>
            <pc:sldMasterMk cId="3382068538" sldId="2147483862"/>
            <pc:sldLayoutMk cId="249947537" sldId="2147483851"/>
          </pc:sldLayoutMkLst>
        </pc:sldLayoutChg>
        <pc:sldLayoutChg chg="add del">
          <pc:chgData name="SANJAY V" userId="afd9469073bbe574" providerId="Windows Live" clId="Web-{C69D1340-B940-43BF-B912-A6877FBF476F}" dt="2024-08-22T06:43:39.871" v="64"/>
          <pc:sldLayoutMkLst>
            <pc:docMk/>
            <pc:sldMasterMk cId="3382068538" sldId="2147483862"/>
            <pc:sldLayoutMk cId="1246731274" sldId="2147483852"/>
          </pc:sldLayoutMkLst>
        </pc:sldLayoutChg>
        <pc:sldLayoutChg chg="add del">
          <pc:chgData name="SANJAY V" userId="afd9469073bbe574" providerId="Windows Live" clId="Web-{C69D1340-B940-43BF-B912-A6877FBF476F}" dt="2024-08-22T06:43:39.871" v="64"/>
          <pc:sldLayoutMkLst>
            <pc:docMk/>
            <pc:sldMasterMk cId="3382068538" sldId="2147483862"/>
            <pc:sldLayoutMk cId="1404418623" sldId="2147483853"/>
          </pc:sldLayoutMkLst>
        </pc:sldLayoutChg>
        <pc:sldLayoutChg chg="add del">
          <pc:chgData name="SANJAY V" userId="afd9469073bbe574" providerId="Windows Live" clId="Web-{C69D1340-B940-43BF-B912-A6877FBF476F}" dt="2024-08-22T06:43:39.871" v="64"/>
          <pc:sldLayoutMkLst>
            <pc:docMk/>
            <pc:sldMasterMk cId="3382068538" sldId="2147483862"/>
            <pc:sldLayoutMk cId="3456823044" sldId="2147483854"/>
          </pc:sldLayoutMkLst>
        </pc:sldLayoutChg>
        <pc:sldLayoutChg chg="add del">
          <pc:chgData name="SANJAY V" userId="afd9469073bbe574" providerId="Windows Live" clId="Web-{C69D1340-B940-43BF-B912-A6877FBF476F}" dt="2024-08-22T06:43:39.871" v="64"/>
          <pc:sldLayoutMkLst>
            <pc:docMk/>
            <pc:sldMasterMk cId="3382068538" sldId="2147483862"/>
            <pc:sldLayoutMk cId="3085240272" sldId="2147483855"/>
          </pc:sldLayoutMkLst>
        </pc:sldLayoutChg>
        <pc:sldLayoutChg chg="add del">
          <pc:chgData name="SANJAY V" userId="afd9469073bbe574" providerId="Windows Live" clId="Web-{C69D1340-B940-43BF-B912-A6877FBF476F}" dt="2024-08-22T06:43:39.871" v="64"/>
          <pc:sldLayoutMkLst>
            <pc:docMk/>
            <pc:sldMasterMk cId="3382068538" sldId="2147483862"/>
            <pc:sldLayoutMk cId="1044062777" sldId="2147483856"/>
          </pc:sldLayoutMkLst>
        </pc:sldLayoutChg>
        <pc:sldLayoutChg chg="add del">
          <pc:chgData name="SANJAY V" userId="afd9469073bbe574" providerId="Windows Live" clId="Web-{C69D1340-B940-43BF-B912-A6877FBF476F}" dt="2024-08-22T06:43:39.871" v="64"/>
          <pc:sldLayoutMkLst>
            <pc:docMk/>
            <pc:sldMasterMk cId="3382068538" sldId="2147483862"/>
            <pc:sldLayoutMk cId="1790473910" sldId="2147483857"/>
          </pc:sldLayoutMkLst>
        </pc:sldLayoutChg>
        <pc:sldLayoutChg chg="add del">
          <pc:chgData name="SANJAY V" userId="afd9469073bbe574" providerId="Windows Live" clId="Web-{C69D1340-B940-43BF-B912-A6877FBF476F}" dt="2024-08-22T06:43:39.871" v="64"/>
          <pc:sldLayoutMkLst>
            <pc:docMk/>
            <pc:sldMasterMk cId="3382068538" sldId="2147483862"/>
            <pc:sldLayoutMk cId="1998702432" sldId="2147483858"/>
          </pc:sldLayoutMkLst>
        </pc:sldLayoutChg>
        <pc:sldLayoutChg chg="add del">
          <pc:chgData name="SANJAY V" userId="afd9469073bbe574" providerId="Windows Live" clId="Web-{C69D1340-B940-43BF-B912-A6877FBF476F}" dt="2024-08-22T06:43:39.871" v="64"/>
          <pc:sldLayoutMkLst>
            <pc:docMk/>
            <pc:sldMasterMk cId="3382068538" sldId="2147483862"/>
            <pc:sldLayoutMk cId="117667810" sldId="2147483859"/>
          </pc:sldLayoutMkLst>
        </pc:sldLayoutChg>
        <pc:sldLayoutChg chg="add del">
          <pc:chgData name="SANJAY V" userId="afd9469073bbe574" providerId="Windows Live" clId="Web-{C69D1340-B940-43BF-B912-A6877FBF476F}" dt="2024-08-22T06:43:39.871" v="64"/>
          <pc:sldLayoutMkLst>
            <pc:docMk/>
            <pc:sldMasterMk cId="3382068538" sldId="2147483862"/>
            <pc:sldLayoutMk cId="1428581745" sldId="2147483860"/>
          </pc:sldLayoutMkLst>
        </pc:sldLayoutChg>
        <pc:sldLayoutChg chg="add del">
          <pc:chgData name="SANJAY V" userId="afd9469073bbe574" providerId="Windows Live" clId="Web-{C69D1340-B940-43BF-B912-A6877FBF476F}" dt="2024-08-22T06:43:39.871" v="64"/>
          <pc:sldLayoutMkLst>
            <pc:docMk/>
            <pc:sldMasterMk cId="3382068538" sldId="2147483862"/>
            <pc:sldLayoutMk cId="3797430094" sldId="2147483861"/>
          </pc:sldLayoutMkLst>
        </pc:sldLayoutChg>
      </pc:sldMasterChg>
      <pc:sldMasterChg chg="add del addSldLayout delSldLayout">
        <pc:chgData name="SANJAY V" userId="afd9469073bbe574" providerId="Windows Live" clId="Web-{C69D1340-B940-43BF-B912-A6877FBF476F}" dt="2024-08-22T06:42:13.509" v="62"/>
        <pc:sldMasterMkLst>
          <pc:docMk/>
          <pc:sldMasterMk cId="2869109202" sldId="2147483875"/>
        </pc:sldMasterMkLst>
        <pc:sldLayoutChg chg="add del">
          <pc:chgData name="SANJAY V" userId="afd9469073bbe574" providerId="Windows Live" clId="Web-{C69D1340-B940-43BF-B912-A6877FBF476F}" dt="2024-08-22T06:42:13.509" v="62"/>
          <pc:sldLayoutMkLst>
            <pc:docMk/>
            <pc:sldMasterMk cId="2869109202" sldId="2147483875"/>
            <pc:sldLayoutMk cId="640570424" sldId="2147483864"/>
          </pc:sldLayoutMkLst>
        </pc:sldLayoutChg>
        <pc:sldLayoutChg chg="add del">
          <pc:chgData name="SANJAY V" userId="afd9469073bbe574" providerId="Windows Live" clId="Web-{C69D1340-B940-43BF-B912-A6877FBF476F}" dt="2024-08-22T06:42:13.509" v="62"/>
          <pc:sldLayoutMkLst>
            <pc:docMk/>
            <pc:sldMasterMk cId="2869109202" sldId="2147483875"/>
            <pc:sldLayoutMk cId="1526091085" sldId="2147483865"/>
          </pc:sldLayoutMkLst>
        </pc:sldLayoutChg>
        <pc:sldLayoutChg chg="add del">
          <pc:chgData name="SANJAY V" userId="afd9469073bbe574" providerId="Windows Live" clId="Web-{C69D1340-B940-43BF-B912-A6877FBF476F}" dt="2024-08-22T06:42:13.509" v="62"/>
          <pc:sldLayoutMkLst>
            <pc:docMk/>
            <pc:sldMasterMk cId="2869109202" sldId="2147483875"/>
            <pc:sldLayoutMk cId="2718684858" sldId="2147483866"/>
          </pc:sldLayoutMkLst>
        </pc:sldLayoutChg>
        <pc:sldLayoutChg chg="add del">
          <pc:chgData name="SANJAY V" userId="afd9469073bbe574" providerId="Windows Live" clId="Web-{C69D1340-B940-43BF-B912-A6877FBF476F}" dt="2024-08-22T06:42:13.509" v="62"/>
          <pc:sldLayoutMkLst>
            <pc:docMk/>
            <pc:sldMasterMk cId="2869109202" sldId="2147483875"/>
            <pc:sldLayoutMk cId="2814194765" sldId="2147483867"/>
          </pc:sldLayoutMkLst>
        </pc:sldLayoutChg>
        <pc:sldLayoutChg chg="add del">
          <pc:chgData name="SANJAY V" userId="afd9469073bbe574" providerId="Windows Live" clId="Web-{C69D1340-B940-43BF-B912-A6877FBF476F}" dt="2024-08-22T06:42:13.509" v="62"/>
          <pc:sldLayoutMkLst>
            <pc:docMk/>
            <pc:sldMasterMk cId="2869109202" sldId="2147483875"/>
            <pc:sldLayoutMk cId="1434768152" sldId="2147483868"/>
          </pc:sldLayoutMkLst>
        </pc:sldLayoutChg>
        <pc:sldLayoutChg chg="add del">
          <pc:chgData name="SANJAY V" userId="afd9469073bbe574" providerId="Windows Live" clId="Web-{C69D1340-B940-43BF-B912-A6877FBF476F}" dt="2024-08-22T06:42:13.509" v="62"/>
          <pc:sldLayoutMkLst>
            <pc:docMk/>
            <pc:sldMasterMk cId="2869109202" sldId="2147483875"/>
            <pc:sldLayoutMk cId="3454094942" sldId="2147483869"/>
          </pc:sldLayoutMkLst>
        </pc:sldLayoutChg>
        <pc:sldLayoutChg chg="add del">
          <pc:chgData name="SANJAY V" userId="afd9469073bbe574" providerId="Windows Live" clId="Web-{C69D1340-B940-43BF-B912-A6877FBF476F}" dt="2024-08-22T06:42:13.509" v="62"/>
          <pc:sldLayoutMkLst>
            <pc:docMk/>
            <pc:sldMasterMk cId="2869109202" sldId="2147483875"/>
            <pc:sldLayoutMk cId="4242898986" sldId="2147483870"/>
          </pc:sldLayoutMkLst>
        </pc:sldLayoutChg>
        <pc:sldLayoutChg chg="add del">
          <pc:chgData name="SANJAY V" userId="afd9469073bbe574" providerId="Windows Live" clId="Web-{C69D1340-B940-43BF-B912-A6877FBF476F}" dt="2024-08-22T06:42:13.509" v="62"/>
          <pc:sldLayoutMkLst>
            <pc:docMk/>
            <pc:sldMasterMk cId="2869109202" sldId="2147483875"/>
            <pc:sldLayoutMk cId="3461455493" sldId="2147483871"/>
          </pc:sldLayoutMkLst>
        </pc:sldLayoutChg>
        <pc:sldLayoutChg chg="add del">
          <pc:chgData name="SANJAY V" userId="afd9469073bbe574" providerId="Windows Live" clId="Web-{C69D1340-B940-43BF-B912-A6877FBF476F}" dt="2024-08-22T06:42:13.509" v="62"/>
          <pc:sldLayoutMkLst>
            <pc:docMk/>
            <pc:sldMasterMk cId="2869109202" sldId="2147483875"/>
            <pc:sldLayoutMk cId="2859990550" sldId="2147483872"/>
          </pc:sldLayoutMkLst>
        </pc:sldLayoutChg>
        <pc:sldLayoutChg chg="add del">
          <pc:chgData name="SANJAY V" userId="afd9469073bbe574" providerId="Windows Live" clId="Web-{C69D1340-B940-43BF-B912-A6877FBF476F}" dt="2024-08-22T06:42:13.509" v="62"/>
          <pc:sldLayoutMkLst>
            <pc:docMk/>
            <pc:sldMasterMk cId="2869109202" sldId="2147483875"/>
            <pc:sldLayoutMk cId="2549475820" sldId="2147483873"/>
          </pc:sldLayoutMkLst>
        </pc:sldLayoutChg>
        <pc:sldLayoutChg chg="add del">
          <pc:chgData name="SANJAY V" userId="afd9469073bbe574" providerId="Windows Live" clId="Web-{C69D1340-B940-43BF-B912-A6877FBF476F}" dt="2024-08-22T06:42:13.509" v="62"/>
          <pc:sldLayoutMkLst>
            <pc:docMk/>
            <pc:sldMasterMk cId="2869109202" sldId="2147483875"/>
            <pc:sldLayoutMk cId="1821293971" sldId="2147483874"/>
          </pc:sldLayoutMkLst>
        </pc:sldLayoutChg>
      </pc:sldMasterChg>
      <pc:sldMasterChg chg="add del addSldLayout delSldLayout">
        <pc:chgData name="SANJAY V" userId="afd9469073bbe574" providerId="Windows Live" clId="Web-{C69D1340-B940-43BF-B912-A6877FBF476F}" dt="2024-08-22T06:49:31.209" v="72"/>
        <pc:sldMasterMkLst>
          <pc:docMk/>
          <pc:sldMasterMk cId="234197961" sldId="2147483901"/>
        </pc:sldMasterMkLst>
        <pc:sldLayoutChg chg="add del">
          <pc:chgData name="SANJAY V" userId="afd9469073bbe574" providerId="Windows Live" clId="Web-{C69D1340-B940-43BF-B912-A6877FBF476F}" dt="2024-08-22T06:49:31.209" v="72"/>
          <pc:sldLayoutMkLst>
            <pc:docMk/>
            <pc:sldMasterMk cId="234197961" sldId="2147483901"/>
            <pc:sldLayoutMk cId="1655774868" sldId="2147483890"/>
          </pc:sldLayoutMkLst>
        </pc:sldLayoutChg>
        <pc:sldLayoutChg chg="add del">
          <pc:chgData name="SANJAY V" userId="afd9469073bbe574" providerId="Windows Live" clId="Web-{C69D1340-B940-43BF-B912-A6877FBF476F}" dt="2024-08-22T06:49:31.209" v="72"/>
          <pc:sldLayoutMkLst>
            <pc:docMk/>
            <pc:sldMasterMk cId="234197961" sldId="2147483901"/>
            <pc:sldLayoutMk cId="2482401459" sldId="2147483891"/>
          </pc:sldLayoutMkLst>
        </pc:sldLayoutChg>
        <pc:sldLayoutChg chg="add del">
          <pc:chgData name="SANJAY V" userId="afd9469073bbe574" providerId="Windows Live" clId="Web-{C69D1340-B940-43BF-B912-A6877FBF476F}" dt="2024-08-22T06:49:31.209" v="72"/>
          <pc:sldLayoutMkLst>
            <pc:docMk/>
            <pc:sldMasterMk cId="234197961" sldId="2147483901"/>
            <pc:sldLayoutMk cId="727562875" sldId="2147483892"/>
          </pc:sldLayoutMkLst>
        </pc:sldLayoutChg>
        <pc:sldLayoutChg chg="add del">
          <pc:chgData name="SANJAY V" userId="afd9469073bbe574" providerId="Windows Live" clId="Web-{C69D1340-B940-43BF-B912-A6877FBF476F}" dt="2024-08-22T06:49:31.209" v="72"/>
          <pc:sldLayoutMkLst>
            <pc:docMk/>
            <pc:sldMasterMk cId="234197961" sldId="2147483901"/>
            <pc:sldLayoutMk cId="2926558020" sldId="2147483893"/>
          </pc:sldLayoutMkLst>
        </pc:sldLayoutChg>
        <pc:sldLayoutChg chg="add del">
          <pc:chgData name="SANJAY V" userId="afd9469073bbe574" providerId="Windows Live" clId="Web-{C69D1340-B940-43BF-B912-A6877FBF476F}" dt="2024-08-22T06:49:31.209" v="72"/>
          <pc:sldLayoutMkLst>
            <pc:docMk/>
            <pc:sldMasterMk cId="234197961" sldId="2147483901"/>
            <pc:sldLayoutMk cId="315287301" sldId="2147483894"/>
          </pc:sldLayoutMkLst>
        </pc:sldLayoutChg>
        <pc:sldLayoutChg chg="add del">
          <pc:chgData name="SANJAY V" userId="afd9469073bbe574" providerId="Windows Live" clId="Web-{C69D1340-B940-43BF-B912-A6877FBF476F}" dt="2024-08-22T06:49:31.209" v="72"/>
          <pc:sldLayoutMkLst>
            <pc:docMk/>
            <pc:sldMasterMk cId="234197961" sldId="2147483901"/>
            <pc:sldLayoutMk cId="3509268091" sldId="2147483895"/>
          </pc:sldLayoutMkLst>
        </pc:sldLayoutChg>
        <pc:sldLayoutChg chg="add del">
          <pc:chgData name="SANJAY V" userId="afd9469073bbe574" providerId="Windows Live" clId="Web-{C69D1340-B940-43BF-B912-A6877FBF476F}" dt="2024-08-22T06:49:31.209" v="72"/>
          <pc:sldLayoutMkLst>
            <pc:docMk/>
            <pc:sldMasterMk cId="234197961" sldId="2147483901"/>
            <pc:sldLayoutMk cId="3898952958" sldId="2147483896"/>
          </pc:sldLayoutMkLst>
        </pc:sldLayoutChg>
        <pc:sldLayoutChg chg="add del">
          <pc:chgData name="SANJAY V" userId="afd9469073bbe574" providerId="Windows Live" clId="Web-{C69D1340-B940-43BF-B912-A6877FBF476F}" dt="2024-08-22T06:49:31.209" v="72"/>
          <pc:sldLayoutMkLst>
            <pc:docMk/>
            <pc:sldMasterMk cId="234197961" sldId="2147483901"/>
            <pc:sldLayoutMk cId="801447697" sldId="2147483897"/>
          </pc:sldLayoutMkLst>
        </pc:sldLayoutChg>
        <pc:sldLayoutChg chg="add del">
          <pc:chgData name="SANJAY V" userId="afd9469073bbe574" providerId="Windows Live" clId="Web-{C69D1340-B940-43BF-B912-A6877FBF476F}" dt="2024-08-22T06:49:31.209" v="72"/>
          <pc:sldLayoutMkLst>
            <pc:docMk/>
            <pc:sldMasterMk cId="234197961" sldId="2147483901"/>
            <pc:sldLayoutMk cId="3234566653" sldId="2147483898"/>
          </pc:sldLayoutMkLst>
        </pc:sldLayoutChg>
        <pc:sldLayoutChg chg="add del">
          <pc:chgData name="SANJAY V" userId="afd9469073bbe574" providerId="Windows Live" clId="Web-{C69D1340-B940-43BF-B912-A6877FBF476F}" dt="2024-08-22T06:49:31.209" v="72"/>
          <pc:sldLayoutMkLst>
            <pc:docMk/>
            <pc:sldMasterMk cId="234197961" sldId="2147483901"/>
            <pc:sldLayoutMk cId="405212496" sldId="2147483899"/>
          </pc:sldLayoutMkLst>
        </pc:sldLayoutChg>
        <pc:sldLayoutChg chg="add del">
          <pc:chgData name="SANJAY V" userId="afd9469073bbe574" providerId="Windows Live" clId="Web-{C69D1340-B940-43BF-B912-A6877FBF476F}" dt="2024-08-22T06:49:31.209" v="72"/>
          <pc:sldLayoutMkLst>
            <pc:docMk/>
            <pc:sldMasterMk cId="234197961" sldId="2147483901"/>
            <pc:sldLayoutMk cId="1328319925" sldId="2147483900"/>
          </pc:sldLayoutMkLst>
        </pc:sldLayoutChg>
      </pc:sldMasterChg>
      <pc:sldMasterChg chg="add del addSldLayout delSldLayout">
        <pc:chgData name="SANJAY V" userId="afd9469073bbe574" providerId="Windows Live" clId="Web-{C69D1340-B940-43BF-B912-A6877FBF476F}" dt="2024-08-22T06:48:55.958" v="69"/>
        <pc:sldMasterMkLst>
          <pc:docMk/>
          <pc:sldMasterMk cId="4078564459" sldId="2147483925"/>
        </pc:sldMasterMkLst>
        <pc:sldLayoutChg chg="add del">
          <pc:chgData name="SANJAY V" userId="afd9469073bbe574" providerId="Windows Live" clId="Web-{C69D1340-B940-43BF-B912-A6877FBF476F}" dt="2024-08-22T06:48:55.958" v="69"/>
          <pc:sldLayoutMkLst>
            <pc:docMk/>
            <pc:sldMasterMk cId="4078564459" sldId="2147483925"/>
            <pc:sldLayoutMk cId="1440086583" sldId="2147483914"/>
          </pc:sldLayoutMkLst>
        </pc:sldLayoutChg>
        <pc:sldLayoutChg chg="add del">
          <pc:chgData name="SANJAY V" userId="afd9469073bbe574" providerId="Windows Live" clId="Web-{C69D1340-B940-43BF-B912-A6877FBF476F}" dt="2024-08-22T06:48:55.958" v="69"/>
          <pc:sldLayoutMkLst>
            <pc:docMk/>
            <pc:sldMasterMk cId="4078564459" sldId="2147483925"/>
            <pc:sldLayoutMk cId="2071839778" sldId="2147483915"/>
          </pc:sldLayoutMkLst>
        </pc:sldLayoutChg>
        <pc:sldLayoutChg chg="add del">
          <pc:chgData name="SANJAY V" userId="afd9469073bbe574" providerId="Windows Live" clId="Web-{C69D1340-B940-43BF-B912-A6877FBF476F}" dt="2024-08-22T06:48:55.958" v="69"/>
          <pc:sldLayoutMkLst>
            <pc:docMk/>
            <pc:sldMasterMk cId="4078564459" sldId="2147483925"/>
            <pc:sldLayoutMk cId="2770641206" sldId="2147483916"/>
          </pc:sldLayoutMkLst>
        </pc:sldLayoutChg>
        <pc:sldLayoutChg chg="add del">
          <pc:chgData name="SANJAY V" userId="afd9469073bbe574" providerId="Windows Live" clId="Web-{C69D1340-B940-43BF-B912-A6877FBF476F}" dt="2024-08-22T06:48:55.958" v="69"/>
          <pc:sldLayoutMkLst>
            <pc:docMk/>
            <pc:sldMasterMk cId="4078564459" sldId="2147483925"/>
            <pc:sldLayoutMk cId="2617226173" sldId="2147483917"/>
          </pc:sldLayoutMkLst>
        </pc:sldLayoutChg>
        <pc:sldLayoutChg chg="add del">
          <pc:chgData name="SANJAY V" userId="afd9469073bbe574" providerId="Windows Live" clId="Web-{C69D1340-B940-43BF-B912-A6877FBF476F}" dt="2024-08-22T06:48:55.958" v="69"/>
          <pc:sldLayoutMkLst>
            <pc:docMk/>
            <pc:sldMasterMk cId="4078564459" sldId="2147483925"/>
            <pc:sldLayoutMk cId="1586044205" sldId="2147483918"/>
          </pc:sldLayoutMkLst>
        </pc:sldLayoutChg>
        <pc:sldLayoutChg chg="add del">
          <pc:chgData name="SANJAY V" userId="afd9469073bbe574" providerId="Windows Live" clId="Web-{C69D1340-B940-43BF-B912-A6877FBF476F}" dt="2024-08-22T06:48:55.958" v="69"/>
          <pc:sldLayoutMkLst>
            <pc:docMk/>
            <pc:sldMasterMk cId="4078564459" sldId="2147483925"/>
            <pc:sldLayoutMk cId="890244464" sldId="2147483919"/>
          </pc:sldLayoutMkLst>
        </pc:sldLayoutChg>
        <pc:sldLayoutChg chg="add del">
          <pc:chgData name="SANJAY V" userId="afd9469073bbe574" providerId="Windows Live" clId="Web-{C69D1340-B940-43BF-B912-A6877FBF476F}" dt="2024-08-22T06:48:55.958" v="69"/>
          <pc:sldLayoutMkLst>
            <pc:docMk/>
            <pc:sldMasterMk cId="4078564459" sldId="2147483925"/>
            <pc:sldLayoutMk cId="2876378813" sldId="2147483920"/>
          </pc:sldLayoutMkLst>
        </pc:sldLayoutChg>
        <pc:sldLayoutChg chg="add del">
          <pc:chgData name="SANJAY V" userId="afd9469073bbe574" providerId="Windows Live" clId="Web-{C69D1340-B940-43BF-B912-A6877FBF476F}" dt="2024-08-22T06:48:55.958" v="69"/>
          <pc:sldLayoutMkLst>
            <pc:docMk/>
            <pc:sldMasterMk cId="4078564459" sldId="2147483925"/>
            <pc:sldLayoutMk cId="2481416989" sldId="2147483921"/>
          </pc:sldLayoutMkLst>
        </pc:sldLayoutChg>
        <pc:sldLayoutChg chg="add del">
          <pc:chgData name="SANJAY V" userId="afd9469073bbe574" providerId="Windows Live" clId="Web-{C69D1340-B940-43BF-B912-A6877FBF476F}" dt="2024-08-22T06:48:55.958" v="69"/>
          <pc:sldLayoutMkLst>
            <pc:docMk/>
            <pc:sldMasterMk cId="4078564459" sldId="2147483925"/>
            <pc:sldLayoutMk cId="797334459" sldId="2147483922"/>
          </pc:sldLayoutMkLst>
        </pc:sldLayoutChg>
        <pc:sldLayoutChg chg="add del">
          <pc:chgData name="SANJAY V" userId="afd9469073bbe574" providerId="Windows Live" clId="Web-{C69D1340-B940-43BF-B912-A6877FBF476F}" dt="2024-08-22T06:48:55.958" v="69"/>
          <pc:sldLayoutMkLst>
            <pc:docMk/>
            <pc:sldMasterMk cId="4078564459" sldId="2147483925"/>
            <pc:sldLayoutMk cId="3286403017" sldId="2147483923"/>
          </pc:sldLayoutMkLst>
        </pc:sldLayoutChg>
        <pc:sldLayoutChg chg="add del">
          <pc:chgData name="SANJAY V" userId="afd9469073bbe574" providerId="Windows Live" clId="Web-{C69D1340-B940-43BF-B912-A6877FBF476F}" dt="2024-08-22T06:48:55.958" v="69"/>
          <pc:sldLayoutMkLst>
            <pc:docMk/>
            <pc:sldMasterMk cId="4078564459" sldId="2147483925"/>
            <pc:sldLayoutMk cId="1287379791" sldId="2147483924"/>
          </pc:sldLayoutMkLst>
        </pc:sldLayoutChg>
      </pc:sldMasterChg>
      <pc:sldMasterChg chg="add del addSldLayout delSldLayout">
        <pc:chgData name="SANJAY V" userId="afd9469073bbe574" providerId="Windows Live" clId="Web-{C69D1340-B940-43BF-B912-A6877FBF476F}" dt="2024-08-22T06:48:36.926" v="67"/>
        <pc:sldMasterMkLst>
          <pc:docMk/>
          <pc:sldMasterMk cId="1324766670" sldId="2147483938"/>
        </pc:sldMasterMkLst>
        <pc:sldLayoutChg chg="add del">
          <pc:chgData name="SANJAY V" userId="afd9469073bbe574" providerId="Windows Live" clId="Web-{C69D1340-B940-43BF-B912-A6877FBF476F}" dt="2024-08-22T06:48:36.926" v="67"/>
          <pc:sldLayoutMkLst>
            <pc:docMk/>
            <pc:sldMasterMk cId="1324766670" sldId="2147483938"/>
            <pc:sldLayoutMk cId="1438923952" sldId="2147483927"/>
          </pc:sldLayoutMkLst>
        </pc:sldLayoutChg>
        <pc:sldLayoutChg chg="add del">
          <pc:chgData name="SANJAY V" userId="afd9469073bbe574" providerId="Windows Live" clId="Web-{C69D1340-B940-43BF-B912-A6877FBF476F}" dt="2024-08-22T06:48:36.926" v="67"/>
          <pc:sldLayoutMkLst>
            <pc:docMk/>
            <pc:sldMasterMk cId="1324766670" sldId="2147483938"/>
            <pc:sldLayoutMk cId="3661691639" sldId="2147483928"/>
          </pc:sldLayoutMkLst>
        </pc:sldLayoutChg>
        <pc:sldLayoutChg chg="add del">
          <pc:chgData name="SANJAY V" userId="afd9469073bbe574" providerId="Windows Live" clId="Web-{C69D1340-B940-43BF-B912-A6877FBF476F}" dt="2024-08-22T06:48:36.926" v="67"/>
          <pc:sldLayoutMkLst>
            <pc:docMk/>
            <pc:sldMasterMk cId="1324766670" sldId="2147483938"/>
            <pc:sldLayoutMk cId="2465337904" sldId="2147483929"/>
          </pc:sldLayoutMkLst>
        </pc:sldLayoutChg>
        <pc:sldLayoutChg chg="add del">
          <pc:chgData name="SANJAY V" userId="afd9469073bbe574" providerId="Windows Live" clId="Web-{C69D1340-B940-43BF-B912-A6877FBF476F}" dt="2024-08-22T06:48:36.926" v="67"/>
          <pc:sldLayoutMkLst>
            <pc:docMk/>
            <pc:sldMasterMk cId="1324766670" sldId="2147483938"/>
            <pc:sldLayoutMk cId="3423489636" sldId="2147483930"/>
          </pc:sldLayoutMkLst>
        </pc:sldLayoutChg>
        <pc:sldLayoutChg chg="add del">
          <pc:chgData name="SANJAY V" userId="afd9469073bbe574" providerId="Windows Live" clId="Web-{C69D1340-B940-43BF-B912-A6877FBF476F}" dt="2024-08-22T06:48:36.926" v="67"/>
          <pc:sldLayoutMkLst>
            <pc:docMk/>
            <pc:sldMasterMk cId="1324766670" sldId="2147483938"/>
            <pc:sldLayoutMk cId="623909351" sldId="2147483931"/>
          </pc:sldLayoutMkLst>
        </pc:sldLayoutChg>
        <pc:sldLayoutChg chg="add del">
          <pc:chgData name="SANJAY V" userId="afd9469073bbe574" providerId="Windows Live" clId="Web-{C69D1340-B940-43BF-B912-A6877FBF476F}" dt="2024-08-22T06:48:36.926" v="67"/>
          <pc:sldLayoutMkLst>
            <pc:docMk/>
            <pc:sldMasterMk cId="1324766670" sldId="2147483938"/>
            <pc:sldLayoutMk cId="2664843690" sldId="2147483932"/>
          </pc:sldLayoutMkLst>
        </pc:sldLayoutChg>
        <pc:sldLayoutChg chg="add del">
          <pc:chgData name="SANJAY V" userId="afd9469073bbe574" providerId="Windows Live" clId="Web-{C69D1340-B940-43BF-B912-A6877FBF476F}" dt="2024-08-22T06:48:36.926" v="67"/>
          <pc:sldLayoutMkLst>
            <pc:docMk/>
            <pc:sldMasterMk cId="1324766670" sldId="2147483938"/>
            <pc:sldLayoutMk cId="4051282288" sldId="2147483933"/>
          </pc:sldLayoutMkLst>
        </pc:sldLayoutChg>
        <pc:sldLayoutChg chg="add del">
          <pc:chgData name="SANJAY V" userId="afd9469073bbe574" providerId="Windows Live" clId="Web-{C69D1340-B940-43BF-B912-A6877FBF476F}" dt="2024-08-22T06:48:36.926" v="67"/>
          <pc:sldLayoutMkLst>
            <pc:docMk/>
            <pc:sldMasterMk cId="1324766670" sldId="2147483938"/>
            <pc:sldLayoutMk cId="2174969490" sldId="2147483934"/>
          </pc:sldLayoutMkLst>
        </pc:sldLayoutChg>
        <pc:sldLayoutChg chg="add del">
          <pc:chgData name="SANJAY V" userId="afd9469073bbe574" providerId="Windows Live" clId="Web-{C69D1340-B940-43BF-B912-A6877FBF476F}" dt="2024-08-22T06:48:36.926" v="67"/>
          <pc:sldLayoutMkLst>
            <pc:docMk/>
            <pc:sldMasterMk cId="1324766670" sldId="2147483938"/>
            <pc:sldLayoutMk cId="1153956715" sldId="2147483935"/>
          </pc:sldLayoutMkLst>
        </pc:sldLayoutChg>
        <pc:sldLayoutChg chg="add del">
          <pc:chgData name="SANJAY V" userId="afd9469073bbe574" providerId="Windows Live" clId="Web-{C69D1340-B940-43BF-B912-A6877FBF476F}" dt="2024-08-22T06:48:36.926" v="67"/>
          <pc:sldLayoutMkLst>
            <pc:docMk/>
            <pc:sldMasterMk cId="1324766670" sldId="2147483938"/>
            <pc:sldLayoutMk cId="1849249625" sldId="2147483936"/>
          </pc:sldLayoutMkLst>
        </pc:sldLayoutChg>
        <pc:sldLayoutChg chg="add del">
          <pc:chgData name="SANJAY V" userId="afd9469073bbe574" providerId="Windows Live" clId="Web-{C69D1340-B940-43BF-B912-A6877FBF476F}" dt="2024-08-22T06:48:36.926" v="67"/>
          <pc:sldLayoutMkLst>
            <pc:docMk/>
            <pc:sldMasterMk cId="1324766670" sldId="2147483938"/>
            <pc:sldLayoutMk cId="282954626" sldId="2147483937"/>
          </pc:sldLayoutMkLst>
        </pc:sldLayoutChg>
      </pc:sldMasterChg>
      <pc:sldMasterChg chg="add del addSldLayout delSldLayout">
        <pc:chgData name="SANJAY V" userId="afd9469073bbe574" providerId="Windows Live" clId="Web-{C69D1340-B940-43BF-B912-A6877FBF476F}" dt="2024-08-22T06:49:31.115" v="71"/>
        <pc:sldMasterMkLst>
          <pc:docMk/>
          <pc:sldMasterMk cId="3401994806" sldId="2147483938"/>
        </pc:sldMasterMkLst>
        <pc:sldLayoutChg chg="add del">
          <pc:chgData name="SANJAY V" userId="afd9469073bbe574" providerId="Windows Live" clId="Web-{C69D1340-B940-43BF-B912-A6877FBF476F}" dt="2024-08-22T06:49:31.115" v="71"/>
          <pc:sldLayoutMkLst>
            <pc:docMk/>
            <pc:sldMasterMk cId="3401994806" sldId="2147483938"/>
            <pc:sldLayoutMk cId="3083564938" sldId="2147483927"/>
          </pc:sldLayoutMkLst>
        </pc:sldLayoutChg>
        <pc:sldLayoutChg chg="add del">
          <pc:chgData name="SANJAY V" userId="afd9469073bbe574" providerId="Windows Live" clId="Web-{C69D1340-B940-43BF-B912-A6877FBF476F}" dt="2024-08-22T06:49:31.115" v="71"/>
          <pc:sldLayoutMkLst>
            <pc:docMk/>
            <pc:sldMasterMk cId="3401994806" sldId="2147483938"/>
            <pc:sldLayoutMk cId="838484822" sldId="2147483928"/>
          </pc:sldLayoutMkLst>
        </pc:sldLayoutChg>
        <pc:sldLayoutChg chg="add del">
          <pc:chgData name="SANJAY V" userId="afd9469073bbe574" providerId="Windows Live" clId="Web-{C69D1340-B940-43BF-B912-A6877FBF476F}" dt="2024-08-22T06:49:31.115" v="71"/>
          <pc:sldLayoutMkLst>
            <pc:docMk/>
            <pc:sldMasterMk cId="3401994806" sldId="2147483938"/>
            <pc:sldLayoutMk cId="2347013893" sldId="2147483929"/>
          </pc:sldLayoutMkLst>
        </pc:sldLayoutChg>
        <pc:sldLayoutChg chg="add del">
          <pc:chgData name="SANJAY V" userId="afd9469073bbe574" providerId="Windows Live" clId="Web-{C69D1340-B940-43BF-B912-A6877FBF476F}" dt="2024-08-22T06:49:31.115" v="71"/>
          <pc:sldLayoutMkLst>
            <pc:docMk/>
            <pc:sldMasterMk cId="3401994806" sldId="2147483938"/>
            <pc:sldLayoutMk cId="3140313182" sldId="2147483930"/>
          </pc:sldLayoutMkLst>
        </pc:sldLayoutChg>
        <pc:sldLayoutChg chg="add del">
          <pc:chgData name="SANJAY V" userId="afd9469073bbe574" providerId="Windows Live" clId="Web-{C69D1340-B940-43BF-B912-A6877FBF476F}" dt="2024-08-22T06:49:31.115" v="71"/>
          <pc:sldLayoutMkLst>
            <pc:docMk/>
            <pc:sldMasterMk cId="3401994806" sldId="2147483938"/>
            <pc:sldLayoutMk cId="3245511105" sldId="2147483931"/>
          </pc:sldLayoutMkLst>
        </pc:sldLayoutChg>
        <pc:sldLayoutChg chg="add del">
          <pc:chgData name="SANJAY V" userId="afd9469073bbe574" providerId="Windows Live" clId="Web-{C69D1340-B940-43BF-B912-A6877FBF476F}" dt="2024-08-22T06:49:31.115" v="71"/>
          <pc:sldLayoutMkLst>
            <pc:docMk/>
            <pc:sldMasterMk cId="3401994806" sldId="2147483938"/>
            <pc:sldLayoutMk cId="2993135709" sldId="2147483932"/>
          </pc:sldLayoutMkLst>
        </pc:sldLayoutChg>
        <pc:sldLayoutChg chg="add del">
          <pc:chgData name="SANJAY V" userId="afd9469073bbe574" providerId="Windows Live" clId="Web-{C69D1340-B940-43BF-B912-A6877FBF476F}" dt="2024-08-22T06:49:31.115" v="71"/>
          <pc:sldLayoutMkLst>
            <pc:docMk/>
            <pc:sldMasterMk cId="3401994806" sldId="2147483938"/>
            <pc:sldLayoutMk cId="926326181" sldId="2147483933"/>
          </pc:sldLayoutMkLst>
        </pc:sldLayoutChg>
        <pc:sldLayoutChg chg="add del">
          <pc:chgData name="SANJAY V" userId="afd9469073bbe574" providerId="Windows Live" clId="Web-{C69D1340-B940-43BF-B912-A6877FBF476F}" dt="2024-08-22T06:49:31.115" v="71"/>
          <pc:sldLayoutMkLst>
            <pc:docMk/>
            <pc:sldMasterMk cId="3401994806" sldId="2147483938"/>
            <pc:sldLayoutMk cId="2977374328" sldId="2147483934"/>
          </pc:sldLayoutMkLst>
        </pc:sldLayoutChg>
        <pc:sldLayoutChg chg="add del">
          <pc:chgData name="SANJAY V" userId="afd9469073bbe574" providerId="Windows Live" clId="Web-{C69D1340-B940-43BF-B912-A6877FBF476F}" dt="2024-08-22T06:49:31.115" v="71"/>
          <pc:sldLayoutMkLst>
            <pc:docMk/>
            <pc:sldMasterMk cId="3401994806" sldId="2147483938"/>
            <pc:sldLayoutMk cId="1859377710" sldId="2147483935"/>
          </pc:sldLayoutMkLst>
        </pc:sldLayoutChg>
        <pc:sldLayoutChg chg="add del">
          <pc:chgData name="SANJAY V" userId="afd9469073bbe574" providerId="Windows Live" clId="Web-{C69D1340-B940-43BF-B912-A6877FBF476F}" dt="2024-08-22T06:49:31.115" v="71"/>
          <pc:sldLayoutMkLst>
            <pc:docMk/>
            <pc:sldMasterMk cId="3401994806" sldId="2147483938"/>
            <pc:sldLayoutMk cId="3711779023" sldId="2147483936"/>
          </pc:sldLayoutMkLst>
        </pc:sldLayoutChg>
        <pc:sldLayoutChg chg="add del">
          <pc:chgData name="SANJAY V" userId="afd9469073bbe574" providerId="Windows Live" clId="Web-{C69D1340-B940-43BF-B912-A6877FBF476F}" dt="2024-08-22T06:49:31.115" v="71"/>
          <pc:sldLayoutMkLst>
            <pc:docMk/>
            <pc:sldMasterMk cId="3401994806" sldId="2147483938"/>
            <pc:sldLayoutMk cId="2184982131" sldId="2147483937"/>
          </pc:sldLayoutMkLst>
        </pc:sldLayoutChg>
      </pc:sldMasterChg>
      <pc:sldMasterChg chg="add addSldLayout">
        <pc:chgData name="SANJAY V" userId="afd9469073bbe574" providerId="Windows Live" clId="Web-{C69D1340-B940-43BF-B912-A6877FBF476F}" dt="2024-08-22T06:49:31.209" v="72"/>
        <pc:sldMasterMkLst>
          <pc:docMk/>
          <pc:sldMasterMk cId="3006843406" sldId="2147484003"/>
        </pc:sldMasterMkLst>
        <pc:sldLayoutChg chg="add">
          <pc:chgData name="SANJAY V" userId="afd9469073bbe574" providerId="Windows Live" clId="Web-{C69D1340-B940-43BF-B912-A6877FBF476F}" dt="2024-08-22T06:49:31.209" v="72"/>
          <pc:sldLayoutMkLst>
            <pc:docMk/>
            <pc:sldMasterMk cId="3006843406" sldId="2147484003"/>
            <pc:sldLayoutMk cId="2296944953" sldId="2147483992"/>
          </pc:sldLayoutMkLst>
        </pc:sldLayoutChg>
        <pc:sldLayoutChg chg="add">
          <pc:chgData name="SANJAY V" userId="afd9469073bbe574" providerId="Windows Live" clId="Web-{C69D1340-B940-43BF-B912-A6877FBF476F}" dt="2024-08-22T06:49:31.209" v="72"/>
          <pc:sldLayoutMkLst>
            <pc:docMk/>
            <pc:sldMasterMk cId="3006843406" sldId="2147484003"/>
            <pc:sldLayoutMk cId="1661592350" sldId="2147483993"/>
          </pc:sldLayoutMkLst>
        </pc:sldLayoutChg>
        <pc:sldLayoutChg chg="add">
          <pc:chgData name="SANJAY V" userId="afd9469073bbe574" providerId="Windows Live" clId="Web-{C69D1340-B940-43BF-B912-A6877FBF476F}" dt="2024-08-22T06:49:31.209" v="72"/>
          <pc:sldLayoutMkLst>
            <pc:docMk/>
            <pc:sldMasterMk cId="3006843406" sldId="2147484003"/>
            <pc:sldLayoutMk cId="2863207938" sldId="2147483994"/>
          </pc:sldLayoutMkLst>
        </pc:sldLayoutChg>
        <pc:sldLayoutChg chg="add">
          <pc:chgData name="SANJAY V" userId="afd9469073bbe574" providerId="Windows Live" clId="Web-{C69D1340-B940-43BF-B912-A6877FBF476F}" dt="2024-08-22T06:49:31.209" v="72"/>
          <pc:sldLayoutMkLst>
            <pc:docMk/>
            <pc:sldMasterMk cId="3006843406" sldId="2147484003"/>
            <pc:sldLayoutMk cId="3625241985" sldId="2147483995"/>
          </pc:sldLayoutMkLst>
        </pc:sldLayoutChg>
        <pc:sldLayoutChg chg="add">
          <pc:chgData name="SANJAY V" userId="afd9469073bbe574" providerId="Windows Live" clId="Web-{C69D1340-B940-43BF-B912-A6877FBF476F}" dt="2024-08-22T06:49:31.209" v="72"/>
          <pc:sldLayoutMkLst>
            <pc:docMk/>
            <pc:sldMasterMk cId="3006843406" sldId="2147484003"/>
            <pc:sldLayoutMk cId="2398477801" sldId="2147483996"/>
          </pc:sldLayoutMkLst>
        </pc:sldLayoutChg>
        <pc:sldLayoutChg chg="add">
          <pc:chgData name="SANJAY V" userId="afd9469073bbe574" providerId="Windows Live" clId="Web-{C69D1340-B940-43BF-B912-A6877FBF476F}" dt="2024-08-22T06:49:31.209" v="72"/>
          <pc:sldLayoutMkLst>
            <pc:docMk/>
            <pc:sldMasterMk cId="3006843406" sldId="2147484003"/>
            <pc:sldLayoutMk cId="1899159563" sldId="2147483997"/>
          </pc:sldLayoutMkLst>
        </pc:sldLayoutChg>
        <pc:sldLayoutChg chg="add">
          <pc:chgData name="SANJAY V" userId="afd9469073bbe574" providerId="Windows Live" clId="Web-{C69D1340-B940-43BF-B912-A6877FBF476F}" dt="2024-08-22T06:49:31.209" v="72"/>
          <pc:sldLayoutMkLst>
            <pc:docMk/>
            <pc:sldMasterMk cId="3006843406" sldId="2147484003"/>
            <pc:sldLayoutMk cId="2961713201" sldId="2147483998"/>
          </pc:sldLayoutMkLst>
        </pc:sldLayoutChg>
        <pc:sldLayoutChg chg="add">
          <pc:chgData name="SANJAY V" userId="afd9469073bbe574" providerId="Windows Live" clId="Web-{C69D1340-B940-43BF-B912-A6877FBF476F}" dt="2024-08-22T06:49:31.209" v="72"/>
          <pc:sldLayoutMkLst>
            <pc:docMk/>
            <pc:sldMasterMk cId="3006843406" sldId="2147484003"/>
            <pc:sldLayoutMk cId="2281489887" sldId="2147483999"/>
          </pc:sldLayoutMkLst>
        </pc:sldLayoutChg>
        <pc:sldLayoutChg chg="add">
          <pc:chgData name="SANJAY V" userId="afd9469073bbe574" providerId="Windows Live" clId="Web-{C69D1340-B940-43BF-B912-A6877FBF476F}" dt="2024-08-22T06:49:31.209" v="72"/>
          <pc:sldLayoutMkLst>
            <pc:docMk/>
            <pc:sldMasterMk cId="3006843406" sldId="2147484003"/>
            <pc:sldLayoutMk cId="3702287421" sldId="2147484000"/>
          </pc:sldLayoutMkLst>
        </pc:sldLayoutChg>
        <pc:sldLayoutChg chg="add">
          <pc:chgData name="SANJAY V" userId="afd9469073bbe574" providerId="Windows Live" clId="Web-{C69D1340-B940-43BF-B912-A6877FBF476F}" dt="2024-08-22T06:49:31.209" v="72"/>
          <pc:sldLayoutMkLst>
            <pc:docMk/>
            <pc:sldMasterMk cId="3006843406" sldId="2147484003"/>
            <pc:sldLayoutMk cId="2006900178" sldId="2147484001"/>
          </pc:sldLayoutMkLst>
        </pc:sldLayoutChg>
        <pc:sldLayoutChg chg="add">
          <pc:chgData name="SANJAY V" userId="afd9469073bbe574" providerId="Windows Live" clId="Web-{C69D1340-B940-43BF-B912-A6877FBF476F}" dt="2024-08-22T06:49:31.209" v="72"/>
          <pc:sldLayoutMkLst>
            <pc:docMk/>
            <pc:sldMasterMk cId="3006843406" sldId="2147484003"/>
            <pc:sldLayoutMk cId="2016989484" sldId="2147484002"/>
          </pc:sldLayoutMkLst>
        </pc:sldLayoutChg>
      </pc:sldMasterChg>
    </pc:docChg>
  </pc:docChgLst>
  <pc:docChgLst>
    <pc:chgData name="SANJAY V" userId="afd9469073bbe574" providerId="Windows Live" clId="Web-{F97C41CC-8AAA-40C8-9ED6-BC95F638A056}"/>
    <pc:docChg chg="addSld modSld">
      <pc:chgData name="SANJAY V" userId="afd9469073bbe574" providerId="Windows Live" clId="Web-{F97C41CC-8AAA-40C8-9ED6-BC95F638A056}" dt="2024-08-22T20:02:46.914" v="2090" actId="1076"/>
      <pc:docMkLst>
        <pc:docMk/>
      </pc:docMkLst>
      <pc:sldChg chg="modSp">
        <pc:chgData name="SANJAY V" userId="afd9469073bbe574" providerId="Windows Live" clId="Web-{F97C41CC-8AAA-40C8-9ED6-BC95F638A056}" dt="2024-08-22T17:31:51.819" v="623" actId="20577"/>
        <pc:sldMkLst>
          <pc:docMk/>
          <pc:sldMk cId="673964335" sldId="256"/>
        </pc:sldMkLst>
        <pc:spChg chg="mod">
          <ac:chgData name="SANJAY V" userId="afd9469073bbe574" providerId="Windows Live" clId="Web-{F97C41CC-8AAA-40C8-9ED6-BC95F638A056}" dt="2024-08-22T17:31:51.819" v="623" actId="20577"/>
          <ac:spMkLst>
            <pc:docMk/>
            <pc:sldMk cId="673964335" sldId="256"/>
            <ac:spMk id="3" creationId="{F55743CB-8A2C-EAFB-C76B-15B741E95224}"/>
          </ac:spMkLst>
        </pc:spChg>
      </pc:sldChg>
      <pc:sldChg chg="addSp modSp">
        <pc:chgData name="SANJAY V" userId="afd9469073bbe574" providerId="Windows Live" clId="Web-{F97C41CC-8AAA-40C8-9ED6-BC95F638A056}" dt="2024-08-22T14:51:19.128" v="574" actId="1076"/>
        <pc:sldMkLst>
          <pc:docMk/>
          <pc:sldMk cId="3937191311" sldId="259"/>
        </pc:sldMkLst>
        <pc:spChg chg="add mod">
          <ac:chgData name="SANJAY V" userId="afd9469073bbe574" providerId="Windows Live" clId="Web-{F97C41CC-8AAA-40C8-9ED6-BC95F638A056}" dt="2024-08-22T14:32:49.029" v="301" actId="1076"/>
          <ac:spMkLst>
            <pc:docMk/>
            <pc:sldMk cId="3937191311" sldId="259"/>
            <ac:spMk id="2" creationId="{59F4E46A-E058-BAF0-DEE6-CA65D3A42676}"/>
          </ac:spMkLst>
        </pc:spChg>
        <pc:spChg chg="mod">
          <ac:chgData name="SANJAY V" userId="afd9469073bbe574" providerId="Windows Live" clId="Web-{F97C41CC-8AAA-40C8-9ED6-BC95F638A056}" dt="2024-08-22T14:51:19.128" v="574" actId="1076"/>
          <ac:spMkLst>
            <pc:docMk/>
            <pc:sldMk cId="3937191311" sldId="259"/>
            <ac:spMk id="5" creationId="{4451A75E-AFF0-FA38-52A6-AB3A4E5B13DB}"/>
          </ac:spMkLst>
        </pc:spChg>
      </pc:sldChg>
      <pc:sldChg chg="addSp modSp">
        <pc:chgData name="SANJAY V" userId="afd9469073bbe574" providerId="Windows Live" clId="Web-{F97C41CC-8AAA-40C8-9ED6-BC95F638A056}" dt="2024-08-22T17:57:04.641" v="721" actId="20577"/>
        <pc:sldMkLst>
          <pc:docMk/>
          <pc:sldMk cId="2555349963" sldId="261"/>
        </pc:sldMkLst>
        <pc:spChg chg="add mod">
          <ac:chgData name="SANJAY V" userId="afd9469073bbe574" providerId="Windows Live" clId="Web-{F97C41CC-8AAA-40C8-9ED6-BC95F638A056}" dt="2024-08-22T17:57:04.641" v="721" actId="20577"/>
          <ac:spMkLst>
            <pc:docMk/>
            <pc:sldMk cId="2555349963" sldId="261"/>
            <ac:spMk id="4" creationId="{C5DED5B1-EC6F-9E9F-D189-C3C6BF2A24F3}"/>
          </ac:spMkLst>
        </pc:spChg>
      </pc:sldChg>
      <pc:sldChg chg="addSp modSp">
        <pc:chgData name="SANJAY V" userId="afd9469073bbe574" providerId="Windows Live" clId="Web-{F97C41CC-8AAA-40C8-9ED6-BC95F638A056}" dt="2024-08-22T17:59:53.207" v="774" actId="14100"/>
        <pc:sldMkLst>
          <pc:docMk/>
          <pc:sldMk cId="310591791" sldId="262"/>
        </pc:sldMkLst>
        <pc:spChg chg="add mod">
          <ac:chgData name="SANJAY V" userId="afd9469073bbe574" providerId="Windows Live" clId="Web-{F97C41CC-8AAA-40C8-9ED6-BC95F638A056}" dt="2024-08-22T17:59:53.207" v="774" actId="14100"/>
          <ac:spMkLst>
            <pc:docMk/>
            <pc:sldMk cId="310591791" sldId="262"/>
            <ac:spMk id="2" creationId="{6E669567-79C7-2FEB-01AF-5EFB7A3B0AEC}"/>
          </ac:spMkLst>
        </pc:spChg>
        <pc:picChg chg="mod">
          <ac:chgData name="SANJAY V" userId="afd9469073bbe574" providerId="Windows Live" clId="Web-{F97C41CC-8AAA-40C8-9ED6-BC95F638A056}" dt="2024-08-22T17:57:12.548" v="723" actId="1076"/>
          <ac:picMkLst>
            <pc:docMk/>
            <pc:sldMk cId="310591791" sldId="262"/>
            <ac:picMk id="3" creationId="{3170E629-8085-1155-4FB0-17F595F87370}"/>
          </ac:picMkLst>
        </pc:picChg>
      </pc:sldChg>
      <pc:sldChg chg="addSp modSp">
        <pc:chgData name="SANJAY V" userId="afd9469073bbe574" providerId="Windows Live" clId="Web-{F97C41CC-8AAA-40C8-9ED6-BC95F638A056}" dt="2024-08-22T18:29:57.862" v="916" actId="20577"/>
        <pc:sldMkLst>
          <pc:docMk/>
          <pc:sldMk cId="4015154456" sldId="263"/>
        </pc:sldMkLst>
        <pc:spChg chg="add mod">
          <ac:chgData name="SANJAY V" userId="afd9469073bbe574" providerId="Windows Live" clId="Web-{F97C41CC-8AAA-40C8-9ED6-BC95F638A056}" dt="2024-08-22T18:29:57.862" v="916" actId="20577"/>
          <ac:spMkLst>
            <pc:docMk/>
            <pc:sldMk cId="4015154456" sldId="263"/>
            <ac:spMk id="4" creationId="{8BA5208C-689E-BB85-B4DD-C426CED11E55}"/>
          </ac:spMkLst>
        </pc:spChg>
        <pc:picChg chg="mod">
          <ac:chgData name="SANJAY V" userId="afd9469073bbe574" providerId="Windows Live" clId="Web-{F97C41CC-8AAA-40C8-9ED6-BC95F638A056}" dt="2024-08-22T15:21:17.548" v="600" actId="1076"/>
          <ac:picMkLst>
            <pc:docMk/>
            <pc:sldMk cId="4015154456" sldId="263"/>
            <ac:picMk id="3" creationId="{3170E629-8085-1155-4FB0-17F595F87370}"/>
          </ac:picMkLst>
        </pc:picChg>
      </pc:sldChg>
      <pc:sldChg chg="addSp delSp modSp">
        <pc:chgData name="SANJAY V" userId="afd9469073bbe574" providerId="Windows Live" clId="Web-{F97C41CC-8AAA-40C8-9ED6-BC95F638A056}" dt="2024-08-22T18:35:34.715" v="937" actId="20577"/>
        <pc:sldMkLst>
          <pc:docMk/>
          <pc:sldMk cId="3929942703" sldId="265"/>
        </pc:sldMkLst>
        <pc:spChg chg="add del">
          <ac:chgData name="SANJAY V" userId="afd9469073bbe574" providerId="Windows Live" clId="Web-{F97C41CC-8AAA-40C8-9ED6-BC95F638A056}" dt="2024-08-22T18:34:10.056" v="918"/>
          <ac:spMkLst>
            <pc:docMk/>
            <pc:sldMk cId="3929942703" sldId="265"/>
            <ac:spMk id="2" creationId="{2EFF5F13-47C4-4846-3981-9BF0EB54D4CC}"/>
          </ac:spMkLst>
        </pc:spChg>
        <pc:spChg chg="add mod">
          <ac:chgData name="SANJAY V" userId="afd9469073bbe574" providerId="Windows Live" clId="Web-{F97C41CC-8AAA-40C8-9ED6-BC95F638A056}" dt="2024-08-22T18:35:34.715" v="937" actId="20577"/>
          <ac:spMkLst>
            <pc:docMk/>
            <pc:sldMk cId="3929942703" sldId="265"/>
            <ac:spMk id="7" creationId="{A86A4868-286B-0A0B-04B8-9E6DA3B6A7EF}"/>
          </ac:spMkLst>
        </pc:spChg>
        <pc:picChg chg="mod">
          <ac:chgData name="SANJAY V" userId="afd9469073bbe574" providerId="Windows Live" clId="Web-{F97C41CC-8AAA-40C8-9ED6-BC95F638A056}" dt="2024-08-22T18:34:46.682" v="926" actId="1076"/>
          <ac:picMkLst>
            <pc:docMk/>
            <pc:sldMk cId="3929942703" sldId="265"/>
            <ac:picMk id="4" creationId="{F7631C50-4CA1-C9F1-1462-5F491AB60EA0}"/>
          </ac:picMkLst>
        </pc:picChg>
        <pc:picChg chg="mod">
          <ac:chgData name="SANJAY V" userId="afd9469073bbe574" providerId="Windows Live" clId="Web-{F97C41CC-8AAA-40C8-9ED6-BC95F638A056}" dt="2024-08-22T18:34:50.417" v="927" actId="1076"/>
          <ac:picMkLst>
            <pc:docMk/>
            <pc:sldMk cId="3929942703" sldId="265"/>
            <ac:picMk id="6" creationId="{809D82E2-A40F-29F7-B446-47F0C47BF8E7}"/>
          </ac:picMkLst>
        </pc:picChg>
      </pc:sldChg>
      <pc:sldChg chg="addSp modSp">
        <pc:chgData name="SANJAY V" userId="afd9469073bbe574" providerId="Windows Live" clId="Web-{F97C41CC-8AAA-40C8-9ED6-BC95F638A056}" dt="2024-08-22T18:43:18.165" v="969" actId="20577"/>
        <pc:sldMkLst>
          <pc:docMk/>
          <pc:sldMk cId="2188309766" sldId="266"/>
        </pc:sldMkLst>
        <pc:spChg chg="add mod">
          <ac:chgData name="SANJAY V" userId="afd9469073bbe574" providerId="Windows Live" clId="Web-{F97C41CC-8AAA-40C8-9ED6-BC95F638A056}" dt="2024-08-22T18:43:18.165" v="969" actId="20577"/>
          <ac:spMkLst>
            <pc:docMk/>
            <pc:sldMk cId="2188309766" sldId="266"/>
            <ac:spMk id="2" creationId="{9738AA1F-7042-6220-EBD1-9A2CEEB18348}"/>
          </ac:spMkLst>
        </pc:spChg>
      </pc:sldChg>
      <pc:sldChg chg="addSp modSp">
        <pc:chgData name="SANJAY V" userId="afd9469073bbe574" providerId="Windows Live" clId="Web-{F97C41CC-8AAA-40C8-9ED6-BC95F638A056}" dt="2024-08-22T18:48:51.351" v="1114" actId="20577"/>
        <pc:sldMkLst>
          <pc:docMk/>
          <pc:sldMk cId="2327667869" sldId="267"/>
        </pc:sldMkLst>
        <pc:spChg chg="add mod">
          <ac:chgData name="SANJAY V" userId="afd9469073bbe574" providerId="Windows Live" clId="Web-{F97C41CC-8AAA-40C8-9ED6-BC95F638A056}" dt="2024-08-22T18:48:51.351" v="1114" actId="20577"/>
          <ac:spMkLst>
            <pc:docMk/>
            <pc:sldMk cId="2327667869" sldId="267"/>
            <ac:spMk id="4" creationId="{0BB148C9-8146-051D-25C4-DF119F893863}"/>
          </ac:spMkLst>
        </pc:spChg>
      </pc:sldChg>
      <pc:sldChg chg="addSp modSp">
        <pc:chgData name="SANJAY V" userId="afd9469073bbe574" providerId="Windows Live" clId="Web-{F97C41CC-8AAA-40C8-9ED6-BC95F638A056}" dt="2024-08-22T18:56:09.879" v="1258" actId="1076"/>
        <pc:sldMkLst>
          <pc:docMk/>
          <pc:sldMk cId="1164048818" sldId="268"/>
        </pc:sldMkLst>
        <pc:spChg chg="add mod">
          <ac:chgData name="SANJAY V" userId="afd9469073bbe574" providerId="Windows Live" clId="Web-{F97C41CC-8AAA-40C8-9ED6-BC95F638A056}" dt="2024-08-22T18:56:05.800" v="1257" actId="20577"/>
          <ac:spMkLst>
            <pc:docMk/>
            <pc:sldMk cId="1164048818" sldId="268"/>
            <ac:spMk id="2" creationId="{703D3F04-14A5-9755-1CD8-614B432F324C}"/>
          </ac:spMkLst>
        </pc:spChg>
        <pc:picChg chg="mod">
          <ac:chgData name="SANJAY V" userId="afd9469073bbe574" providerId="Windows Live" clId="Web-{F97C41CC-8AAA-40C8-9ED6-BC95F638A056}" dt="2024-08-22T18:56:09.879" v="1258" actId="1076"/>
          <ac:picMkLst>
            <pc:docMk/>
            <pc:sldMk cId="1164048818" sldId="268"/>
            <ac:picMk id="3" creationId="{3170E629-8085-1155-4FB0-17F595F87370}"/>
          </ac:picMkLst>
        </pc:picChg>
      </pc:sldChg>
      <pc:sldChg chg="addSp modSp">
        <pc:chgData name="SANJAY V" userId="afd9469073bbe574" providerId="Windows Live" clId="Web-{F97C41CC-8AAA-40C8-9ED6-BC95F638A056}" dt="2024-08-22T19:04:21.017" v="1425" actId="20577"/>
        <pc:sldMkLst>
          <pc:docMk/>
          <pc:sldMk cId="3989713654" sldId="269"/>
        </pc:sldMkLst>
        <pc:spChg chg="add mod">
          <ac:chgData name="SANJAY V" userId="afd9469073bbe574" providerId="Windows Live" clId="Web-{F97C41CC-8AAA-40C8-9ED6-BC95F638A056}" dt="2024-08-22T19:04:21.017" v="1425" actId="20577"/>
          <ac:spMkLst>
            <pc:docMk/>
            <pc:sldMk cId="3989713654" sldId="269"/>
            <ac:spMk id="2" creationId="{CC36269D-6FCC-9C83-316F-6D742F610BC2}"/>
          </ac:spMkLst>
        </pc:spChg>
        <pc:picChg chg="mod">
          <ac:chgData name="SANJAY V" userId="afd9469073bbe574" providerId="Windows Live" clId="Web-{F97C41CC-8AAA-40C8-9ED6-BC95F638A056}" dt="2024-08-22T18:56:36.458" v="1259" actId="1076"/>
          <ac:picMkLst>
            <pc:docMk/>
            <pc:sldMk cId="3989713654" sldId="269"/>
            <ac:picMk id="8" creationId="{FFF0A02B-E451-547C-529F-95D938A3DDE5}"/>
          </ac:picMkLst>
        </pc:picChg>
      </pc:sldChg>
      <pc:sldChg chg="addSp modSp">
        <pc:chgData name="SANJAY V" userId="afd9469073bbe574" providerId="Windows Live" clId="Web-{F97C41CC-8AAA-40C8-9ED6-BC95F638A056}" dt="2024-08-22T19:08:34.071" v="1468" actId="1076"/>
        <pc:sldMkLst>
          <pc:docMk/>
          <pc:sldMk cId="2860415386" sldId="270"/>
        </pc:sldMkLst>
        <pc:spChg chg="add mod">
          <ac:chgData name="SANJAY V" userId="afd9469073bbe574" providerId="Windows Live" clId="Web-{F97C41CC-8AAA-40C8-9ED6-BC95F638A056}" dt="2024-08-22T19:08:34.071" v="1468" actId="1076"/>
          <ac:spMkLst>
            <pc:docMk/>
            <pc:sldMk cId="2860415386" sldId="270"/>
            <ac:spMk id="6" creationId="{CC50C29E-2D08-EF91-3FA5-C600632B0FAA}"/>
          </ac:spMkLst>
        </pc:spChg>
      </pc:sldChg>
      <pc:sldChg chg="addSp modSp">
        <pc:chgData name="SANJAY V" userId="afd9469073bbe574" providerId="Windows Live" clId="Web-{F97C41CC-8AAA-40C8-9ED6-BC95F638A056}" dt="2024-08-22T19:19:39.338" v="1590" actId="20577"/>
        <pc:sldMkLst>
          <pc:docMk/>
          <pc:sldMk cId="1247338449" sldId="271"/>
        </pc:sldMkLst>
        <pc:spChg chg="add mod">
          <ac:chgData name="SANJAY V" userId="afd9469073bbe574" providerId="Windows Live" clId="Web-{F97C41CC-8AAA-40C8-9ED6-BC95F638A056}" dt="2024-08-22T19:19:39.338" v="1590" actId="20577"/>
          <ac:spMkLst>
            <pc:docMk/>
            <pc:sldMk cId="1247338449" sldId="271"/>
            <ac:spMk id="6" creationId="{394C9917-B5E7-36EE-EFFE-8E9424E4BDAA}"/>
          </ac:spMkLst>
        </pc:spChg>
      </pc:sldChg>
      <pc:sldChg chg="addSp modSp">
        <pc:chgData name="SANJAY V" userId="afd9469073bbe574" providerId="Windows Live" clId="Web-{F97C41CC-8AAA-40C8-9ED6-BC95F638A056}" dt="2024-08-22T19:17:12.897" v="1564" actId="20577"/>
        <pc:sldMkLst>
          <pc:docMk/>
          <pc:sldMk cId="3966288876" sldId="272"/>
        </pc:sldMkLst>
        <pc:spChg chg="add mod">
          <ac:chgData name="SANJAY V" userId="afd9469073bbe574" providerId="Windows Live" clId="Web-{F97C41CC-8AAA-40C8-9ED6-BC95F638A056}" dt="2024-08-22T19:17:12.897" v="1564" actId="20577"/>
          <ac:spMkLst>
            <pc:docMk/>
            <pc:sldMk cId="3966288876" sldId="272"/>
            <ac:spMk id="6" creationId="{CEF34036-8B43-63C4-78F6-53ED3ABB6151}"/>
          </ac:spMkLst>
        </pc:spChg>
      </pc:sldChg>
      <pc:sldChg chg="addSp modSp">
        <pc:chgData name="SANJAY V" userId="afd9469073bbe574" providerId="Windows Live" clId="Web-{F97C41CC-8AAA-40C8-9ED6-BC95F638A056}" dt="2024-08-22T19:11:16.466" v="1518" actId="20577"/>
        <pc:sldMkLst>
          <pc:docMk/>
          <pc:sldMk cId="3566198583" sldId="273"/>
        </pc:sldMkLst>
        <pc:spChg chg="add mod">
          <ac:chgData name="SANJAY V" userId="afd9469073bbe574" providerId="Windows Live" clId="Web-{F97C41CC-8AAA-40C8-9ED6-BC95F638A056}" dt="2024-08-22T19:11:16.466" v="1518" actId="20577"/>
          <ac:spMkLst>
            <pc:docMk/>
            <pc:sldMk cId="3566198583" sldId="273"/>
            <ac:spMk id="6" creationId="{26415DC3-2370-64BC-E81A-ED9264A21AF0}"/>
          </ac:spMkLst>
        </pc:spChg>
      </pc:sldChg>
      <pc:sldChg chg="addSp modSp">
        <pc:chgData name="SANJAY V" userId="afd9469073bbe574" providerId="Windows Live" clId="Web-{F97C41CC-8AAA-40C8-9ED6-BC95F638A056}" dt="2024-08-22T19:25:10.613" v="1673" actId="1076"/>
        <pc:sldMkLst>
          <pc:docMk/>
          <pc:sldMk cId="1388076527" sldId="274"/>
        </pc:sldMkLst>
        <pc:spChg chg="add mod">
          <ac:chgData name="SANJAY V" userId="afd9469073bbe574" providerId="Windows Live" clId="Web-{F97C41CC-8AAA-40C8-9ED6-BC95F638A056}" dt="2024-08-22T19:25:05.347" v="1672" actId="1076"/>
          <ac:spMkLst>
            <pc:docMk/>
            <pc:sldMk cId="1388076527" sldId="274"/>
            <ac:spMk id="2" creationId="{7FCBC8F7-A1BA-1C7C-87D7-B18FFB6D1B1B}"/>
          </ac:spMkLst>
        </pc:spChg>
        <pc:picChg chg="mod">
          <ac:chgData name="SANJAY V" userId="afd9469073bbe574" providerId="Windows Live" clId="Web-{F97C41CC-8AAA-40C8-9ED6-BC95F638A056}" dt="2024-08-22T19:25:10.613" v="1673" actId="1076"/>
          <ac:picMkLst>
            <pc:docMk/>
            <pc:sldMk cId="1388076527" sldId="274"/>
            <ac:picMk id="6" creationId="{43509FA5-E4B3-1085-5F86-A1260D1ABC17}"/>
          </ac:picMkLst>
        </pc:picChg>
      </pc:sldChg>
      <pc:sldChg chg="addSp modSp">
        <pc:chgData name="SANJAY V" userId="afd9469073bbe574" providerId="Windows Live" clId="Web-{F97C41CC-8AAA-40C8-9ED6-BC95F638A056}" dt="2024-08-22T19:55:43.028" v="2053" actId="1076"/>
        <pc:sldMkLst>
          <pc:docMk/>
          <pc:sldMk cId="1796573075" sldId="278"/>
        </pc:sldMkLst>
        <pc:spChg chg="mod">
          <ac:chgData name="SANJAY V" userId="afd9469073bbe574" providerId="Windows Live" clId="Web-{F97C41CC-8AAA-40C8-9ED6-BC95F638A056}" dt="2024-08-22T15:30:06.222" v="617" actId="20577"/>
          <ac:spMkLst>
            <pc:docMk/>
            <pc:sldMk cId="1796573075" sldId="278"/>
            <ac:spMk id="5" creationId="{4451A75E-AFF0-FA38-52A6-AB3A4E5B13DB}"/>
          </ac:spMkLst>
        </pc:spChg>
        <pc:spChg chg="add mod">
          <ac:chgData name="SANJAY V" userId="afd9469073bbe574" providerId="Windows Live" clId="Web-{F97C41CC-8AAA-40C8-9ED6-BC95F638A056}" dt="2024-08-22T19:55:43.028" v="2053" actId="1076"/>
          <ac:spMkLst>
            <pc:docMk/>
            <pc:sldMk cId="1796573075" sldId="278"/>
            <ac:spMk id="6" creationId="{86453F71-F989-CDA5-6646-691A71EB1751}"/>
          </ac:spMkLst>
        </pc:spChg>
      </pc:sldChg>
      <pc:sldChg chg="addSp modSp">
        <pc:chgData name="SANJAY V" userId="afd9469073bbe574" providerId="Windows Live" clId="Web-{F97C41CC-8AAA-40C8-9ED6-BC95F638A056}" dt="2024-08-22T19:58:07.141" v="2070" actId="20577"/>
        <pc:sldMkLst>
          <pc:docMk/>
          <pc:sldMk cId="3007451044" sldId="279"/>
        </pc:sldMkLst>
        <pc:spChg chg="add mod">
          <ac:chgData name="SANJAY V" userId="afd9469073bbe574" providerId="Windows Live" clId="Web-{F97C41CC-8AAA-40C8-9ED6-BC95F638A056}" dt="2024-08-22T19:58:07.141" v="2070" actId="20577"/>
          <ac:spMkLst>
            <pc:docMk/>
            <pc:sldMk cId="3007451044" sldId="279"/>
            <ac:spMk id="4" creationId="{993C62A5-901F-FA6A-26CF-0CD39B381498}"/>
          </ac:spMkLst>
        </pc:spChg>
      </pc:sldChg>
      <pc:sldChg chg="addSp modSp">
        <pc:chgData name="SANJAY V" userId="afd9469073bbe574" providerId="Windows Live" clId="Web-{F97C41CC-8AAA-40C8-9ED6-BC95F638A056}" dt="2024-08-22T20:01:09.037" v="2081" actId="1076"/>
        <pc:sldMkLst>
          <pc:docMk/>
          <pc:sldMk cId="2899461976" sldId="280"/>
        </pc:sldMkLst>
        <pc:spChg chg="add mod">
          <ac:chgData name="SANJAY V" userId="afd9469073bbe574" providerId="Windows Live" clId="Web-{F97C41CC-8AAA-40C8-9ED6-BC95F638A056}" dt="2024-08-22T20:01:09.037" v="2081" actId="1076"/>
          <ac:spMkLst>
            <pc:docMk/>
            <pc:sldMk cId="2899461976" sldId="280"/>
            <ac:spMk id="2" creationId="{6E77CCB4-3D4C-3043-E670-99485D8DCF8A}"/>
          </ac:spMkLst>
        </pc:spChg>
        <pc:picChg chg="mod">
          <ac:chgData name="SANJAY V" userId="afd9469073bbe574" providerId="Windows Live" clId="Web-{F97C41CC-8AAA-40C8-9ED6-BC95F638A056}" dt="2024-08-22T20:00:58.536" v="2080" actId="1076"/>
          <ac:picMkLst>
            <pc:docMk/>
            <pc:sldMk cId="2899461976" sldId="280"/>
            <ac:picMk id="3" creationId="{3170E629-8085-1155-4FB0-17F595F87370}"/>
          </ac:picMkLst>
        </pc:picChg>
      </pc:sldChg>
      <pc:sldChg chg="addSp modSp">
        <pc:chgData name="SANJAY V" userId="afd9469073bbe574" providerId="Windows Live" clId="Web-{F97C41CC-8AAA-40C8-9ED6-BC95F638A056}" dt="2024-08-22T20:02:46.914" v="2090" actId="1076"/>
        <pc:sldMkLst>
          <pc:docMk/>
          <pc:sldMk cId="2136111815" sldId="281"/>
        </pc:sldMkLst>
        <pc:spChg chg="add mod">
          <ac:chgData name="SANJAY V" userId="afd9469073bbe574" providerId="Windows Live" clId="Web-{F97C41CC-8AAA-40C8-9ED6-BC95F638A056}" dt="2024-08-22T20:02:40.492" v="2089" actId="1076"/>
          <ac:spMkLst>
            <pc:docMk/>
            <pc:sldMk cId="2136111815" sldId="281"/>
            <ac:spMk id="6" creationId="{A94C0BB9-A0E1-179D-5A19-3FAD513485D7}"/>
          </ac:spMkLst>
        </pc:spChg>
        <pc:picChg chg="mod">
          <ac:chgData name="SANJAY V" userId="afd9469073bbe574" providerId="Windows Live" clId="Web-{F97C41CC-8AAA-40C8-9ED6-BC95F638A056}" dt="2024-08-22T20:02:46.914" v="2090" actId="1076"/>
          <ac:picMkLst>
            <pc:docMk/>
            <pc:sldMk cId="2136111815" sldId="281"/>
            <ac:picMk id="3" creationId="{3170E629-8085-1155-4FB0-17F595F87370}"/>
          </ac:picMkLst>
        </pc:picChg>
      </pc:sldChg>
      <pc:sldChg chg="addSp modSp">
        <pc:chgData name="SANJAY V" userId="afd9469073bbe574" providerId="Windows Live" clId="Web-{F97C41CC-8AAA-40C8-9ED6-BC95F638A056}" dt="2024-08-22T19:53:25.321" v="2045" actId="20577"/>
        <pc:sldMkLst>
          <pc:docMk/>
          <pc:sldMk cId="2173019449" sldId="282"/>
        </pc:sldMkLst>
        <pc:spChg chg="add mod">
          <ac:chgData name="SANJAY V" userId="afd9469073bbe574" providerId="Windows Live" clId="Web-{F97C41CC-8AAA-40C8-9ED6-BC95F638A056}" dt="2024-08-22T19:53:25.321" v="2045" actId="20577"/>
          <ac:spMkLst>
            <pc:docMk/>
            <pc:sldMk cId="2173019449" sldId="282"/>
            <ac:spMk id="6" creationId="{4F1BF55B-0955-837B-5738-AA7BA898457C}"/>
          </ac:spMkLst>
        </pc:spChg>
      </pc:sldChg>
      <pc:sldChg chg="addSp modSp">
        <pc:chgData name="SANJAY V" userId="afd9469073bbe574" providerId="Windows Live" clId="Web-{F97C41CC-8AAA-40C8-9ED6-BC95F638A056}" dt="2024-08-22T19:13:15.156" v="1545" actId="1076"/>
        <pc:sldMkLst>
          <pc:docMk/>
          <pc:sldMk cId="1120528125" sldId="283"/>
        </pc:sldMkLst>
        <pc:spChg chg="add mod">
          <ac:chgData name="SANJAY V" userId="afd9469073bbe574" providerId="Windows Live" clId="Web-{F97C41CC-8AAA-40C8-9ED6-BC95F638A056}" dt="2024-08-22T19:13:15.156" v="1545" actId="1076"/>
          <ac:spMkLst>
            <pc:docMk/>
            <pc:sldMk cId="1120528125" sldId="283"/>
            <ac:spMk id="2" creationId="{B2AD97CE-E8B8-4B9E-483B-814A4F092DE0}"/>
          </ac:spMkLst>
        </pc:spChg>
      </pc:sldChg>
      <pc:sldChg chg="addSp modSp">
        <pc:chgData name="SANJAY V" userId="afd9469073bbe574" providerId="Windows Live" clId="Web-{F97C41CC-8AAA-40C8-9ED6-BC95F638A056}" dt="2024-08-22T19:49:40.811" v="1983" actId="20577"/>
        <pc:sldMkLst>
          <pc:docMk/>
          <pc:sldMk cId="3047993413" sldId="285"/>
        </pc:sldMkLst>
        <pc:spChg chg="add mod">
          <ac:chgData name="SANJAY V" userId="afd9469073bbe574" providerId="Windows Live" clId="Web-{F97C41CC-8AAA-40C8-9ED6-BC95F638A056}" dt="2024-08-22T19:49:40.811" v="1983" actId="20577"/>
          <ac:spMkLst>
            <pc:docMk/>
            <pc:sldMk cId="3047993413" sldId="285"/>
            <ac:spMk id="7" creationId="{5C050498-79CA-F731-F300-AAFDDF33F05F}"/>
          </ac:spMkLst>
        </pc:spChg>
        <pc:picChg chg="mod">
          <ac:chgData name="SANJAY V" userId="afd9469073bbe574" providerId="Windows Live" clId="Web-{F97C41CC-8AAA-40C8-9ED6-BC95F638A056}" dt="2024-08-22T13:51:34.979" v="0" actId="1076"/>
          <ac:picMkLst>
            <pc:docMk/>
            <pc:sldMk cId="3047993413" sldId="285"/>
            <ac:picMk id="2" creationId="{F9024E09-E874-724A-F2DE-BCF2EBC2ED00}"/>
          </ac:picMkLst>
        </pc:picChg>
        <pc:picChg chg="mod">
          <ac:chgData name="SANJAY V" userId="afd9469073bbe574" providerId="Windows Live" clId="Web-{F97C41CC-8AAA-40C8-9ED6-BC95F638A056}" dt="2024-08-22T19:48:36.028" v="1963" actId="1076"/>
          <ac:picMkLst>
            <pc:docMk/>
            <pc:sldMk cId="3047993413" sldId="285"/>
            <ac:picMk id="4" creationId="{42388B7A-1FE5-BDA4-7B89-B4DA8200C4AF}"/>
          </ac:picMkLst>
        </pc:picChg>
        <pc:picChg chg="mod">
          <ac:chgData name="SANJAY V" userId="afd9469073bbe574" providerId="Windows Live" clId="Web-{F97C41CC-8AAA-40C8-9ED6-BC95F638A056}" dt="2024-08-22T19:33:02.057" v="1674" actId="1076"/>
          <ac:picMkLst>
            <pc:docMk/>
            <pc:sldMk cId="3047993413" sldId="285"/>
            <ac:picMk id="6" creationId="{17D9025C-416D-1EF6-B68F-7960210D2230}"/>
          </ac:picMkLst>
        </pc:picChg>
        <pc:picChg chg="add mod">
          <ac:chgData name="SANJAY V" userId="afd9469073bbe574" providerId="Windows Live" clId="Web-{F97C41CC-8AAA-40C8-9ED6-BC95F638A056}" dt="2024-08-22T19:48:40.716" v="1964" actId="1076"/>
          <ac:picMkLst>
            <pc:docMk/>
            <pc:sldMk cId="3047993413" sldId="285"/>
            <ac:picMk id="8" creationId="{B7DEE54D-84E7-8CAF-53D7-D24D6D1FE007}"/>
          </ac:picMkLst>
        </pc:picChg>
      </pc:sldChg>
      <pc:sldChg chg="addSp delSp modSp add replId">
        <pc:chgData name="SANJAY V" userId="afd9469073bbe574" providerId="Windows Live" clId="Web-{F97C41CC-8AAA-40C8-9ED6-BC95F638A056}" dt="2024-08-22T14:33:21.827" v="302" actId="20577"/>
        <pc:sldMkLst>
          <pc:docMk/>
          <pc:sldMk cId="4224635581" sldId="286"/>
        </pc:sldMkLst>
        <pc:spChg chg="add mod">
          <ac:chgData name="SANJAY V" userId="afd9469073bbe574" providerId="Windows Live" clId="Web-{F97C41CC-8AAA-40C8-9ED6-BC95F638A056}" dt="2024-08-22T14:14:19.899" v="209" actId="20577"/>
          <ac:spMkLst>
            <pc:docMk/>
            <pc:sldMk cId="4224635581" sldId="286"/>
            <ac:spMk id="4" creationId="{9AFD1CBB-DEAD-0342-E423-01A44AC94015}"/>
          </ac:spMkLst>
        </pc:spChg>
        <pc:spChg chg="del mod">
          <ac:chgData name="SANJAY V" userId="afd9469073bbe574" providerId="Windows Live" clId="Web-{F97C41CC-8AAA-40C8-9ED6-BC95F638A056}" dt="2024-08-22T13:52:41.121" v="8"/>
          <ac:spMkLst>
            <pc:docMk/>
            <pc:sldMk cId="4224635581" sldId="286"/>
            <ac:spMk id="5" creationId="{4451A75E-AFF0-FA38-52A6-AB3A4E5B13DB}"/>
          </ac:spMkLst>
        </pc:spChg>
        <pc:spChg chg="add mod">
          <ac:chgData name="SANJAY V" userId="afd9469073bbe574" providerId="Windows Live" clId="Web-{F97C41CC-8AAA-40C8-9ED6-BC95F638A056}" dt="2024-08-22T14:33:21.827" v="302" actId="20577"/>
          <ac:spMkLst>
            <pc:docMk/>
            <pc:sldMk cId="4224635581" sldId="286"/>
            <ac:spMk id="6" creationId="{11FDEDAF-CF65-BC5F-A8FB-318DF550B939}"/>
          </ac:spMkLst>
        </pc:spChg>
        <pc:picChg chg="add mod">
          <ac:chgData name="SANJAY V" userId="afd9469073bbe574" providerId="Windows Live" clId="Web-{F97C41CC-8AAA-40C8-9ED6-BC95F638A056}" dt="2024-08-22T14:10:32.047" v="130" actId="1076"/>
          <ac:picMkLst>
            <pc:docMk/>
            <pc:sldMk cId="4224635581" sldId="286"/>
            <ac:picMk id="2" creationId="{55656331-8AEE-B0BC-DDB1-E05435472E25}"/>
          </ac:picMkLst>
        </pc:picChg>
        <pc:picChg chg="mod">
          <ac:chgData name="SANJAY V" userId="afd9469073bbe574" providerId="Windows Live" clId="Web-{F97C41CC-8AAA-40C8-9ED6-BC95F638A056}" dt="2024-08-22T14:08:23.606" v="112" actId="1076"/>
          <ac:picMkLst>
            <pc:docMk/>
            <pc:sldMk cId="4224635581" sldId="286"/>
            <ac:picMk id="3" creationId="{3170E629-8085-1155-4FB0-17F595F87370}"/>
          </ac:picMkLst>
        </pc:picChg>
      </pc:sldChg>
      <pc:sldChg chg="addSp delSp modSp add replId">
        <pc:chgData name="SANJAY V" userId="afd9469073bbe574" providerId="Windows Live" clId="Web-{F97C41CC-8AAA-40C8-9ED6-BC95F638A056}" dt="2024-08-22T14:33:40.671" v="303" actId="20577"/>
        <pc:sldMkLst>
          <pc:docMk/>
          <pc:sldMk cId="709090165" sldId="287"/>
        </pc:sldMkLst>
        <pc:spChg chg="del mod">
          <ac:chgData name="SANJAY V" userId="afd9469073bbe574" providerId="Windows Live" clId="Web-{F97C41CC-8AAA-40C8-9ED6-BC95F638A056}" dt="2024-08-22T14:21:35.476" v="228"/>
          <ac:spMkLst>
            <pc:docMk/>
            <pc:sldMk cId="709090165" sldId="287"/>
            <ac:spMk id="4" creationId="{9AFD1CBB-DEAD-0342-E423-01A44AC94015}"/>
          </ac:spMkLst>
        </pc:spChg>
        <pc:spChg chg="mod">
          <ac:chgData name="SANJAY V" userId="afd9469073bbe574" providerId="Windows Live" clId="Web-{F97C41CC-8AAA-40C8-9ED6-BC95F638A056}" dt="2024-08-22T14:33:40.671" v="303" actId="20577"/>
          <ac:spMkLst>
            <pc:docMk/>
            <pc:sldMk cId="709090165" sldId="287"/>
            <ac:spMk id="6" creationId="{11FDEDAF-CF65-BC5F-A8FB-318DF550B939}"/>
          </ac:spMkLst>
        </pc:spChg>
        <pc:spChg chg="add mod">
          <ac:chgData name="SANJAY V" userId="afd9469073bbe574" providerId="Windows Live" clId="Web-{F97C41CC-8AAA-40C8-9ED6-BC95F638A056}" dt="2024-08-22T14:26:58.783" v="251" actId="1076"/>
          <ac:spMkLst>
            <pc:docMk/>
            <pc:sldMk cId="709090165" sldId="287"/>
            <ac:spMk id="8" creationId="{FA2D71C5-4557-DBD0-30BB-233217C11A9C}"/>
          </ac:spMkLst>
        </pc:spChg>
        <pc:spChg chg="add mod">
          <ac:chgData name="SANJAY V" userId="afd9469073bbe574" providerId="Windows Live" clId="Web-{F97C41CC-8AAA-40C8-9ED6-BC95F638A056}" dt="2024-08-22T14:30:26.290" v="279" actId="1076"/>
          <ac:spMkLst>
            <pc:docMk/>
            <pc:sldMk cId="709090165" sldId="287"/>
            <ac:spMk id="9" creationId="{13A7FFB5-AFC1-E4BD-B9FC-66515393D4F2}"/>
          </ac:spMkLst>
        </pc:spChg>
        <pc:picChg chg="del">
          <ac:chgData name="SANJAY V" userId="afd9469073bbe574" providerId="Windows Live" clId="Web-{F97C41CC-8AAA-40C8-9ED6-BC95F638A056}" dt="2024-08-22T14:16:13.480" v="223"/>
          <ac:picMkLst>
            <pc:docMk/>
            <pc:sldMk cId="709090165" sldId="287"/>
            <ac:picMk id="2" creationId="{55656331-8AEE-B0BC-DDB1-E05435472E25}"/>
          </ac:picMkLst>
        </pc:picChg>
        <pc:picChg chg="add mod">
          <ac:chgData name="SANJAY V" userId="afd9469073bbe574" providerId="Windows Live" clId="Web-{F97C41CC-8AAA-40C8-9ED6-BC95F638A056}" dt="2024-08-22T14:23:28.917" v="243" actId="1076"/>
          <ac:picMkLst>
            <pc:docMk/>
            <pc:sldMk cId="709090165" sldId="287"/>
            <ac:picMk id="5" creationId="{EF85A7E0-4235-DF81-3A78-0D481C2417B0}"/>
          </ac:picMkLst>
        </pc:picChg>
        <pc:picChg chg="add mod">
          <ac:chgData name="SANJAY V" userId="afd9469073bbe574" providerId="Windows Live" clId="Web-{F97C41CC-8AAA-40C8-9ED6-BC95F638A056}" dt="2024-08-22T14:23:33.073" v="244" actId="1076"/>
          <ac:picMkLst>
            <pc:docMk/>
            <pc:sldMk cId="709090165" sldId="287"/>
            <ac:picMk id="7" creationId="{B6C45C7D-AAB6-B6CB-7CEC-3199BEC83276}"/>
          </ac:picMkLst>
        </pc:picChg>
      </pc:sldChg>
      <pc:sldChg chg="addSp delSp modSp add replId">
        <pc:chgData name="SANJAY V" userId="afd9469073bbe574" providerId="Windows Live" clId="Web-{F97C41CC-8AAA-40C8-9ED6-BC95F638A056}" dt="2024-08-22T14:47:38.137" v="543" actId="1076"/>
        <pc:sldMkLst>
          <pc:docMk/>
          <pc:sldMk cId="3571142104" sldId="288"/>
        </pc:sldMkLst>
        <pc:spChg chg="add mod">
          <ac:chgData name="SANJAY V" userId="afd9469073bbe574" providerId="Windows Live" clId="Web-{F97C41CC-8AAA-40C8-9ED6-BC95F638A056}" dt="2024-08-22T14:42:03.063" v="382" actId="1076"/>
          <ac:spMkLst>
            <pc:docMk/>
            <pc:sldMk cId="3571142104" sldId="288"/>
            <ac:spMk id="2" creationId="{93E26B81-A9AA-A47C-C554-301A9364F2AA}"/>
          </ac:spMkLst>
        </pc:spChg>
        <pc:spChg chg="add mod">
          <ac:chgData name="SANJAY V" userId="afd9469073bbe574" providerId="Windows Live" clId="Web-{F97C41CC-8AAA-40C8-9ED6-BC95F638A056}" dt="2024-08-22T14:47:38.137" v="543" actId="1076"/>
          <ac:spMkLst>
            <pc:docMk/>
            <pc:sldMk cId="3571142104" sldId="288"/>
            <ac:spMk id="4" creationId="{DFDF8DB1-9C93-C6D5-4304-F1672F16299C}"/>
          </ac:spMkLst>
        </pc:spChg>
        <pc:spChg chg="mod">
          <ac:chgData name="SANJAY V" userId="afd9469073bbe574" providerId="Windows Live" clId="Web-{F97C41CC-8AAA-40C8-9ED6-BC95F638A056}" dt="2024-08-22T14:40:11.872" v="363" actId="20577"/>
          <ac:spMkLst>
            <pc:docMk/>
            <pc:sldMk cId="3571142104" sldId="288"/>
            <ac:spMk id="6" creationId="{11FDEDAF-CF65-BC5F-A8FB-318DF550B939}"/>
          </ac:spMkLst>
        </pc:spChg>
        <pc:spChg chg="del mod">
          <ac:chgData name="SANJAY V" userId="afd9469073bbe574" providerId="Windows Live" clId="Web-{F97C41CC-8AAA-40C8-9ED6-BC95F638A056}" dt="2024-08-22T14:37:13.678" v="308"/>
          <ac:spMkLst>
            <pc:docMk/>
            <pc:sldMk cId="3571142104" sldId="288"/>
            <ac:spMk id="8" creationId="{FA2D71C5-4557-DBD0-30BB-233217C11A9C}"/>
          </ac:spMkLst>
        </pc:spChg>
        <pc:spChg chg="del mod">
          <ac:chgData name="SANJAY V" userId="afd9469073bbe574" providerId="Windows Live" clId="Web-{F97C41CC-8AAA-40C8-9ED6-BC95F638A056}" dt="2024-08-22T14:37:53.961" v="315"/>
          <ac:spMkLst>
            <pc:docMk/>
            <pc:sldMk cId="3571142104" sldId="288"/>
            <ac:spMk id="9" creationId="{13A7FFB5-AFC1-E4BD-B9FC-66515393D4F2}"/>
          </ac:spMkLst>
        </pc:spChg>
        <pc:picChg chg="mod">
          <ac:chgData name="SANJAY V" userId="afd9469073bbe574" providerId="Windows Live" clId="Web-{F97C41CC-8AAA-40C8-9ED6-BC95F638A056}" dt="2024-08-22T14:41:47.031" v="380" actId="1076"/>
          <ac:picMkLst>
            <pc:docMk/>
            <pc:sldMk cId="3571142104" sldId="288"/>
            <ac:picMk id="3" creationId="{3170E629-8085-1155-4FB0-17F595F87370}"/>
          </ac:picMkLst>
        </pc:picChg>
        <pc:picChg chg="del">
          <ac:chgData name="SANJAY V" userId="afd9469073bbe574" providerId="Windows Live" clId="Web-{F97C41CC-8AAA-40C8-9ED6-BC95F638A056}" dt="2024-08-22T14:37:01.444" v="304"/>
          <ac:picMkLst>
            <pc:docMk/>
            <pc:sldMk cId="3571142104" sldId="288"/>
            <ac:picMk id="5" creationId="{EF85A7E0-4235-DF81-3A78-0D481C2417B0}"/>
          </ac:picMkLst>
        </pc:picChg>
        <pc:picChg chg="del">
          <ac:chgData name="SANJAY V" userId="afd9469073bbe574" providerId="Windows Live" clId="Web-{F97C41CC-8AAA-40C8-9ED6-BC95F638A056}" dt="2024-08-22T14:37:04.991" v="305"/>
          <ac:picMkLst>
            <pc:docMk/>
            <pc:sldMk cId="3571142104" sldId="288"/>
            <ac:picMk id="7" creationId="{B6C45C7D-AAB6-B6CB-7CEC-3199BEC83276}"/>
          </ac:picMkLst>
        </pc:picChg>
      </pc:sldChg>
      <pc:sldChg chg="delSp modSp add replId">
        <pc:chgData name="SANJAY V" userId="afd9469073bbe574" providerId="Windows Live" clId="Web-{F97C41CC-8AAA-40C8-9ED6-BC95F638A056}" dt="2024-08-22T15:21:47.455" v="601" actId="1076"/>
        <pc:sldMkLst>
          <pc:docMk/>
          <pc:sldMk cId="1689753266" sldId="289"/>
        </pc:sldMkLst>
        <pc:spChg chg="mod">
          <ac:chgData name="SANJAY V" userId="afd9469073bbe574" providerId="Windows Live" clId="Web-{F97C41CC-8AAA-40C8-9ED6-BC95F638A056}" dt="2024-08-22T14:54:21.026" v="598" actId="1076"/>
          <ac:spMkLst>
            <pc:docMk/>
            <pc:sldMk cId="1689753266" sldId="289"/>
            <ac:spMk id="5" creationId="{4451A75E-AFF0-FA38-52A6-AB3A4E5B13DB}"/>
          </ac:spMkLst>
        </pc:spChg>
        <pc:picChg chg="del mod">
          <ac:chgData name="SANJAY V" userId="afd9469073bbe574" providerId="Windows Live" clId="Web-{F97C41CC-8AAA-40C8-9ED6-BC95F638A056}" dt="2024-08-22T14:52:06.818" v="577"/>
          <ac:picMkLst>
            <pc:docMk/>
            <pc:sldMk cId="1689753266" sldId="289"/>
            <ac:picMk id="2" creationId="{F9024E09-E874-724A-F2DE-BCF2EBC2ED00}"/>
          </ac:picMkLst>
        </pc:picChg>
        <pc:picChg chg="mod">
          <ac:chgData name="SANJAY V" userId="afd9469073bbe574" providerId="Windows Live" clId="Web-{F97C41CC-8AAA-40C8-9ED6-BC95F638A056}" dt="2024-08-22T15:21:47.455" v="601" actId="1076"/>
          <ac:picMkLst>
            <pc:docMk/>
            <pc:sldMk cId="1689753266" sldId="289"/>
            <ac:picMk id="3" creationId="{3170E629-8085-1155-4FB0-17F595F87370}"/>
          </ac:picMkLst>
        </pc:picChg>
        <pc:picChg chg="del">
          <ac:chgData name="SANJAY V" userId="afd9469073bbe574" providerId="Windows Live" clId="Web-{F97C41CC-8AAA-40C8-9ED6-BC95F638A056}" dt="2024-08-22T14:52:13.006" v="579"/>
          <ac:picMkLst>
            <pc:docMk/>
            <pc:sldMk cId="1689753266" sldId="289"/>
            <ac:picMk id="4" creationId="{42388B7A-1FE5-BDA4-7B89-B4DA8200C4AF}"/>
          </ac:picMkLst>
        </pc:picChg>
        <pc:picChg chg="del">
          <ac:chgData name="SANJAY V" userId="afd9469073bbe574" providerId="Windows Live" clId="Web-{F97C41CC-8AAA-40C8-9ED6-BC95F638A056}" dt="2024-08-22T14:52:10.287" v="578"/>
          <ac:picMkLst>
            <pc:docMk/>
            <pc:sldMk cId="1689753266" sldId="289"/>
            <ac:picMk id="6" creationId="{17D9025C-416D-1EF6-B68F-7960210D223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8/22/2024</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961713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8/22/2024</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625241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8/22/2024</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899159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8/22/2024</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28148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8/22/2024</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70228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8/22/2024</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00690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8/22/2024</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016989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8/22/2024</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39847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8/22/2024</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296944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8/22/2024</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592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8/22/2024</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207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8/22/2024</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843406"/>
      </p:ext>
    </p:extLst>
  </p:cSld>
  <p:clrMap bg1="dk1" tx1="lt1" bg2="dk2" tx2="lt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3996" r:id="rId6"/>
    <p:sldLayoutId id="2147483992" r:id="rId7"/>
    <p:sldLayoutId id="2147483993" r:id="rId8"/>
    <p:sldLayoutId id="2147483994" r:id="rId9"/>
    <p:sldLayoutId id="2147483995" r:id="rId10"/>
    <p:sldLayoutId id="214748399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9" name="Rectangle 128">
            <a:extLst>
              <a:ext uri="{FF2B5EF4-FFF2-40B4-BE49-F238E27FC236}">
                <a16:creationId xmlns:a16="http://schemas.microsoft.com/office/drawing/2014/main" id="{51C0BCA8-B9D5-4F84-B063-ABE683EE0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E3BF300-7DA9-FECB-C502-615BF73F44B8}"/>
              </a:ext>
            </a:extLst>
          </p:cNvPr>
          <p:cNvPicPr>
            <a:picLocks noChangeAspect="1"/>
          </p:cNvPicPr>
          <p:nvPr/>
        </p:nvPicPr>
        <p:blipFill>
          <a:blip r:embed="rId2"/>
          <a:srcRect/>
          <a:stretch/>
        </p:blipFill>
        <p:spPr>
          <a:xfrm>
            <a:off x="20" y="10"/>
            <a:ext cx="12191979" cy="6857989"/>
          </a:xfrm>
          <a:prstGeom prst="rect">
            <a:avLst/>
          </a:prstGeom>
        </p:spPr>
      </p:pic>
      <p:sp>
        <p:nvSpPr>
          <p:cNvPr id="130" name="Freeform: Shape 129">
            <a:extLst>
              <a:ext uri="{FF2B5EF4-FFF2-40B4-BE49-F238E27FC236}">
                <a16:creationId xmlns:a16="http://schemas.microsoft.com/office/drawing/2014/main" id="{3148D7B7-CAFA-4089-A365-6371A76FE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144236 w 12192000"/>
              <a:gd name="connsiteY0" fmla="*/ 859953 h 6858000"/>
              <a:gd name="connsiteX1" fmla="*/ 954990 w 12192000"/>
              <a:gd name="connsiteY1" fmla="*/ 3049201 h 6858000"/>
              <a:gd name="connsiteX2" fmla="*/ 954990 w 12192000"/>
              <a:gd name="connsiteY2" fmla="*/ 3317710 h 6858000"/>
              <a:gd name="connsiteX3" fmla="*/ 954990 w 12192000"/>
              <a:gd name="connsiteY3" fmla="*/ 6057900 h 6858000"/>
              <a:gd name="connsiteX4" fmla="*/ 5334000 w 12192000"/>
              <a:gd name="connsiteY4" fmla="*/ 6057900 h 6858000"/>
              <a:gd name="connsiteX5" fmla="*/ 5334000 w 12192000"/>
              <a:gd name="connsiteY5" fmla="*/ 3049201 h 6858000"/>
              <a:gd name="connsiteX6" fmla="*/ 3144755 w 12192000"/>
              <a:gd name="connsiteY6" fmla="*/ 859953 h 6858000"/>
              <a:gd name="connsiteX7" fmla="*/ 0 w 12192000"/>
              <a:gd name="connsiteY7" fmla="*/ 0 h 6858000"/>
              <a:gd name="connsiteX8" fmla="*/ 12192000 w 12192000"/>
              <a:gd name="connsiteY8" fmla="*/ 0 h 6858000"/>
              <a:gd name="connsiteX9" fmla="*/ 12192000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3144236" y="859953"/>
                </a:moveTo>
                <a:cubicBezTo>
                  <a:pt x="1935127" y="859953"/>
                  <a:pt x="954990" y="1840119"/>
                  <a:pt x="954990" y="3049201"/>
                </a:cubicBezTo>
                <a:lnTo>
                  <a:pt x="954990" y="3317710"/>
                </a:lnTo>
                <a:lnTo>
                  <a:pt x="954990" y="6057900"/>
                </a:lnTo>
                <a:lnTo>
                  <a:pt x="5334000" y="6057900"/>
                </a:lnTo>
                <a:lnTo>
                  <a:pt x="5334000" y="3049201"/>
                </a:lnTo>
                <a:cubicBezTo>
                  <a:pt x="5334000" y="1840119"/>
                  <a:pt x="4353860" y="859953"/>
                  <a:pt x="3144755" y="859953"/>
                </a:cubicBezTo>
                <a:close/>
                <a:moveTo>
                  <a:pt x="0" y="0"/>
                </a:moveTo>
                <a:lnTo>
                  <a:pt x="12192000" y="0"/>
                </a:lnTo>
                <a:lnTo>
                  <a:pt x="12192000" y="6858000"/>
                </a:lnTo>
                <a:lnTo>
                  <a:pt x="0" y="685800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3EFDB3-0108-984F-31E5-53B023294C88}"/>
              </a:ext>
            </a:extLst>
          </p:cNvPr>
          <p:cNvSpPr>
            <a:spLocks noGrp="1"/>
          </p:cNvSpPr>
          <p:nvPr>
            <p:ph type="ctrTitle"/>
          </p:nvPr>
        </p:nvSpPr>
        <p:spPr>
          <a:xfrm>
            <a:off x="5985663" y="1161232"/>
            <a:ext cx="5004176" cy="2485479"/>
          </a:xfrm>
        </p:spPr>
        <p:txBody>
          <a:bodyPr anchor="b">
            <a:normAutofit/>
          </a:bodyPr>
          <a:lstStyle/>
          <a:p>
            <a:r>
              <a:rPr lang="en-US">
                <a:solidFill>
                  <a:srgbClr val="FFFFFF"/>
                </a:solidFill>
              </a:rPr>
              <a:t>VINTAGE MOTOR CYCLES</a:t>
            </a:r>
          </a:p>
        </p:txBody>
      </p:sp>
      <p:sp>
        <p:nvSpPr>
          <p:cNvPr id="3" name="Subtitle 2">
            <a:extLst>
              <a:ext uri="{FF2B5EF4-FFF2-40B4-BE49-F238E27FC236}">
                <a16:creationId xmlns:a16="http://schemas.microsoft.com/office/drawing/2014/main" id="{F55743CB-8A2C-EAFB-C76B-15B741E95224}"/>
              </a:ext>
            </a:extLst>
          </p:cNvPr>
          <p:cNvSpPr>
            <a:spLocks noGrp="1"/>
          </p:cNvSpPr>
          <p:nvPr>
            <p:ph type="subTitle" idx="1"/>
          </p:nvPr>
        </p:nvSpPr>
        <p:spPr>
          <a:xfrm>
            <a:off x="6683004" y="5021462"/>
            <a:ext cx="4540714" cy="1038330"/>
          </a:xfrm>
        </p:spPr>
        <p:txBody>
          <a:bodyPr vert="horz" lIns="91440" tIns="45720" rIns="91440" bIns="45720" rtlCol="0" anchor="b">
            <a:normAutofit/>
          </a:bodyPr>
          <a:lstStyle/>
          <a:p>
            <a:pPr>
              <a:lnSpc>
                <a:spcPct val="110000"/>
              </a:lnSpc>
            </a:pPr>
            <a:r>
              <a:rPr lang="en-US" dirty="0">
                <a:solidFill>
                  <a:srgbClr val="FFFFFF"/>
                </a:solidFill>
              </a:rPr>
              <a:t>by – VASANTH SANJAY </a:t>
            </a:r>
          </a:p>
          <a:p>
            <a:pPr>
              <a:lnSpc>
                <a:spcPct val="110000"/>
              </a:lnSpc>
            </a:pPr>
            <a:r>
              <a:rPr lang="en-US" dirty="0">
                <a:solidFill>
                  <a:srgbClr val="FFFFFF"/>
                </a:solidFill>
              </a:rPr>
              <a:t>Guided by – PRAISY MAM</a:t>
            </a:r>
          </a:p>
        </p:txBody>
      </p:sp>
      <p:cxnSp>
        <p:nvCxnSpPr>
          <p:cNvPr id="131" name="Straight Connector 130">
            <a:extLst>
              <a:ext uri="{FF2B5EF4-FFF2-40B4-BE49-F238E27FC236}">
                <a16:creationId xmlns:a16="http://schemas.microsoft.com/office/drawing/2014/main" id="{7476E355-DC49-4AFB-88DE-62B854B9B3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9851" y="4003443"/>
            <a:ext cx="0" cy="2054457"/>
          </a:xfrm>
          <a:prstGeom prst="line">
            <a:avLst/>
          </a:prstGeom>
          <a:ln w="1079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96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0E629-8085-1155-4FB0-17F595F87370}"/>
              </a:ext>
            </a:extLst>
          </p:cNvPr>
          <p:cNvPicPr>
            <a:picLocks noChangeAspect="1"/>
          </p:cNvPicPr>
          <p:nvPr/>
        </p:nvPicPr>
        <p:blipFill>
          <a:blip r:embed="rId2"/>
          <a:srcRect/>
          <a:stretch/>
        </p:blipFill>
        <p:spPr>
          <a:xfrm>
            <a:off x="2416" y="4003"/>
            <a:ext cx="12191979" cy="6857989"/>
          </a:xfrm>
          <a:prstGeom prst="rect">
            <a:avLst/>
          </a:prstGeom>
        </p:spPr>
      </p:pic>
      <p:sp>
        <p:nvSpPr>
          <p:cNvPr id="5" name="TextBox 4">
            <a:extLst>
              <a:ext uri="{FF2B5EF4-FFF2-40B4-BE49-F238E27FC236}">
                <a16:creationId xmlns:a16="http://schemas.microsoft.com/office/drawing/2014/main" id="{4451A75E-AFF0-FA38-52A6-AB3A4E5B13DB}"/>
              </a:ext>
            </a:extLst>
          </p:cNvPr>
          <p:cNvSpPr txBox="1"/>
          <p:nvPr/>
        </p:nvSpPr>
        <p:spPr>
          <a:xfrm>
            <a:off x="295110" y="222175"/>
            <a:ext cx="4107717" cy="120032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3600" b="1" i="1" dirty="0">
                <a:solidFill>
                  <a:schemeClr val="bg1"/>
                </a:solidFill>
              </a:rPr>
              <a:t>COMPARISON</a:t>
            </a:r>
          </a:p>
          <a:p>
            <a:r>
              <a:rPr lang="en-US" sz="3600" b="1" i="1" dirty="0">
                <a:solidFill>
                  <a:schemeClr val="bg1"/>
                </a:solidFill>
              </a:rPr>
              <a:t>   OPERATORS</a:t>
            </a:r>
          </a:p>
        </p:txBody>
      </p:sp>
      <p:pic>
        <p:nvPicPr>
          <p:cNvPr id="4" name="Picture 3">
            <a:extLst>
              <a:ext uri="{FF2B5EF4-FFF2-40B4-BE49-F238E27FC236}">
                <a16:creationId xmlns:a16="http://schemas.microsoft.com/office/drawing/2014/main" id="{F7631C50-4CA1-C9F1-1462-5F491AB60EA0}"/>
              </a:ext>
            </a:extLst>
          </p:cNvPr>
          <p:cNvPicPr>
            <a:picLocks noChangeAspect="1"/>
          </p:cNvPicPr>
          <p:nvPr/>
        </p:nvPicPr>
        <p:blipFill>
          <a:blip r:embed="rId3"/>
          <a:stretch>
            <a:fillRect/>
          </a:stretch>
        </p:blipFill>
        <p:spPr>
          <a:xfrm>
            <a:off x="298869" y="1431209"/>
            <a:ext cx="6159619" cy="2133060"/>
          </a:xfrm>
          <a:prstGeom prst="rect">
            <a:avLst/>
          </a:prstGeom>
        </p:spPr>
      </p:pic>
      <p:pic>
        <p:nvPicPr>
          <p:cNvPr id="6" name="Picture 5">
            <a:extLst>
              <a:ext uri="{FF2B5EF4-FFF2-40B4-BE49-F238E27FC236}">
                <a16:creationId xmlns:a16="http://schemas.microsoft.com/office/drawing/2014/main" id="{809D82E2-A40F-29F7-B446-47F0C47BF8E7}"/>
              </a:ext>
            </a:extLst>
          </p:cNvPr>
          <p:cNvPicPr>
            <a:picLocks noChangeAspect="1"/>
          </p:cNvPicPr>
          <p:nvPr/>
        </p:nvPicPr>
        <p:blipFill>
          <a:blip r:embed="rId4"/>
          <a:stretch>
            <a:fillRect/>
          </a:stretch>
        </p:blipFill>
        <p:spPr>
          <a:xfrm>
            <a:off x="292579" y="3856081"/>
            <a:ext cx="9335219" cy="1786566"/>
          </a:xfrm>
          <a:prstGeom prst="rect">
            <a:avLst/>
          </a:prstGeom>
        </p:spPr>
      </p:pic>
      <p:sp>
        <p:nvSpPr>
          <p:cNvPr id="7" name="TextBox 6">
            <a:extLst>
              <a:ext uri="{FF2B5EF4-FFF2-40B4-BE49-F238E27FC236}">
                <a16:creationId xmlns:a16="http://schemas.microsoft.com/office/drawing/2014/main" id="{A86A4868-286B-0A0B-04B8-9E6DA3B6A7EF}"/>
              </a:ext>
            </a:extLst>
          </p:cNvPr>
          <p:cNvSpPr txBox="1"/>
          <p:nvPr/>
        </p:nvSpPr>
        <p:spPr>
          <a:xfrm>
            <a:off x="0" y="5846618"/>
            <a:ext cx="124552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rPr>
              <a:t>Comparison operators in SQL are used to compare two values in a query, and they return a result TRUE, FALSE, or NULL ... </a:t>
            </a:r>
          </a:p>
        </p:txBody>
      </p:sp>
    </p:spTree>
    <p:extLst>
      <p:ext uri="{BB962C8B-B14F-4D97-AF65-F5344CB8AC3E}">
        <p14:creationId xmlns:p14="http://schemas.microsoft.com/office/powerpoint/2010/main" val="3929942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0E629-8085-1155-4FB0-17F595F87370}"/>
              </a:ext>
            </a:extLst>
          </p:cNvPr>
          <p:cNvPicPr>
            <a:picLocks noChangeAspect="1"/>
          </p:cNvPicPr>
          <p:nvPr/>
        </p:nvPicPr>
        <p:blipFill>
          <a:blip r:embed="rId2"/>
          <a:srcRect/>
          <a:stretch/>
        </p:blipFill>
        <p:spPr>
          <a:xfrm>
            <a:off x="2416" y="4003"/>
            <a:ext cx="12191979" cy="6857989"/>
          </a:xfrm>
          <a:prstGeom prst="rect">
            <a:avLst/>
          </a:prstGeom>
        </p:spPr>
      </p:pic>
      <p:sp>
        <p:nvSpPr>
          <p:cNvPr id="5" name="TextBox 4">
            <a:extLst>
              <a:ext uri="{FF2B5EF4-FFF2-40B4-BE49-F238E27FC236}">
                <a16:creationId xmlns:a16="http://schemas.microsoft.com/office/drawing/2014/main" id="{4451A75E-AFF0-FA38-52A6-AB3A4E5B13DB}"/>
              </a:ext>
            </a:extLst>
          </p:cNvPr>
          <p:cNvSpPr txBox="1"/>
          <p:nvPr/>
        </p:nvSpPr>
        <p:spPr>
          <a:xfrm>
            <a:off x="208846" y="107156"/>
            <a:ext cx="4107717" cy="120032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3600" b="1" i="1" dirty="0">
                <a:solidFill>
                  <a:schemeClr val="bg1"/>
                </a:solidFill>
              </a:rPr>
              <a:t>LOGICAL</a:t>
            </a:r>
          </a:p>
          <a:p>
            <a:r>
              <a:rPr lang="en-US" sz="3600" b="1" i="1" dirty="0">
                <a:solidFill>
                  <a:schemeClr val="bg1"/>
                </a:solidFill>
              </a:rPr>
              <a:t>   OPERATORS</a:t>
            </a:r>
          </a:p>
        </p:txBody>
      </p:sp>
      <p:pic>
        <p:nvPicPr>
          <p:cNvPr id="4" name="Picture 3">
            <a:extLst>
              <a:ext uri="{FF2B5EF4-FFF2-40B4-BE49-F238E27FC236}">
                <a16:creationId xmlns:a16="http://schemas.microsoft.com/office/drawing/2014/main" id="{9578A26F-18AF-6852-2229-249FE4EA0D64}"/>
              </a:ext>
            </a:extLst>
          </p:cNvPr>
          <p:cNvPicPr>
            <a:picLocks noChangeAspect="1"/>
          </p:cNvPicPr>
          <p:nvPr/>
        </p:nvPicPr>
        <p:blipFill>
          <a:blip r:embed="rId3"/>
          <a:stretch>
            <a:fillRect/>
          </a:stretch>
        </p:blipFill>
        <p:spPr>
          <a:xfrm>
            <a:off x="474633" y="1713691"/>
            <a:ext cx="7979074" cy="2337937"/>
          </a:xfrm>
          <a:prstGeom prst="rect">
            <a:avLst/>
          </a:prstGeom>
        </p:spPr>
      </p:pic>
      <p:pic>
        <p:nvPicPr>
          <p:cNvPr id="6" name="Picture 5">
            <a:extLst>
              <a:ext uri="{FF2B5EF4-FFF2-40B4-BE49-F238E27FC236}">
                <a16:creationId xmlns:a16="http://schemas.microsoft.com/office/drawing/2014/main" id="{41BCBB7B-32E9-918E-1B2C-3C4684DACD25}"/>
              </a:ext>
            </a:extLst>
          </p:cNvPr>
          <p:cNvPicPr>
            <a:picLocks noChangeAspect="1"/>
          </p:cNvPicPr>
          <p:nvPr/>
        </p:nvPicPr>
        <p:blipFill>
          <a:blip r:embed="rId4"/>
          <a:stretch>
            <a:fillRect/>
          </a:stretch>
        </p:blipFill>
        <p:spPr>
          <a:xfrm>
            <a:off x="476520" y="4326596"/>
            <a:ext cx="5919338" cy="720844"/>
          </a:xfrm>
          <a:prstGeom prst="rect">
            <a:avLst/>
          </a:prstGeom>
        </p:spPr>
      </p:pic>
      <p:sp>
        <p:nvSpPr>
          <p:cNvPr id="2" name="TextBox 1">
            <a:extLst>
              <a:ext uri="{FF2B5EF4-FFF2-40B4-BE49-F238E27FC236}">
                <a16:creationId xmlns:a16="http://schemas.microsoft.com/office/drawing/2014/main" id="{9738AA1F-7042-6220-EBD1-9A2CEEB18348}"/>
              </a:ext>
            </a:extLst>
          </p:cNvPr>
          <p:cNvSpPr txBox="1"/>
          <p:nvPr/>
        </p:nvSpPr>
        <p:spPr>
          <a:xfrm>
            <a:off x="0" y="5417127"/>
            <a:ext cx="121920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rPr>
              <a:t>SQL logical operators like AND, OR, NOT , IN &amp; LIKE combine or negate conditions in queries. They help you filter data by applying multiple rules.</a:t>
            </a:r>
          </a:p>
          <a:p>
            <a:endParaRPr lang="en-US" b="1" dirty="0">
              <a:solidFill>
                <a:schemeClr val="bg1"/>
              </a:solidFill>
            </a:endParaRPr>
          </a:p>
        </p:txBody>
      </p:sp>
    </p:spTree>
    <p:extLst>
      <p:ext uri="{BB962C8B-B14F-4D97-AF65-F5344CB8AC3E}">
        <p14:creationId xmlns:p14="http://schemas.microsoft.com/office/powerpoint/2010/main" val="2188309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0E629-8085-1155-4FB0-17F595F87370}"/>
              </a:ext>
            </a:extLst>
          </p:cNvPr>
          <p:cNvPicPr>
            <a:picLocks noChangeAspect="1"/>
          </p:cNvPicPr>
          <p:nvPr/>
        </p:nvPicPr>
        <p:blipFill>
          <a:blip r:embed="rId2"/>
          <a:srcRect/>
          <a:stretch/>
        </p:blipFill>
        <p:spPr>
          <a:xfrm>
            <a:off x="2416" y="-10375"/>
            <a:ext cx="12191979" cy="6857989"/>
          </a:xfrm>
          <a:prstGeom prst="rect">
            <a:avLst/>
          </a:prstGeom>
        </p:spPr>
      </p:pic>
      <p:sp>
        <p:nvSpPr>
          <p:cNvPr id="5" name="TextBox 4">
            <a:extLst>
              <a:ext uri="{FF2B5EF4-FFF2-40B4-BE49-F238E27FC236}">
                <a16:creationId xmlns:a16="http://schemas.microsoft.com/office/drawing/2014/main" id="{4451A75E-AFF0-FA38-52A6-AB3A4E5B13DB}"/>
              </a:ext>
            </a:extLst>
          </p:cNvPr>
          <p:cNvSpPr txBox="1"/>
          <p:nvPr/>
        </p:nvSpPr>
        <p:spPr>
          <a:xfrm>
            <a:off x="208846" y="107156"/>
            <a:ext cx="4107717" cy="120032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3600" b="1" i="1" dirty="0">
                <a:solidFill>
                  <a:schemeClr val="bg1"/>
                </a:solidFill>
              </a:rPr>
              <a:t>AGGREGATE </a:t>
            </a:r>
          </a:p>
          <a:p>
            <a:r>
              <a:rPr lang="en-US" sz="3600" b="1" i="1" dirty="0">
                <a:solidFill>
                  <a:schemeClr val="bg1"/>
                </a:solidFill>
              </a:rPr>
              <a:t>   FUNCTIONS</a:t>
            </a:r>
          </a:p>
        </p:txBody>
      </p:sp>
      <p:pic>
        <p:nvPicPr>
          <p:cNvPr id="2" name="Picture 1">
            <a:extLst>
              <a:ext uri="{FF2B5EF4-FFF2-40B4-BE49-F238E27FC236}">
                <a16:creationId xmlns:a16="http://schemas.microsoft.com/office/drawing/2014/main" id="{FC3FC60D-E90D-BF71-E25D-5E9A6F041F69}"/>
              </a:ext>
            </a:extLst>
          </p:cNvPr>
          <p:cNvPicPr>
            <a:picLocks noChangeAspect="1"/>
          </p:cNvPicPr>
          <p:nvPr/>
        </p:nvPicPr>
        <p:blipFill>
          <a:blip r:embed="rId3"/>
          <a:stretch>
            <a:fillRect/>
          </a:stretch>
        </p:blipFill>
        <p:spPr>
          <a:xfrm>
            <a:off x="210450" y="1319572"/>
            <a:ext cx="6293328" cy="2105384"/>
          </a:xfrm>
          <a:prstGeom prst="rect">
            <a:avLst/>
          </a:prstGeom>
        </p:spPr>
      </p:pic>
      <p:pic>
        <p:nvPicPr>
          <p:cNvPr id="7" name="Picture 6">
            <a:extLst>
              <a:ext uri="{FF2B5EF4-FFF2-40B4-BE49-F238E27FC236}">
                <a16:creationId xmlns:a16="http://schemas.microsoft.com/office/drawing/2014/main" id="{D263881B-B5CC-CC5E-7FEE-E12F0E8ED089}"/>
              </a:ext>
            </a:extLst>
          </p:cNvPr>
          <p:cNvPicPr>
            <a:picLocks noChangeAspect="1"/>
          </p:cNvPicPr>
          <p:nvPr/>
        </p:nvPicPr>
        <p:blipFill>
          <a:blip r:embed="rId4"/>
          <a:stretch>
            <a:fillRect/>
          </a:stretch>
        </p:blipFill>
        <p:spPr>
          <a:xfrm>
            <a:off x="309473" y="3641336"/>
            <a:ext cx="2515318" cy="1372498"/>
          </a:xfrm>
          <a:prstGeom prst="rect">
            <a:avLst/>
          </a:prstGeom>
        </p:spPr>
      </p:pic>
      <p:pic>
        <p:nvPicPr>
          <p:cNvPr id="8" name="Picture 7">
            <a:extLst>
              <a:ext uri="{FF2B5EF4-FFF2-40B4-BE49-F238E27FC236}">
                <a16:creationId xmlns:a16="http://schemas.microsoft.com/office/drawing/2014/main" id="{9B3D0832-56C4-1945-AC70-6990D357FEFB}"/>
              </a:ext>
            </a:extLst>
          </p:cNvPr>
          <p:cNvPicPr>
            <a:picLocks noChangeAspect="1"/>
          </p:cNvPicPr>
          <p:nvPr/>
        </p:nvPicPr>
        <p:blipFill>
          <a:blip r:embed="rId5"/>
          <a:stretch>
            <a:fillRect/>
          </a:stretch>
        </p:blipFill>
        <p:spPr>
          <a:xfrm>
            <a:off x="2916986" y="3627587"/>
            <a:ext cx="2145461" cy="1385617"/>
          </a:xfrm>
          <a:prstGeom prst="rect">
            <a:avLst/>
          </a:prstGeom>
        </p:spPr>
      </p:pic>
      <p:pic>
        <p:nvPicPr>
          <p:cNvPr id="9" name="Picture 8">
            <a:extLst>
              <a:ext uri="{FF2B5EF4-FFF2-40B4-BE49-F238E27FC236}">
                <a16:creationId xmlns:a16="http://schemas.microsoft.com/office/drawing/2014/main" id="{3CDCF532-A3CF-04E4-066D-E8139F9641AD}"/>
              </a:ext>
            </a:extLst>
          </p:cNvPr>
          <p:cNvPicPr>
            <a:picLocks noChangeAspect="1"/>
          </p:cNvPicPr>
          <p:nvPr/>
        </p:nvPicPr>
        <p:blipFill>
          <a:blip r:embed="rId6"/>
          <a:stretch>
            <a:fillRect/>
          </a:stretch>
        </p:blipFill>
        <p:spPr>
          <a:xfrm>
            <a:off x="5199483" y="3632530"/>
            <a:ext cx="2094960" cy="1390110"/>
          </a:xfrm>
          <a:prstGeom prst="rect">
            <a:avLst/>
          </a:prstGeom>
        </p:spPr>
      </p:pic>
      <p:pic>
        <p:nvPicPr>
          <p:cNvPr id="10" name="Picture 9">
            <a:extLst>
              <a:ext uri="{FF2B5EF4-FFF2-40B4-BE49-F238E27FC236}">
                <a16:creationId xmlns:a16="http://schemas.microsoft.com/office/drawing/2014/main" id="{B84F6943-BAE7-9B93-55EC-74C7099ECF34}"/>
              </a:ext>
            </a:extLst>
          </p:cNvPr>
          <p:cNvPicPr>
            <a:picLocks noChangeAspect="1"/>
          </p:cNvPicPr>
          <p:nvPr/>
        </p:nvPicPr>
        <p:blipFill>
          <a:blip r:embed="rId7"/>
          <a:stretch>
            <a:fillRect/>
          </a:stretch>
        </p:blipFill>
        <p:spPr>
          <a:xfrm>
            <a:off x="7407305" y="3627588"/>
            <a:ext cx="1805616" cy="1371240"/>
          </a:xfrm>
          <a:prstGeom prst="rect">
            <a:avLst/>
          </a:prstGeom>
        </p:spPr>
      </p:pic>
      <p:pic>
        <p:nvPicPr>
          <p:cNvPr id="11" name="Picture 10">
            <a:extLst>
              <a:ext uri="{FF2B5EF4-FFF2-40B4-BE49-F238E27FC236}">
                <a16:creationId xmlns:a16="http://schemas.microsoft.com/office/drawing/2014/main" id="{AD491D4F-59F8-2411-628E-9BF66FA46E82}"/>
              </a:ext>
            </a:extLst>
          </p:cNvPr>
          <p:cNvPicPr>
            <a:picLocks noChangeAspect="1"/>
          </p:cNvPicPr>
          <p:nvPr/>
        </p:nvPicPr>
        <p:blipFill>
          <a:blip r:embed="rId8"/>
          <a:stretch>
            <a:fillRect/>
          </a:stretch>
        </p:blipFill>
        <p:spPr>
          <a:xfrm>
            <a:off x="9324616" y="3623184"/>
            <a:ext cx="1852882" cy="1380046"/>
          </a:xfrm>
          <a:prstGeom prst="rect">
            <a:avLst/>
          </a:prstGeom>
        </p:spPr>
      </p:pic>
      <p:sp>
        <p:nvSpPr>
          <p:cNvPr id="4" name="TextBox 3">
            <a:extLst>
              <a:ext uri="{FF2B5EF4-FFF2-40B4-BE49-F238E27FC236}">
                <a16:creationId xmlns:a16="http://schemas.microsoft.com/office/drawing/2014/main" id="{0BB148C9-8146-051D-25C4-DF119F893863}"/>
              </a:ext>
            </a:extLst>
          </p:cNvPr>
          <p:cNvSpPr txBox="1"/>
          <p:nvPr/>
        </p:nvSpPr>
        <p:spPr>
          <a:xfrm>
            <a:off x="-2595" y="5307509"/>
            <a:ext cx="121919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rPr>
              <a:t>In This </a:t>
            </a:r>
            <a:r>
              <a:rPr lang="en-US" b="1" dirty="0" err="1">
                <a:solidFill>
                  <a:schemeClr val="bg1"/>
                </a:solidFill>
              </a:rPr>
              <a:t>Aggegate</a:t>
            </a:r>
            <a:r>
              <a:rPr lang="en-US" b="1" dirty="0">
                <a:solidFill>
                  <a:schemeClr val="bg1"/>
                </a:solidFill>
              </a:rPr>
              <a:t> function the particular Column which as the datatype INT , DECIMAL &amp; </a:t>
            </a:r>
            <a:r>
              <a:rPr lang="en-US" b="1" dirty="0" err="1">
                <a:solidFill>
                  <a:schemeClr val="bg1"/>
                </a:solidFill>
              </a:rPr>
              <a:t>etc</a:t>
            </a:r>
            <a:r>
              <a:rPr lang="en-US" b="1" dirty="0">
                <a:solidFill>
                  <a:schemeClr val="bg1"/>
                </a:solidFill>
              </a:rPr>
              <a:t>  we can the ADD its (SUM),</a:t>
            </a:r>
          </a:p>
          <a:p>
            <a:r>
              <a:rPr lang="en-US" b="1" dirty="0">
                <a:solidFill>
                  <a:schemeClr val="bg1"/>
                </a:solidFill>
              </a:rPr>
              <a:t>COUNT the values and we can check MAX , MIN , AVG  in this function</a:t>
            </a:r>
          </a:p>
        </p:txBody>
      </p:sp>
    </p:spTree>
    <p:extLst>
      <p:ext uri="{BB962C8B-B14F-4D97-AF65-F5344CB8AC3E}">
        <p14:creationId xmlns:p14="http://schemas.microsoft.com/office/powerpoint/2010/main" val="2327667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0E629-8085-1155-4FB0-17F595F87370}"/>
              </a:ext>
            </a:extLst>
          </p:cNvPr>
          <p:cNvPicPr>
            <a:picLocks noChangeAspect="1"/>
          </p:cNvPicPr>
          <p:nvPr/>
        </p:nvPicPr>
        <p:blipFill>
          <a:blip r:embed="rId2"/>
          <a:srcRect/>
          <a:stretch/>
        </p:blipFill>
        <p:spPr>
          <a:xfrm>
            <a:off x="2416" y="17858"/>
            <a:ext cx="12191979" cy="6857989"/>
          </a:xfrm>
          <a:prstGeom prst="rect">
            <a:avLst/>
          </a:prstGeom>
        </p:spPr>
      </p:pic>
      <p:sp>
        <p:nvSpPr>
          <p:cNvPr id="5" name="TextBox 4">
            <a:extLst>
              <a:ext uri="{FF2B5EF4-FFF2-40B4-BE49-F238E27FC236}">
                <a16:creationId xmlns:a16="http://schemas.microsoft.com/office/drawing/2014/main" id="{4451A75E-AFF0-FA38-52A6-AB3A4E5B13DB}"/>
              </a:ext>
            </a:extLst>
          </p:cNvPr>
          <p:cNvSpPr txBox="1"/>
          <p:nvPr/>
        </p:nvSpPr>
        <p:spPr>
          <a:xfrm>
            <a:off x="208846" y="107156"/>
            <a:ext cx="4107717" cy="120032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3600" b="1" i="1" dirty="0">
                <a:solidFill>
                  <a:schemeClr val="bg1"/>
                </a:solidFill>
              </a:rPr>
              <a:t>SCALER</a:t>
            </a:r>
          </a:p>
          <a:p>
            <a:r>
              <a:rPr lang="en-US" sz="3600" b="1" i="1" dirty="0">
                <a:solidFill>
                  <a:schemeClr val="bg1"/>
                </a:solidFill>
              </a:rPr>
              <a:t>   FUNCTIONS</a:t>
            </a:r>
          </a:p>
        </p:txBody>
      </p:sp>
      <p:pic>
        <p:nvPicPr>
          <p:cNvPr id="4" name="Picture 3">
            <a:extLst>
              <a:ext uri="{FF2B5EF4-FFF2-40B4-BE49-F238E27FC236}">
                <a16:creationId xmlns:a16="http://schemas.microsoft.com/office/drawing/2014/main" id="{23660FA6-83C7-838E-9FD4-01C4406D3FE8}"/>
              </a:ext>
            </a:extLst>
          </p:cNvPr>
          <p:cNvPicPr>
            <a:picLocks noChangeAspect="1"/>
          </p:cNvPicPr>
          <p:nvPr/>
        </p:nvPicPr>
        <p:blipFill>
          <a:blip r:embed="rId3"/>
          <a:stretch>
            <a:fillRect/>
          </a:stretch>
        </p:blipFill>
        <p:spPr>
          <a:xfrm>
            <a:off x="202272" y="1443577"/>
            <a:ext cx="7474249" cy="2446846"/>
          </a:xfrm>
          <a:prstGeom prst="rect">
            <a:avLst/>
          </a:prstGeom>
        </p:spPr>
      </p:pic>
      <p:pic>
        <p:nvPicPr>
          <p:cNvPr id="6" name="Picture 5">
            <a:extLst>
              <a:ext uri="{FF2B5EF4-FFF2-40B4-BE49-F238E27FC236}">
                <a16:creationId xmlns:a16="http://schemas.microsoft.com/office/drawing/2014/main" id="{5B60A0EF-A8FC-5A98-B4D3-27109A0A0CDB}"/>
              </a:ext>
            </a:extLst>
          </p:cNvPr>
          <p:cNvPicPr>
            <a:picLocks noChangeAspect="1"/>
          </p:cNvPicPr>
          <p:nvPr/>
        </p:nvPicPr>
        <p:blipFill>
          <a:blip r:embed="rId4"/>
          <a:stretch>
            <a:fillRect/>
          </a:stretch>
        </p:blipFill>
        <p:spPr>
          <a:xfrm>
            <a:off x="9085233" y="1426773"/>
            <a:ext cx="2432289" cy="4018831"/>
          </a:xfrm>
          <a:prstGeom prst="rect">
            <a:avLst/>
          </a:prstGeom>
        </p:spPr>
      </p:pic>
      <p:sp>
        <p:nvSpPr>
          <p:cNvPr id="2" name="TextBox 1">
            <a:extLst>
              <a:ext uri="{FF2B5EF4-FFF2-40B4-BE49-F238E27FC236}">
                <a16:creationId xmlns:a16="http://schemas.microsoft.com/office/drawing/2014/main" id="{703D3F04-14A5-9755-1CD8-614B432F324C}"/>
              </a:ext>
            </a:extLst>
          </p:cNvPr>
          <p:cNvSpPr txBox="1"/>
          <p:nvPr/>
        </p:nvSpPr>
        <p:spPr>
          <a:xfrm>
            <a:off x="611124" y="4103262"/>
            <a:ext cx="828501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2"/>
                </a:solidFill>
              </a:rPr>
              <a:t>In this function we can Use UPPERCASE as </a:t>
            </a:r>
            <a:r>
              <a:rPr lang="en-US" b="1" dirty="0" err="1">
                <a:solidFill>
                  <a:schemeClr val="bg2"/>
                </a:solidFill>
              </a:rPr>
              <a:t>ucase</a:t>
            </a:r>
            <a:r>
              <a:rPr lang="en-US" b="1" dirty="0">
                <a:solidFill>
                  <a:schemeClr val="bg2"/>
                </a:solidFill>
              </a:rPr>
              <a:t> and LOWERCASE as </a:t>
            </a:r>
            <a:r>
              <a:rPr lang="en-US" b="1" dirty="0" err="1">
                <a:solidFill>
                  <a:schemeClr val="bg2"/>
                </a:solidFill>
              </a:rPr>
              <a:t>lcase</a:t>
            </a:r>
            <a:r>
              <a:rPr lang="en-US" b="1" dirty="0">
                <a:solidFill>
                  <a:schemeClr val="bg2"/>
                </a:solidFill>
              </a:rPr>
              <a:t> it works in the datatype where the VARCHAR AND TEXT appears … and there are </a:t>
            </a:r>
          </a:p>
          <a:p>
            <a:r>
              <a:rPr lang="en-US" b="1" dirty="0">
                <a:solidFill>
                  <a:schemeClr val="bg2"/>
                </a:solidFill>
              </a:rPr>
              <a:t>MID , FORMAT , ROUND</a:t>
            </a:r>
          </a:p>
        </p:txBody>
      </p:sp>
    </p:spTree>
    <p:extLst>
      <p:ext uri="{BB962C8B-B14F-4D97-AF65-F5344CB8AC3E}">
        <p14:creationId xmlns:p14="http://schemas.microsoft.com/office/powerpoint/2010/main" val="1164048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0E629-8085-1155-4FB0-17F595F87370}"/>
              </a:ext>
            </a:extLst>
          </p:cNvPr>
          <p:cNvPicPr>
            <a:picLocks noChangeAspect="1"/>
          </p:cNvPicPr>
          <p:nvPr/>
        </p:nvPicPr>
        <p:blipFill>
          <a:blip r:embed="rId2"/>
          <a:srcRect/>
          <a:stretch/>
        </p:blipFill>
        <p:spPr>
          <a:xfrm>
            <a:off x="2416" y="4003"/>
            <a:ext cx="12191979" cy="6857989"/>
          </a:xfrm>
          <a:prstGeom prst="rect">
            <a:avLst/>
          </a:prstGeom>
        </p:spPr>
      </p:pic>
      <p:sp>
        <p:nvSpPr>
          <p:cNvPr id="5" name="TextBox 4">
            <a:extLst>
              <a:ext uri="{FF2B5EF4-FFF2-40B4-BE49-F238E27FC236}">
                <a16:creationId xmlns:a16="http://schemas.microsoft.com/office/drawing/2014/main" id="{4451A75E-AFF0-FA38-52A6-AB3A4E5B13DB}"/>
              </a:ext>
            </a:extLst>
          </p:cNvPr>
          <p:cNvSpPr txBox="1"/>
          <p:nvPr/>
        </p:nvSpPr>
        <p:spPr>
          <a:xfrm>
            <a:off x="208846" y="107156"/>
            <a:ext cx="4107717" cy="120032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3600" b="1" i="1" dirty="0">
                <a:solidFill>
                  <a:schemeClr val="bg1"/>
                </a:solidFill>
              </a:rPr>
              <a:t>ORDER BY </a:t>
            </a:r>
          </a:p>
          <a:p>
            <a:r>
              <a:rPr lang="en-US" sz="3600" b="1" i="1" dirty="0">
                <a:solidFill>
                  <a:schemeClr val="bg1"/>
                </a:solidFill>
              </a:rPr>
              <a:t>GROUP BY</a:t>
            </a:r>
          </a:p>
        </p:txBody>
      </p:sp>
      <p:pic>
        <p:nvPicPr>
          <p:cNvPr id="4" name="Picture 3">
            <a:extLst>
              <a:ext uri="{FF2B5EF4-FFF2-40B4-BE49-F238E27FC236}">
                <a16:creationId xmlns:a16="http://schemas.microsoft.com/office/drawing/2014/main" id="{9833B457-FE19-2470-778F-BBE165ECA4BF}"/>
              </a:ext>
            </a:extLst>
          </p:cNvPr>
          <p:cNvPicPr>
            <a:picLocks noChangeAspect="1"/>
          </p:cNvPicPr>
          <p:nvPr/>
        </p:nvPicPr>
        <p:blipFill>
          <a:blip r:embed="rId3"/>
          <a:stretch>
            <a:fillRect/>
          </a:stretch>
        </p:blipFill>
        <p:spPr>
          <a:xfrm>
            <a:off x="367881" y="1619969"/>
            <a:ext cx="11053672" cy="1533345"/>
          </a:xfrm>
          <a:prstGeom prst="rect">
            <a:avLst/>
          </a:prstGeom>
        </p:spPr>
      </p:pic>
      <p:pic>
        <p:nvPicPr>
          <p:cNvPr id="6" name="Picture 5">
            <a:extLst>
              <a:ext uri="{FF2B5EF4-FFF2-40B4-BE49-F238E27FC236}">
                <a16:creationId xmlns:a16="http://schemas.microsoft.com/office/drawing/2014/main" id="{B6D74A05-BE78-CA03-584C-CA79911EBB01}"/>
              </a:ext>
            </a:extLst>
          </p:cNvPr>
          <p:cNvPicPr>
            <a:picLocks noChangeAspect="1"/>
          </p:cNvPicPr>
          <p:nvPr/>
        </p:nvPicPr>
        <p:blipFill>
          <a:blip r:embed="rId4"/>
          <a:stretch>
            <a:fillRect/>
          </a:stretch>
        </p:blipFill>
        <p:spPr>
          <a:xfrm>
            <a:off x="152850" y="3281363"/>
            <a:ext cx="2109697" cy="2825690"/>
          </a:xfrm>
          <a:prstGeom prst="rect">
            <a:avLst/>
          </a:prstGeom>
        </p:spPr>
      </p:pic>
      <p:pic>
        <p:nvPicPr>
          <p:cNvPr id="7" name="Picture 6">
            <a:extLst>
              <a:ext uri="{FF2B5EF4-FFF2-40B4-BE49-F238E27FC236}">
                <a16:creationId xmlns:a16="http://schemas.microsoft.com/office/drawing/2014/main" id="{C9898644-0A86-8927-0CD2-47AE30DB7453}"/>
              </a:ext>
            </a:extLst>
          </p:cNvPr>
          <p:cNvPicPr>
            <a:picLocks noChangeAspect="1"/>
          </p:cNvPicPr>
          <p:nvPr/>
        </p:nvPicPr>
        <p:blipFill>
          <a:blip r:embed="rId5"/>
          <a:stretch>
            <a:fillRect/>
          </a:stretch>
        </p:blipFill>
        <p:spPr>
          <a:xfrm>
            <a:off x="2539581" y="3281452"/>
            <a:ext cx="2109517" cy="2825510"/>
          </a:xfrm>
          <a:prstGeom prst="rect">
            <a:avLst/>
          </a:prstGeom>
        </p:spPr>
      </p:pic>
      <p:pic>
        <p:nvPicPr>
          <p:cNvPr id="8" name="Picture 7">
            <a:extLst>
              <a:ext uri="{FF2B5EF4-FFF2-40B4-BE49-F238E27FC236}">
                <a16:creationId xmlns:a16="http://schemas.microsoft.com/office/drawing/2014/main" id="{FFF0A02B-E451-547C-529F-95D938A3DDE5}"/>
              </a:ext>
            </a:extLst>
          </p:cNvPr>
          <p:cNvPicPr>
            <a:picLocks noChangeAspect="1"/>
          </p:cNvPicPr>
          <p:nvPr/>
        </p:nvPicPr>
        <p:blipFill>
          <a:blip r:embed="rId6"/>
          <a:stretch>
            <a:fillRect/>
          </a:stretch>
        </p:blipFill>
        <p:spPr>
          <a:xfrm>
            <a:off x="4885827" y="3281608"/>
            <a:ext cx="4091257" cy="946209"/>
          </a:xfrm>
          <a:prstGeom prst="rect">
            <a:avLst/>
          </a:prstGeom>
        </p:spPr>
      </p:pic>
      <p:sp>
        <p:nvSpPr>
          <p:cNvPr id="2" name="TextBox 1">
            <a:extLst>
              <a:ext uri="{FF2B5EF4-FFF2-40B4-BE49-F238E27FC236}">
                <a16:creationId xmlns:a16="http://schemas.microsoft.com/office/drawing/2014/main" id="{CC36269D-6FCC-9C83-316F-6D742F610BC2}"/>
              </a:ext>
            </a:extLst>
          </p:cNvPr>
          <p:cNvSpPr txBox="1"/>
          <p:nvPr/>
        </p:nvSpPr>
        <p:spPr>
          <a:xfrm>
            <a:off x="4893254" y="4330579"/>
            <a:ext cx="714894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rPr>
              <a:t>ORDER BY are used to make the </a:t>
            </a:r>
            <a:r>
              <a:rPr lang="en-US" b="1" dirty="0" err="1">
                <a:solidFill>
                  <a:schemeClr val="bg1"/>
                </a:solidFill>
              </a:rPr>
              <a:t>coloumn</a:t>
            </a:r>
            <a:r>
              <a:rPr lang="en-US" b="1" dirty="0">
                <a:solidFill>
                  <a:schemeClr val="bg1"/>
                </a:solidFill>
              </a:rPr>
              <a:t> record values </a:t>
            </a:r>
            <a:r>
              <a:rPr lang="en-US" b="1" dirty="0" err="1">
                <a:solidFill>
                  <a:schemeClr val="bg1"/>
                </a:solidFill>
              </a:rPr>
              <a:t>iwn</a:t>
            </a:r>
            <a:r>
              <a:rPr lang="en-US" b="1" dirty="0">
                <a:solidFill>
                  <a:schemeClr val="bg1"/>
                </a:solidFill>
              </a:rPr>
              <a:t> Ascending </a:t>
            </a:r>
          </a:p>
          <a:p>
            <a:r>
              <a:rPr lang="en-US" b="1" dirty="0">
                <a:solidFill>
                  <a:schemeClr val="bg1"/>
                </a:solidFill>
              </a:rPr>
              <a:t>Order and Descending Order with the help of Alphabets and </a:t>
            </a:r>
          </a:p>
          <a:p>
            <a:r>
              <a:rPr lang="en-US" b="1" dirty="0">
                <a:solidFill>
                  <a:schemeClr val="bg1"/>
                </a:solidFill>
              </a:rPr>
              <a:t>GROUP BY is used find the values which as repeated records </a:t>
            </a:r>
          </a:p>
        </p:txBody>
      </p:sp>
    </p:spTree>
    <p:extLst>
      <p:ext uri="{BB962C8B-B14F-4D97-AF65-F5344CB8AC3E}">
        <p14:creationId xmlns:p14="http://schemas.microsoft.com/office/powerpoint/2010/main" val="3989713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0E629-8085-1155-4FB0-17F595F87370}"/>
              </a:ext>
            </a:extLst>
          </p:cNvPr>
          <p:cNvPicPr>
            <a:picLocks noChangeAspect="1"/>
          </p:cNvPicPr>
          <p:nvPr/>
        </p:nvPicPr>
        <p:blipFill>
          <a:blip r:embed="rId2"/>
          <a:srcRect/>
          <a:stretch/>
        </p:blipFill>
        <p:spPr>
          <a:xfrm>
            <a:off x="2416" y="4003"/>
            <a:ext cx="12191979" cy="6857989"/>
          </a:xfrm>
          <a:prstGeom prst="rect">
            <a:avLst/>
          </a:prstGeom>
        </p:spPr>
      </p:pic>
      <p:sp>
        <p:nvSpPr>
          <p:cNvPr id="5" name="TextBox 4">
            <a:extLst>
              <a:ext uri="{FF2B5EF4-FFF2-40B4-BE49-F238E27FC236}">
                <a16:creationId xmlns:a16="http://schemas.microsoft.com/office/drawing/2014/main" id="{4451A75E-AFF0-FA38-52A6-AB3A4E5B13DB}"/>
              </a:ext>
            </a:extLst>
          </p:cNvPr>
          <p:cNvSpPr txBox="1"/>
          <p:nvPr/>
        </p:nvSpPr>
        <p:spPr>
          <a:xfrm>
            <a:off x="208846" y="107156"/>
            <a:ext cx="4107717" cy="120032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3600" b="1" i="1" dirty="0">
                <a:solidFill>
                  <a:schemeClr val="bg1"/>
                </a:solidFill>
              </a:rPr>
              <a:t>SQL JOINS</a:t>
            </a:r>
          </a:p>
          <a:p>
            <a:r>
              <a:rPr lang="en-US" sz="3600" b="1" i="1" dirty="0">
                <a:solidFill>
                  <a:schemeClr val="bg1"/>
                </a:solidFill>
              </a:rPr>
              <a:t>INNER JOINS</a:t>
            </a:r>
          </a:p>
        </p:txBody>
      </p:sp>
      <p:pic>
        <p:nvPicPr>
          <p:cNvPr id="2" name="Picture 1">
            <a:extLst>
              <a:ext uri="{FF2B5EF4-FFF2-40B4-BE49-F238E27FC236}">
                <a16:creationId xmlns:a16="http://schemas.microsoft.com/office/drawing/2014/main" id="{2FBC2FE5-20DB-426D-DE81-EBFA1F902C79}"/>
              </a:ext>
            </a:extLst>
          </p:cNvPr>
          <p:cNvPicPr>
            <a:picLocks noChangeAspect="1"/>
          </p:cNvPicPr>
          <p:nvPr/>
        </p:nvPicPr>
        <p:blipFill>
          <a:blip r:embed="rId3"/>
          <a:stretch>
            <a:fillRect/>
          </a:stretch>
        </p:blipFill>
        <p:spPr>
          <a:xfrm>
            <a:off x="350987" y="1316517"/>
            <a:ext cx="6731120" cy="2600324"/>
          </a:xfrm>
          <a:prstGeom prst="rect">
            <a:avLst/>
          </a:prstGeom>
        </p:spPr>
      </p:pic>
      <p:pic>
        <p:nvPicPr>
          <p:cNvPr id="4" name="Picture 3">
            <a:extLst>
              <a:ext uri="{FF2B5EF4-FFF2-40B4-BE49-F238E27FC236}">
                <a16:creationId xmlns:a16="http://schemas.microsoft.com/office/drawing/2014/main" id="{BF11DF90-779F-AA6E-88CE-7C39CB82EC2F}"/>
              </a:ext>
            </a:extLst>
          </p:cNvPr>
          <p:cNvPicPr>
            <a:picLocks noChangeAspect="1"/>
          </p:cNvPicPr>
          <p:nvPr/>
        </p:nvPicPr>
        <p:blipFill>
          <a:blip r:embed="rId4"/>
          <a:stretch>
            <a:fillRect/>
          </a:stretch>
        </p:blipFill>
        <p:spPr>
          <a:xfrm>
            <a:off x="345058" y="4180847"/>
            <a:ext cx="6742979" cy="2320685"/>
          </a:xfrm>
          <a:prstGeom prst="rect">
            <a:avLst/>
          </a:prstGeom>
        </p:spPr>
      </p:pic>
      <p:sp>
        <p:nvSpPr>
          <p:cNvPr id="6" name="TextBox 5">
            <a:extLst>
              <a:ext uri="{FF2B5EF4-FFF2-40B4-BE49-F238E27FC236}">
                <a16:creationId xmlns:a16="http://schemas.microsoft.com/office/drawing/2014/main" id="{CC50C29E-2D08-EF91-3FA5-C600632B0FAA}"/>
              </a:ext>
            </a:extLst>
          </p:cNvPr>
          <p:cNvSpPr txBox="1"/>
          <p:nvPr/>
        </p:nvSpPr>
        <p:spPr>
          <a:xfrm>
            <a:off x="7404174" y="2614446"/>
            <a:ext cx="46412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rPr>
              <a:t>INNER JOINS are used to join the two </a:t>
            </a:r>
          </a:p>
          <a:p>
            <a:r>
              <a:rPr lang="en-US" b="1" dirty="0">
                <a:solidFill>
                  <a:schemeClr val="bg1"/>
                </a:solidFill>
              </a:rPr>
              <a:t>Different tables </a:t>
            </a:r>
          </a:p>
        </p:txBody>
      </p:sp>
    </p:spTree>
    <p:extLst>
      <p:ext uri="{BB962C8B-B14F-4D97-AF65-F5344CB8AC3E}">
        <p14:creationId xmlns:p14="http://schemas.microsoft.com/office/powerpoint/2010/main" val="2860415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0E629-8085-1155-4FB0-17F595F87370}"/>
              </a:ext>
            </a:extLst>
          </p:cNvPr>
          <p:cNvPicPr>
            <a:picLocks noChangeAspect="1"/>
          </p:cNvPicPr>
          <p:nvPr/>
        </p:nvPicPr>
        <p:blipFill>
          <a:blip r:embed="rId2"/>
          <a:srcRect/>
          <a:stretch/>
        </p:blipFill>
        <p:spPr>
          <a:xfrm>
            <a:off x="2416" y="4003"/>
            <a:ext cx="12191979" cy="6857989"/>
          </a:xfrm>
          <a:prstGeom prst="rect">
            <a:avLst/>
          </a:prstGeom>
        </p:spPr>
      </p:pic>
      <p:sp>
        <p:nvSpPr>
          <p:cNvPr id="5" name="TextBox 4">
            <a:extLst>
              <a:ext uri="{FF2B5EF4-FFF2-40B4-BE49-F238E27FC236}">
                <a16:creationId xmlns:a16="http://schemas.microsoft.com/office/drawing/2014/main" id="{4451A75E-AFF0-FA38-52A6-AB3A4E5B13DB}"/>
              </a:ext>
            </a:extLst>
          </p:cNvPr>
          <p:cNvSpPr txBox="1"/>
          <p:nvPr/>
        </p:nvSpPr>
        <p:spPr>
          <a:xfrm>
            <a:off x="208846" y="107156"/>
            <a:ext cx="4107717" cy="120032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3600" b="1" i="1" dirty="0">
                <a:solidFill>
                  <a:schemeClr val="bg1"/>
                </a:solidFill>
              </a:rPr>
              <a:t>LEFT OUTER </a:t>
            </a:r>
          </a:p>
          <a:p>
            <a:r>
              <a:rPr lang="en-US" sz="3600" b="1" i="1" dirty="0">
                <a:solidFill>
                  <a:schemeClr val="bg1"/>
                </a:solidFill>
              </a:rPr>
              <a:t>JOINS</a:t>
            </a:r>
          </a:p>
        </p:txBody>
      </p:sp>
      <p:pic>
        <p:nvPicPr>
          <p:cNvPr id="2" name="Picture 1">
            <a:extLst>
              <a:ext uri="{FF2B5EF4-FFF2-40B4-BE49-F238E27FC236}">
                <a16:creationId xmlns:a16="http://schemas.microsoft.com/office/drawing/2014/main" id="{6F34B827-AA6F-E81A-9580-563B1E29EF66}"/>
              </a:ext>
            </a:extLst>
          </p:cNvPr>
          <p:cNvPicPr>
            <a:picLocks noChangeAspect="1"/>
          </p:cNvPicPr>
          <p:nvPr/>
        </p:nvPicPr>
        <p:blipFill>
          <a:blip r:embed="rId3"/>
          <a:stretch>
            <a:fillRect/>
          </a:stretch>
        </p:blipFill>
        <p:spPr>
          <a:xfrm>
            <a:off x="321963" y="1320471"/>
            <a:ext cx="7249243" cy="2419889"/>
          </a:xfrm>
          <a:prstGeom prst="rect">
            <a:avLst/>
          </a:prstGeom>
        </p:spPr>
      </p:pic>
      <p:pic>
        <p:nvPicPr>
          <p:cNvPr id="4" name="Picture 3">
            <a:extLst>
              <a:ext uri="{FF2B5EF4-FFF2-40B4-BE49-F238E27FC236}">
                <a16:creationId xmlns:a16="http://schemas.microsoft.com/office/drawing/2014/main" id="{D56FD64F-BAE2-46FD-994D-B3E2B783431C}"/>
              </a:ext>
            </a:extLst>
          </p:cNvPr>
          <p:cNvPicPr>
            <a:picLocks noChangeAspect="1"/>
          </p:cNvPicPr>
          <p:nvPr/>
        </p:nvPicPr>
        <p:blipFill>
          <a:blip r:embed="rId4"/>
          <a:stretch>
            <a:fillRect/>
          </a:stretch>
        </p:blipFill>
        <p:spPr>
          <a:xfrm>
            <a:off x="328254" y="3851335"/>
            <a:ext cx="4562474" cy="3008461"/>
          </a:xfrm>
          <a:prstGeom prst="rect">
            <a:avLst/>
          </a:prstGeom>
        </p:spPr>
      </p:pic>
      <p:sp>
        <p:nvSpPr>
          <p:cNvPr id="6" name="TextBox 5">
            <a:extLst>
              <a:ext uri="{FF2B5EF4-FFF2-40B4-BE49-F238E27FC236}">
                <a16:creationId xmlns:a16="http://schemas.microsoft.com/office/drawing/2014/main" id="{394C9917-B5E7-36EE-EFFE-8E9424E4BDAA}"/>
              </a:ext>
            </a:extLst>
          </p:cNvPr>
          <p:cNvSpPr txBox="1"/>
          <p:nvPr/>
        </p:nvSpPr>
        <p:spPr>
          <a:xfrm>
            <a:off x="4890655" y="4419600"/>
            <a:ext cx="74676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2"/>
                </a:solidFill>
              </a:rPr>
              <a:t>LEFT OUTER JOIN  If there’s no match, NULL values are returned for the columns from the Right table. This join ensures that all data from the left table is included in the result.</a:t>
            </a:r>
          </a:p>
          <a:p>
            <a:endParaRPr lang="en-US" b="1" dirty="0">
              <a:solidFill>
                <a:schemeClr val="bg2"/>
              </a:solidFill>
            </a:endParaRPr>
          </a:p>
        </p:txBody>
      </p:sp>
    </p:spTree>
    <p:extLst>
      <p:ext uri="{BB962C8B-B14F-4D97-AF65-F5344CB8AC3E}">
        <p14:creationId xmlns:p14="http://schemas.microsoft.com/office/powerpoint/2010/main" val="1247338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0E629-8085-1155-4FB0-17F595F87370}"/>
              </a:ext>
            </a:extLst>
          </p:cNvPr>
          <p:cNvPicPr>
            <a:picLocks noChangeAspect="1"/>
          </p:cNvPicPr>
          <p:nvPr/>
        </p:nvPicPr>
        <p:blipFill>
          <a:blip r:embed="rId2"/>
          <a:srcRect/>
          <a:stretch/>
        </p:blipFill>
        <p:spPr>
          <a:xfrm>
            <a:off x="2416" y="4003"/>
            <a:ext cx="12191979" cy="6857989"/>
          </a:xfrm>
          <a:prstGeom prst="rect">
            <a:avLst/>
          </a:prstGeom>
        </p:spPr>
      </p:pic>
      <p:sp>
        <p:nvSpPr>
          <p:cNvPr id="5" name="TextBox 4">
            <a:extLst>
              <a:ext uri="{FF2B5EF4-FFF2-40B4-BE49-F238E27FC236}">
                <a16:creationId xmlns:a16="http://schemas.microsoft.com/office/drawing/2014/main" id="{4451A75E-AFF0-FA38-52A6-AB3A4E5B13DB}"/>
              </a:ext>
            </a:extLst>
          </p:cNvPr>
          <p:cNvSpPr txBox="1"/>
          <p:nvPr/>
        </p:nvSpPr>
        <p:spPr>
          <a:xfrm>
            <a:off x="208846" y="107156"/>
            <a:ext cx="4107717" cy="120032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3600" b="1" i="1" dirty="0">
                <a:solidFill>
                  <a:schemeClr val="bg1"/>
                </a:solidFill>
              </a:rPr>
              <a:t>RIGHT OUTER</a:t>
            </a:r>
          </a:p>
          <a:p>
            <a:r>
              <a:rPr lang="en-US" sz="3600" b="1" i="1" dirty="0">
                <a:solidFill>
                  <a:schemeClr val="bg1"/>
                </a:solidFill>
              </a:rPr>
              <a:t>JOINS</a:t>
            </a:r>
          </a:p>
        </p:txBody>
      </p:sp>
      <p:pic>
        <p:nvPicPr>
          <p:cNvPr id="2" name="Picture 1">
            <a:extLst>
              <a:ext uri="{FF2B5EF4-FFF2-40B4-BE49-F238E27FC236}">
                <a16:creationId xmlns:a16="http://schemas.microsoft.com/office/drawing/2014/main" id="{DBA89FCD-7B2E-E067-0565-3E11713F3313}"/>
              </a:ext>
            </a:extLst>
          </p:cNvPr>
          <p:cNvPicPr>
            <a:picLocks noChangeAspect="1"/>
          </p:cNvPicPr>
          <p:nvPr/>
        </p:nvPicPr>
        <p:blipFill>
          <a:blip r:embed="rId3"/>
          <a:stretch>
            <a:fillRect/>
          </a:stretch>
        </p:blipFill>
        <p:spPr>
          <a:xfrm>
            <a:off x="207034" y="1321100"/>
            <a:ext cx="7795403" cy="2821197"/>
          </a:xfrm>
          <a:prstGeom prst="rect">
            <a:avLst/>
          </a:prstGeom>
        </p:spPr>
      </p:pic>
      <p:pic>
        <p:nvPicPr>
          <p:cNvPr id="4" name="Picture 3">
            <a:extLst>
              <a:ext uri="{FF2B5EF4-FFF2-40B4-BE49-F238E27FC236}">
                <a16:creationId xmlns:a16="http://schemas.microsoft.com/office/drawing/2014/main" id="{1A02C58C-BD10-8D01-AEBB-64361396ABC0}"/>
              </a:ext>
            </a:extLst>
          </p:cNvPr>
          <p:cNvPicPr>
            <a:picLocks noChangeAspect="1"/>
          </p:cNvPicPr>
          <p:nvPr/>
        </p:nvPicPr>
        <p:blipFill>
          <a:blip r:embed="rId4"/>
          <a:stretch>
            <a:fillRect/>
          </a:stretch>
        </p:blipFill>
        <p:spPr>
          <a:xfrm>
            <a:off x="215660" y="4239524"/>
            <a:ext cx="4658264" cy="2620273"/>
          </a:xfrm>
          <a:prstGeom prst="rect">
            <a:avLst/>
          </a:prstGeom>
        </p:spPr>
      </p:pic>
      <p:sp>
        <p:nvSpPr>
          <p:cNvPr id="6" name="TextBox 5">
            <a:extLst>
              <a:ext uri="{FF2B5EF4-FFF2-40B4-BE49-F238E27FC236}">
                <a16:creationId xmlns:a16="http://schemas.microsoft.com/office/drawing/2014/main" id="{CEF34036-8B43-63C4-78F6-53ED3ABB6151}"/>
              </a:ext>
            </a:extLst>
          </p:cNvPr>
          <p:cNvSpPr txBox="1"/>
          <p:nvPr/>
        </p:nvSpPr>
        <p:spPr>
          <a:xfrm>
            <a:off x="4876800" y="4475018"/>
            <a:ext cx="7315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rPr>
              <a:t> RIGH OUTER JOINS If there’s no match, NULL values are returned for the columns from the left table. This join ensures that all data from the right table is included in the result.</a:t>
            </a:r>
          </a:p>
          <a:p>
            <a:endParaRPr lang="en-US" b="1" dirty="0">
              <a:solidFill>
                <a:schemeClr val="bg1"/>
              </a:solidFill>
            </a:endParaRPr>
          </a:p>
        </p:txBody>
      </p:sp>
    </p:spTree>
    <p:extLst>
      <p:ext uri="{BB962C8B-B14F-4D97-AF65-F5344CB8AC3E}">
        <p14:creationId xmlns:p14="http://schemas.microsoft.com/office/powerpoint/2010/main" val="3966288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0E629-8085-1155-4FB0-17F595F87370}"/>
              </a:ext>
            </a:extLst>
          </p:cNvPr>
          <p:cNvPicPr>
            <a:picLocks noChangeAspect="1"/>
          </p:cNvPicPr>
          <p:nvPr/>
        </p:nvPicPr>
        <p:blipFill>
          <a:blip r:embed="rId2"/>
          <a:srcRect/>
          <a:stretch/>
        </p:blipFill>
        <p:spPr>
          <a:xfrm>
            <a:off x="2416" y="4003"/>
            <a:ext cx="12191979" cy="6857989"/>
          </a:xfrm>
          <a:prstGeom prst="rect">
            <a:avLst/>
          </a:prstGeom>
        </p:spPr>
      </p:pic>
      <p:sp>
        <p:nvSpPr>
          <p:cNvPr id="5" name="TextBox 4">
            <a:extLst>
              <a:ext uri="{FF2B5EF4-FFF2-40B4-BE49-F238E27FC236}">
                <a16:creationId xmlns:a16="http://schemas.microsoft.com/office/drawing/2014/main" id="{4451A75E-AFF0-FA38-52A6-AB3A4E5B13DB}"/>
              </a:ext>
            </a:extLst>
          </p:cNvPr>
          <p:cNvSpPr txBox="1"/>
          <p:nvPr/>
        </p:nvSpPr>
        <p:spPr>
          <a:xfrm>
            <a:off x="208846" y="384155"/>
            <a:ext cx="4107717"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3600" b="1" i="1" dirty="0">
                <a:solidFill>
                  <a:schemeClr val="bg1"/>
                </a:solidFill>
              </a:rPr>
              <a:t>CROSS JOINS</a:t>
            </a:r>
          </a:p>
        </p:txBody>
      </p:sp>
      <p:pic>
        <p:nvPicPr>
          <p:cNvPr id="6" name="Picture 5">
            <a:extLst>
              <a:ext uri="{FF2B5EF4-FFF2-40B4-BE49-F238E27FC236}">
                <a16:creationId xmlns:a16="http://schemas.microsoft.com/office/drawing/2014/main" id="{47AED1DD-BAFB-7045-DD20-39BE55F63720}"/>
              </a:ext>
            </a:extLst>
          </p:cNvPr>
          <p:cNvPicPr>
            <a:picLocks noChangeAspect="1"/>
          </p:cNvPicPr>
          <p:nvPr/>
        </p:nvPicPr>
        <p:blipFill>
          <a:blip r:embed="rId3"/>
          <a:stretch>
            <a:fillRect/>
          </a:stretch>
        </p:blipFill>
        <p:spPr>
          <a:xfrm>
            <a:off x="203260" y="1196556"/>
            <a:ext cx="5890763" cy="2854624"/>
          </a:xfrm>
          <a:prstGeom prst="rect">
            <a:avLst/>
          </a:prstGeom>
        </p:spPr>
      </p:pic>
      <p:pic>
        <p:nvPicPr>
          <p:cNvPr id="7" name="Picture 6">
            <a:extLst>
              <a:ext uri="{FF2B5EF4-FFF2-40B4-BE49-F238E27FC236}">
                <a16:creationId xmlns:a16="http://schemas.microsoft.com/office/drawing/2014/main" id="{642517FA-6522-5339-A99F-A69AAB67D333}"/>
              </a:ext>
            </a:extLst>
          </p:cNvPr>
          <p:cNvPicPr>
            <a:picLocks noChangeAspect="1"/>
          </p:cNvPicPr>
          <p:nvPr/>
        </p:nvPicPr>
        <p:blipFill>
          <a:blip r:embed="rId4"/>
          <a:stretch>
            <a:fillRect/>
          </a:stretch>
        </p:blipFill>
        <p:spPr>
          <a:xfrm>
            <a:off x="209281" y="4177612"/>
            <a:ext cx="4656646" cy="2700966"/>
          </a:xfrm>
          <a:prstGeom prst="rect">
            <a:avLst/>
          </a:prstGeom>
        </p:spPr>
      </p:pic>
      <p:sp>
        <p:nvSpPr>
          <p:cNvPr id="2" name="TextBox 1">
            <a:extLst>
              <a:ext uri="{FF2B5EF4-FFF2-40B4-BE49-F238E27FC236}">
                <a16:creationId xmlns:a16="http://schemas.microsoft.com/office/drawing/2014/main" id="{B2AD97CE-E8B8-4B9E-483B-814A4F092DE0}"/>
              </a:ext>
            </a:extLst>
          </p:cNvPr>
          <p:cNvSpPr txBox="1"/>
          <p:nvPr/>
        </p:nvSpPr>
        <p:spPr>
          <a:xfrm>
            <a:off x="6461495" y="2939043"/>
            <a:ext cx="56330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2"/>
                </a:solidFill>
              </a:rPr>
              <a:t>CROSS JOINS as works same AS like INNER JOINS</a:t>
            </a:r>
          </a:p>
        </p:txBody>
      </p:sp>
    </p:spTree>
    <p:extLst>
      <p:ext uri="{BB962C8B-B14F-4D97-AF65-F5344CB8AC3E}">
        <p14:creationId xmlns:p14="http://schemas.microsoft.com/office/powerpoint/2010/main" val="1120528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0E629-8085-1155-4FB0-17F595F87370}"/>
              </a:ext>
            </a:extLst>
          </p:cNvPr>
          <p:cNvPicPr>
            <a:picLocks noChangeAspect="1"/>
          </p:cNvPicPr>
          <p:nvPr/>
        </p:nvPicPr>
        <p:blipFill>
          <a:blip r:embed="rId2"/>
          <a:srcRect/>
          <a:stretch/>
        </p:blipFill>
        <p:spPr>
          <a:xfrm>
            <a:off x="2416" y="-10374"/>
            <a:ext cx="12191979" cy="6857989"/>
          </a:xfrm>
          <a:prstGeom prst="rect">
            <a:avLst/>
          </a:prstGeom>
        </p:spPr>
      </p:pic>
      <p:sp>
        <p:nvSpPr>
          <p:cNvPr id="5" name="TextBox 4">
            <a:extLst>
              <a:ext uri="{FF2B5EF4-FFF2-40B4-BE49-F238E27FC236}">
                <a16:creationId xmlns:a16="http://schemas.microsoft.com/office/drawing/2014/main" id="{4451A75E-AFF0-FA38-52A6-AB3A4E5B13DB}"/>
              </a:ext>
            </a:extLst>
          </p:cNvPr>
          <p:cNvSpPr txBox="1"/>
          <p:nvPr/>
        </p:nvSpPr>
        <p:spPr>
          <a:xfrm>
            <a:off x="208846" y="384155"/>
            <a:ext cx="4107717"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3600" b="1" i="1" dirty="0">
                <a:solidFill>
                  <a:schemeClr val="bg1"/>
                </a:solidFill>
              </a:rPr>
              <a:t>SELF JOINS</a:t>
            </a:r>
          </a:p>
        </p:txBody>
      </p:sp>
      <p:pic>
        <p:nvPicPr>
          <p:cNvPr id="2" name="Picture 1">
            <a:extLst>
              <a:ext uri="{FF2B5EF4-FFF2-40B4-BE49-F238E27FC236}">
                <a16:creationId xmlns:a16="http://schemas.microsoft.com/office/drawing/2014/main" id="{9C28950B-7A18-B1BF-4A1F-4AB4BED743ED}"/>
              </a:ext>
            </a:extLst>
          </p:cNvPr>
          <p:cNvPicPr>
            <a:picLocks noChangeAspect="1"/>
          </p:cNvPicPr>
          <p:nvPr/>
        </p:nvPicPr>
        <p:blipFill>
          <a:blip r:embed="rId3"/>
          <a:stretch>
            <a:fillRect/>
          </a:stretch>
        </p:blipFill>
        <p:spPr>
          <a:xfrm>
            <a:off x="207933" y="1028700"/>
            <a:ext cx="6600285" cy="3161581"/>
          </a:xfrm>
          <a:prstGeom prst="rect">
            <a:avLst/>
          </a:prstGeom>
        </p:spPr>
      </p:pic>
      <p:pic>
        <p:nvPicPr>
          <p:cNvPr id="4" name="Picture 3">
            <a:extLst>
              <a:ext uri="{FF2B5EF4-FFF2-40B4-BE49-F238E27FC236}">
                <a16:creationId xmlns:a16="http://schemas.microsoft.com/office/drawing/2014/main" id="{B20DD66E-8514-EFF9-CD65-438CEC8FA008}"/>
              </a:ext>
            </a:extLst>
          </p:cNvPr>
          <p:cNvPicPr>
            <a:picLocks noChangeAspect="1"/>
          </p:cNvPicPr>
          <p:nvPr/>
        </p:nvPicPr>
        <p:blipFill>
          <a:blip r:embed="rId4"/>
          <a:stretch>
            <a:fillRect/>
          </a:stretch>
        </p:blipFill>
        <p:spPr>
          <a:xfrm>
            <a:off x="309832" y="4369279"/>
            <a:ext cx="4124863" cy="2475781"/>
          </a:xfrm>
          <a:prstGeom prst="rect">
            <a:avLst/>
          </a:prstGeom>
        </p:spPr>
      </p:pic>
      <p:sp>
        <p:nvSpPr>
          <p:cNvPr id="6" name="TextBox 5">
            <a:extLst>
              <a:ext uri="{FF2B5EF4-FFF2-40B4-BE49-F238E27FC236}">
                <a16:creationId xmlns:a16="http://schemas.microsoft.com/office/drawing/2014/main" id="{26415DC3-2370-64BC-E81A-ED9264A21AF0}"/>
              </a:ext>
            </a:extLst>
          </p:cNvPr>
          <p:cNvSpPr txBox="1"/>
          <p:nvPr/>
        </p:nvSpPr>
        <p:spPr>
          <a:xfrm>
            <a:off x="7497531" y="2449693"/>
            <a:ext cx="377836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rPr>
              <a:t>SELF JOINS are used to joins the same table with help of A AND B </a:t>
            </a:r>
          </a:p>
        </p:txBody>
      </p:sp>
    </p:spTree>
    <p:extLst>
      <p:ext uri="{BB962C8B-B14F-4D97-AF65-F5344CB8AC3E}">
        <p14:creationId xmlns:p14="http://schemas.microsoft.com/office/powerpoint/2010/main" val="3566198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0E629-8085-1155-4FB0-17F595F87370}"/>
              </a:ext>
            </a:extLst>
          </p:cNvPr>
          <p:cNvPicPr>
            <a:picLocks noChangeAspect="1"/>
          </p:cNvPicPr>
          <p:nvPr/>
        </p:nvPicPr>
        <p:blipFill>
          <a:blip r:embed="rId2"/>
          <a:srcRect/>
          <a:stretch/>
        </p:blipFill>
        <p:spPr>
          <a:xfrm>
            <a:off x="2416" y="4003"/>
            <a:ext cx="12191979" cy="6857989"/>
          </a:xfrm>
          <a:prstGeom prst="rect">
            <a:avLst/>
          </a:prstGeom>
        </p:spPr>
      </p:pic>
      <p:sp>
        <p:nvSpPr>
          <p:cNvPr id="5" name="TextBox 4">
            <a:extLst>
              <a:ext uri="{FF2B5EF4-FFF2-40B4-BE49-F238E27FC236}">
                <a16:creationId xmlns:a16="http://schemas.microsoft.com/office/drawing/2014/main" id="{4451A75E-AFF0-FA38-52A6-AB3A4E5B13DB}"/>
              </a:ext>
            </a:extLst>
          </p:cNvPr>
          <p:cNvSpPr txBox="1"/>
          <p:nvPr/>
        </p:nvSpPr>
        <p:spPr>
          <a:xfrm>
            <a:off x="208846" y="2008719"/>
            <a:ext cx="11788421" cy="3970318"/>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228600" indent="-228600">
              <a:buFont typeface=""/>
              <a:buChar char="•"/>
            </a:pPr>
            <a:r>
              <a:rPr lang="en-US" b="1" dirty="0">
                <a:solidFill>
                  <a:schemeClr val="bg1"/>
                </a:solidFill>
              </a:rPr>
              <a:t>Pre-War Classics (1900s-1930s): The early 20th century saw the birth of motorcycle manufacturing, with brands like Harley-Davidson, Indian, and BSA emerging. These motorcycles were rudimentary by today’s standards, often featuring single-cylinder engines and basic suspension. Despite their simplicity, they laid the foundation for modern motorcycling.</a:t>
            </a:r>
            <a:endParaRPr lang="en-US"/>
          </a:p>
          <a:p>
            <a:pPr marL="228600" indent="-228600">
              <a:buFont typeface=""/>
              <a:buChar char="•"/>
            </a:pPr>
            <a:r>
              <a:rPr lang="en-US" b="1" dirty="0">
                <a:solidFill>
                  <a:schemeClr val="bg1"/>
                </a:solidFill>
              </a:rPr>
              <a:t>Post-War Boom (1940s-1960s): After World War II, the motorcycle industry experienced a boom. Companies like Triumph, Norton, and BMW became household names. This era introduced more powerful engines, innovative designs, and a cultural shift where motorcycles symbolized freedom and rebellion, especially in the 1950s and 1960s.</a:t>
            </a:r>
          </a:p>
          <a:p>
            <a:pPr marL="228600" indent="-228600">
              <a:buFont typeface=""/>
              <a:buChar char="•"/>
            </a:pPr>
            <a:endParaRPr lang="en-US" b="1" dirty="0">
              <a:solidFill>
                <a:schemeClr val="bg1"/>
              </a:solidFill>
            </a:endParaRPr>
          </a:p>
          <a:p>
            <a:pPr>
              <a:buFont typeface="Arial"/>
              <a:buChar char="•"/>
            </a:pPr>
            <a:r>
              <a:rPr lang="en-US" b="1" dirty="0">
                <a:solidFill>
                  <a:schemeClr val="bg1"/>
                </a:solidFill>
                <a:ea typeface="+mn-lt"/>
                <a:cs typeface="+mn-lt"/>
              </a:rPr>
              <a:t>Vintage motorcycles are classic bikes typically from the early to mid-20th century, prized for their timeless design,           craftsmanship, and historical significance. Enthusiasts appreciate these bikes for their unique character, mechanical   simplicity, and the nostalgia they evoke. Brands like Harley-Davidson, Indian, and Triumph are iconic in the vintage                 motorcycle world.</a:t>
            </a:r>
            <a:endParaRPr lang="en-US" b="1" dirty="0">
              <a:solidFill>
                <a:schemeClr val="bg1"/>
              </a:solidFill>
            </a:endParaRPr>
          </a:p>
          <a:p>
            <a:pPr>
              <a:buFont typeface="Arial"/>
              <a:buChar char="•"/>
            </a:pPr>
            <a:endParaRPr lang="en-US" b="1" dirty="0">
              <a:solidFill>
                <a:schemeClr val="bg1"/>
              </a:solidFill>
            </a:endParaRPr>
          </a:p>
          <a:p>
            <a:pPr marL="228600" indent="-228600">
              <a:buFont typeface=""/>
              <a:buChar char="•"/>
            </a:pPr>
            <a:endParaRPr lang="en-US" b="1" dirty="0">
              <a:solidFill>
                <a:schemeClr val="bg1"/>
              </a:solidFill>
            </a:endParaRPr>
          </a:p>
        </p:txBody>
      </p:sp>
      <p:sp>
        <p:nvSpPr>
          <p:cNvPr id="2" name="TextBox 1">
            <a:extLst>
              <a:ext uri="{FF2B5EF4-FFF2-40B4-BE49-F238E27FC236}">
                <a16:creationId xmlns:a16="http://schemas.microsoft.com/office/drawing/2014/main" id="{59F4E46A-E058-BAF0-DEE6-CA65D3A42676}"/>
              </a:ext>
            </a:extLst>
          </p:cNvPr>
          <p:cNvSpPr txBox="1"/>
          <p:nvPr/>
        </p:nvSpPr>
        <p:spPr>
          <a:xfrm>
            <a:off x="4916532" y="1425947"/>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u="sng" dirty="0">
                <a:solidFill>
                  <a:schemeClr val="bg1">
                    <a:lumMod val="95000"/>
                    <a:lumOff val="5000"/>
                  </a:schemeClr>
                </a:solidFill>
              </a:rPr>
              <a:t>ABOUT</a:t>
            </a:r>
          </a:p>
        </p:txBody>
      </p:sp>
    </p:spTree>
    <p:extLst>
      <p:ext uri="{BB962C8B-B14F-4D97-AF65-F5344CB8AC3E}">
        <p14:creationId xmlns:p14="http://schemas.microsoft.com/office/powerpoint/2010/main" val="3937191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0E629-8085-1155-4FB0-17F595F87370}"/>
              </a:ext>
            </a:extLst>
          </p:cNvPr>
          <p:cNvPicPr>
            <a:picLocks noChangeAspect="1"/>
          </p:cNvPicPr>
          <p:nvPr/>
        </p:nvPicPr>
        <p:blipFill>
          <a:blip r:embed="rId2"/>
          <a:srcRect/>
          <a:stretch/>
        </p:blipFill>
        <p:spPr>
          <a:xfrm>
            <a:off x="2416" y="4003"/>
            <a:ext cx="12191979" cy="6857989"/>
          </a:xfrm>
          <a:prstGeom prst="rect">
            <a:avLst/>
          </a:prstGeom>
        </p:spPr>
      </p:pic>
      <p:sp>
        <p:nvSpPr>
          <p:cNvPr id="5" name="TextBox 4">
            <a:extLst>
              <a:ext uri="{FF2B5EF4-FFF2-40B4-BE49-F238E27FC236}">
                <a16:creationId xmlns:a16="http://schemas.microsoft.com/office/drawing/2014/main" id="{4451A75E-AFF0-FA38-52A6-AB3A4E5B13DB}"/>
              </a:ext>
            </a:extLst>
          </p:cNvPr>
          <p:cNvSpPr txBox="1"/>
          <p:nvPr/>
        </p:nvSpPr>
        <p:spPr>
          <a:xfrm>
            <a:off x="208846" y="384155"/>
            <a:ext cx="4107717"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3600" b="1" i="1" dirty="0">
                <a:solidFill>
                  <a:schemeClr val="bg1"/>
                </a:solidFill>
              </a:rPr>
              <a:t>VIEWS</a:t>
            </a:r>
          </a:p>
        </p:txBody>
      </p:sp>
      <p:pic>
        <p:nvPicPr>
          <p:cNvPr id="4" name="Picture 3">
            <a:extLst>
              <a:ext uri="{FF2B5EF4-FFF2-40B4-BE49-F238E27FC236}">
                <a16:creationId xmlns:a16="http://schemas.microsoft.com/office/drawing/2014/main" id="{197560D4-DCA1-924C-155A-74E28E601DED}"/>
              </a:ext>
            </a:extLst>
          </p:cNvPr>
          <p:cNvPicPr>
            <a:picLocks noChangeAspect="1"/>
          </p:cNvPicPr>
          <p:nvPr/>
        </p:nvPicPr>
        <p:blipFill>
          <a:blip r:embed="rId3"/>
          <a:stretch>
            <a:fillRect/>
          </a:stretch>
        </p:blipFill>
        <p:spPr>
          <a:xfrm>
            <a:off x="211167" y="1316427"/>
            <a:ext cx="5573023" cy="3204353"/>
          </a:xfrm>
          <a:prstGeom prst="rect">
            <a:avLst/>
          </a:prstGeom>
        </p:spPr>
      </p:pic>
      <p:pic>
        <p:nvPicPr>
          <p:cNvPr id="6" name="Picture 5">
            <a:extLst>
              <a:ext uri="{FF2B5EF4-FFF2-40B4-BE49-F238E27FC236}">
                <a16:creationId xmlns:a16="http://schemas.microsoft.com/office/drawing/2014/main" id="{43509FA5-E4B3-1085-5F86-A1260D1ABC17}"/>
              </a:ext>
            </a:extLst>
          </p:cNvPr>
          <p:cNvPicPr>
            <a:picLocks noChangeAspect="1"/>
          </p:cNvPicPr>
          <p:nvPr/>
        </p:nvPicPr>
        <p:blipFill>
          <a:blip r:embed="rId4"/>
          <a:stretch>
            <a:fillRect/>
          </a:stretch>
        </p:blipFill>
        <p:spPr>
          <a:xfrm>
            <a:off x="5937620" y="2166962"/>
            <a:ext cx="5883933" cy="2347103"/>
          </a:xfrm>
          <a:prstGeom prst="rect">
            <a:avLst/>
          </a:prstGeom>
        </p:spPr>
      </p:pic>
      <p:sp>
        <p:nvSpPr>
          <p:cNvPr id="2" name="TextBox 1">
            <a:extLst>
              <a:ext uri="{FF2B5EF4-FFF2-40B4-BE49-F238E27FC236}">
                <a16:creationId xmlns:a16="http://schemas.microsoft.com/office/drawing/2014/main" id="{7FCBC8F7-A1BA-1C7C-87D7-B18FFB6D1B1B}"/>
              </a:ext>
            </a:extLst>
          </p:cNvPr>
          <p:cNvSpPr txBox="1"/>
          <p:nvPr/>
        </p:nvSpPr>
        <p:spPr>
          <a:xfrm>
            <a:off x="1651654" y="4936088"/>
            <a:ext cx="99337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rPr>
              <a:t>A VIEW is a virtual table created by </a:t>
            </a:r>
            <a:r>
              <a:rPr lang="en-US" b="1" dirty="0" err="1">
                <a:solidFill>
                  <a:schemeClr val="bg1"/>
                </a:solidFill>
              </a:rPr>
              <a:t>Queryies</a:t>
            </a:r>
            <a:r>
              <a:rPr lang="en-US" b="1" dirty="0">
                <a:solidFill>
                  <a:schemeClr val="bg1"/>
                </a:solidFill>
              </a:rPr>
              <a:t> and it access to SPECIFIC DATA</a:t>
            </a:r>
          </a:p>
        </p:txBody>
      </p:sp>
    </p:spTree>
    <p:extLst>
      <p:ext uri="{BB962C8B-B14F-4D97-AF65-F5344CB8AC3E}">
        <p14:creationId xmlns:p14="http://schemas.microsoft.com/office/powerpoint/2010/main" val="1388076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0E629-8085-1155-4FB0-17F595F87370}"/>
              </a:ext>
            </a:extLst>
          </p:cNvPr>
          <p:cNvPicPr>
            <a:picLocks noChangeAspect="1"/>
          </p:cNvPicPr>
          <p:nvPr/>
        </p:nvPicPr>
        <p:blipFill>
          <a:blip r:embed="rId2"/>
          <a:srcRect/>
          <a:stretch/>
        </p:blipFill>
        <p:spPr>
          <a:xfrm>
            <a:off x="2416" y="4003"/>
            <a:ext cx="12191979" cy="6857989"/>
          </a:xfrm>
          <a:prstGeom prst="rect">
            <a:avLst/>
          </a:prstGeom>
        </p:spPr>
      </p:pic>
      <p:sp>
        <p:nvSpPr>
          <p:cNvPr id="5" name="TextBox 4">
            <a:extLst>
              <a:ext uri="{FF2B5EF4-FFF2-40B4-BE49-F238E27FC236}">
                <a16:creationId xmlns:a16="http://schemas.microsoft.com/office/drawing/2014/main" id="{4451A75E-AFF0-FA38-52A6-AB3A4E5B13DB}"/>
              </a:ext>
            </a:extLst>
          </p:cNvPr>
          <p:cNvSpPr txBox="1"/>
          <p:nvPr/>
        </p:nvSpPr>
        <p:spPr>
          <a:xfrm>
            <a:off x="208846" y="-1143"/>
            <a:ext cx="4107717" cy="230832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3600" b="1" i="1" dirty="0">
                <a:solidFill>
                  <a:schemeClr val="bg1"/>
                </a:solidFill>
              </a:rPr>
              <a:t>STORED </a:t>
            </a:r>
          </a:p>
          <a:p>
            <a:r>
              <a:rPr lang="en-US" sz="3600" b="1" i="1" dirty="0">
                <a:solidFill>
                  <a:schemeClr val="bg1"/>
                </a:solidFill>
              </a:rPr>
              <a:t>PROCEDURE </a:t>
            </a:r>
          </a:p>
          <a:p>
            <a:r>
              <a:rPr lang="en-US" sz="3600" b="1" i="1" dirty="0">
                <a:solidFill>
                  <a:schemeClr val="bg1"/>
                </a:solidFill>
              </a:rPr>
              <a:t>WITHOUT PARAMETER</a:t>
            </a:r>
          </a:p>
        </p:txBody>
      </p:sp>
      <p:pic>
        <p:nvPicPr>
          <p:cNvPr id="2" name="Picture 1">
            <a:extLst>
              <a:ext uri="{FF2B5EF4-FFF2-40B4-BE49-F238E27FC236}">
                <a16:creationId xmlns:a16="http://schemas.microsoft.com/office/drawing/2014/main" id="{8CC84AB9-F85E-A127-84D6-C929358A0BA9}"/>
              </a:ext>
            </a:extLst>
          </p:cNvPr>
          <p:cNvPicPr>
            <a:picLocks noChangeAspect="1"/>
          </p:cNvPicPr>
          <p:nvPr/>
        </p:nvPicPr>
        <p:blipFill>
          <a:blip r:embed="rId3"/>
          <a:stretch>
            <a:fillRect/>
          </a:stretch>
        </p:blipFill>
        <p:spPr>
          <a:xfrm>
            <a:off x="322413" y="2412611"/>
            <a:ext cx="3869666" cy="2837910"/>
          </a:xfrm>
          <a:prstGeom prst="rect">
            <a:avLst/>
          </a:prstGeom>
        </p:spPr>
      </p:pic>
      <p:pic>
        <p:nvPicPr>
          <p:cNvPr id="4" name="Picture 3">
            <a:extLst>
              <a:ext uri="{FF2B5EF4-FFF2-40B4-BE49-F238E27FC236}">
                <a16:creationId xmlns:a16="http://schemas.microsoft.com/office/drawing/2014/main" id="{D911D0F3-A66C-417F-86A3-D9DB62D72C8A}"/>
              </a:ext>
            </a:extLst>
          </p:cNvPr>
          <p:cNvPicPr>
            <a:picLocks noChangeAspect="1"/>
          </p:cNvPicPr>
          <p:nvPr/>
        </p:nvPicPr>
        <p:blipFill>
          <a:blip r:embed="rId4"/>
          <a:stretch>
            <a:fillRect/>
          </a:stretch>
        </p:blipFill>
        <p:spPr>
          <a:xfrm>
            <a:off x="4311860" y="2418721"/>
            <a:ext cx="6458129" cy="2825690"/>
          </a:xfrm>
          <a:prstGeom prst="rect">
            <a:avLst/>
          </a:prstGeom>
        </p:spPr>
      </p:pic>
    </p:spTree>
    <p:extLst>
      <p:ext uri="{BB962C8B-B14F-4D97-AF65-F5344CB8AC3E}">
        <p14:creationId xmlns:p14="http://schemas.microsoft.com/office/powerpoint/2010/main" val="3730217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0E629-8085-1155-4FB0-17F595F87370}"/>
              </a:ext>
            </a:extLst>
          </p:cNvPr>
          <p:cNvPicPr>
            <a:picLocks noChangeAspect="1"/>
          </p:cNvPicPr>
          <p:nvPr/>
        </p:nvPicPr>
        <p:blipFill>
          <a:blip r:embed="rId2"/>
          <a:srcRect/>
          <a:stretch/>
        </p:blipFill>
        <p:spPr>
          <a:xfrm>
            <a:off x="2416" y="4003"/>
            <a:ext cx="12191979" cy="6857989"/>
          </a:xfrm>
          <a:prstGeom prst="rect">
            <a:avLst/>
          </a:prstGeom>
        </p:spPr>
      </p:pic>
      <p:sp>
        <p:nvSpPr>
          <p:cNvPr id="5" name="TextBox 4">
            <a:extLst>
              <a:ext uri="{FF2B5EF4-FFF2-40B4-BE49-F238E27FC236}">
                <a16:creationId xmlns:a16="http://schemas.microsoft.com/office/drawing/2014/main" id="{4451A75E-AFF0-FA38-52A6-AB3A4E5B13DB}"/>
              </a:ext>
            </a:extLst>
          </p:cNvPr>
          <p:cNvSpPr txBox="1"/>
          <p:nvPr/>
        </p:nvSpPr>
        <p:spPr>
          <a:xfrm>
            <a:off x="208846" y="107156"/>
            <a:ext cx="4107717" cy="120032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3600" b="1" i="1" dirty="0">
                <a:solidFill>
                  <a:schemeClr val="bg1"/>
                </a:solidFill>
              </a:rPr>
              <a:t>WITH PARAMETERS IN</a:t>
            </a:r>
          </a:p>
        </p:txBody>
      </p:sp>
      <p:pic>
        <p:nvPicPr>
          <p:cNvPr id="2" name="Picture 1">
            <a:extLst>
              <a:ext uri="{FF2B5EF4-FFF2-40B4-BE49-F238E27FC236}">
                <a16:creationId xmlns:a16="http://schemas.microsoft.com/office/drawing/2014/main" id="{F7026277-8E4D-8421-3255-109CBB2B850F}"/>
              </a:ext>
            </a:extLst>
          </p:cNvPr>
          <p:cNvPicPr>
            <a:picLocks noChangeAspect="1"/>
          </p:cNvPicPr>
          <p:nvPr/>
        </p:nvPicPr>
        <p:blipFill>
          <a:blip r:embed="rId3"/>
          <a:stretch>
            <a:fillRect/>
          </a:stretch>
        </p:blipFill>
        <p:spPr>
          <a:xfrm>
            <a:off x="323850" y="1416979"/>
            <a:ext cx="4125582" cy="3046381"/>
          </a:xfrm>
          <a:prstGeom prst="rect">
            <a:avLst/>
          </a:prstGeom>
        </p:spPr>
      </p:pic>
      <p:pic>
        <p:nvPicPr>
          <p:cNvPr id="4" name="Picture 3">
            <a:extLst>
              <a:ext uri="{FF2B5EF4-FFF2-40B4-BE49-F238E27FC236}">
                <a16:creationId xmlns:a16="http://schemas.microsoft.com/office/drawing/2014/main" id="{F9F3C784-3F87-DAA0-EE2C-775C6F1CEAB4}"/>
              </a:ext>
            </a:extLst>
          </p:cNvPr>
          <p:cNvPicPr>
            <a:picLocks noChangeAspect="1"/>
          </p:cNvPicPr>
          <p:nvPr/>
        </p:nvPicPr>
        <p:blipFill>
          <a:blip r:embed="rId4"/>
          <a:stretch>
            <a:fillRect/>
          </a:stretch>
        </p:blipFill>
        <p:spPr>
          <a:xfrm>
            <a:off x="320345" y="4695825"/>
            <a:ext cx="10113573" cy="1190085"/>
          </a:xfrm>
          <a:prstGeom prst="rect">
            <a:avLst/>
          </a:prstGeom>
        </p:spPr>
      </p:pic>
    </p:spTree>
    <p:extLst>
      <p:ext uri="{BB962C8B-B14F-4D97-AF65-F5344CB8AC3E}">
        <p14:creationId xmlns:p14="http://schemas.microsoft.com/office/powerpoint/2010/main" val="2750684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0E629-8085-1155-4FB0-17F595F87370}"/>
              </a:ext>
            </a:extLst>
          </p:cNvPr>
          <p:cNvPicPr>
            <a:picLocks noChangeAspect="1"/>
          </p:cNvPicPr>
          <p:nvPr/>
        </p:nvPicPr>
        <p:blipFill>
          <a:blip r:embed="rId2"/>
          <a:srcRect/>
          <a:stretch/>
        </p:blipFill>
        <p:spPr>
          <a:xfrm>
            <a:off x="2416" y="4003"/>
            <a:ext cx="12191979" cy="6857989"/>
          </a:xfrm>
          <a:prstGeom prst="rect">
            <a:avLst/>
          </a:prstGeom>
        </p:spPr>
      </p:pic>
      <p:sp>
        <p:nvSpPr>
          <p:cNvPr id="5" name="TextBox 4">
            <a:extLst>
              <a:ext uri="{FF2B5EF4-FFF2-40B4-BE49-F238E27FC236}">
                <a16:creationId xmlns:a16="http://schemas.microsoft.com/office/drawing/2014/main" id="{4451A75E-AFF0-FA38-52A6-AB3A4E5B13DB}"/>
              </a:ext>
            </a:extLst>
          </p:cNvPr>
          <p:cNvSpPr txBox="1"/>
          <p:nvPr/>
        </p:nvSpPr>
        <p:spPr>
          <a:xfrm>
            <a:off x="136959" y="-40446"/>
            <a:ext cx="4107717" cy="1754326"/>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3600" b="1" i="1" dirty="0">
                <a:solidFill>
                  <a:schemeClr val="bg1"/>
                </a:solidFill>
              </a:rPr>
              <a:t>WITH PARAMETERS OUT</a:t>
            </a:r>
          </a:p>
        </p:txBody>
      </p:sp>
      <p:pic>
        <p:nvPicPr>
          <p:cNvPr id="7" name="Picture 6">
            <a:extLst>
              <a:ext uri="{FF2B5EF4-FFF2-40B4-BE49-F238E27FC236}">
                <a16:creationId xmlns:a16="http://schemas.microsoft.com/office/drawing/2014/main" id="{F6E16D99-5FDF-E719-48DF-41742C3CF850}"/>
              </a:ext>
            </a:extLst>
          </p:cNvPr>
          <p:cNvPicPr>
            <a:picLocks noChangeAspect="1"/>
          </p:cNvPicPr>
          <p:nvPr/>
        </p:nvPicPr>
        <p:blipFill>
          <a:blip r:embed="rId3"/>
          <a:stretch>
            <a:fillRect/>
          </a:stretch>
        </p:blipFill>
        <p:spPr>
          <a:xfrm>
            <a:off x="136136" y="1838145"/>
            <a:ext cx="5809351" cy="2534728"/>
          </a:xfrm>
          <a:prstGeom prst="rect">
            <a:avLst/>
          </a:prstGeom>
        </p:spPr>
      </p:pic>
      <p:pic>
        <p:nvPicPr>
          <p:cNvPr id="8" name="Picture 7">
            <a:extLst>
              <a:ext uri="{FF2B5EF4-FFF2-40B4-BE49-F238E27FC236}">
                <a16:creationId xmlns:a16="http://schemas.microsoft.com/office/drawing/2014/main" id="{56F2DE30-8E02-578A-822C-7C59B63DF724}"/>
              </a:ext>
            </a:extLst>
          </p:cNvPr>
          <p:cNvPicPr>
            <a:picLocks noChangeAspect="1"/>
          </p:cNvPicPr>
          <p:nvPr/>
        </p:nvPicPr>
        <p:blipFill>
          <a:blip r:embed="rId4"/>
          <a:stretch>
            <a:fillRect/>
          </a:stretch>
        </p:blipFill>
        <p:spPr>
          <a:xfrm>
            <a:off x="136855" y="4589971"/>
            <a:ext cx="2285460" cy="1056735"/>
          </a:xfrm>
          <a:prstGeom prst="rect">
            <a:avLst/>
          </a:prstGeom>
        </p:spPr>
      </p:pic>
    </p:spTree>
    <p:extLst>
      <p:ext uri="{BB962C8B-B14F-4D97-AF65-F5344CB8AC3E}">
        <p14:creationId xmlns:p14="http://schemas.microsoft.com/office/powerpoint/2010/main" val="2533004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0E629-8085-1155-4FB0-17F595F87370}"/>
              </a:ext>
            </a:extLst>
          </p:cNvPr>
          <p:cNvPicPr>
            <a:picLocks noChangeAspect="1"/>
          </p:cNvPicPr>
          <p:nvPr/>
        </p:nvPicPr>
        <p:blipFill>
          <a:blip r:embed="rId2"/>
          <a:srcRect/>
          <a:stretch/>
        </p:blipFill>
        <p:spPr>
          <a:xfrm>
            <a:off x="2416" y="4003"/>
            <a:ext cx="12191979" cy="6857989"/>
          </a:xfrm>
          <a:prstGeom prst="rect">
            <a:avLst/>
          </a:prstGeom>
        </p:spPr>
      </p:pic>
      <p:pic>
        <p:nvPicPr>
          <p:cNvPr id="2" name="Picture 1">
            <a:extLst>
              <a:ext uri="{FF2B5EF4-FFF2-40B4-BE49-F238E27FC236}">
                <a16:creationId xmlns:a16="http://schemas.microsoft.com/office/drawing/2014/main" id="{8D67F6CA-16F5-204C-5162-82A1912BE02D}"/>
              </a:ext>
            </a:extLst>
          </p:cNvPr>
          <p:cNvPicPr>
            <a:picLocks noChangeAspect="1"/>
          </p:cNvPicPr>
          <p:nvPr/>
        </p:nvPicPr>
        <p:blipFill>
          <a:blip r:embed="rId3"/>
          <a:stretch>
            <a:fillRect/>
          </a:stretch>
        </p:blipFill>
        <p:spPr>
          <a:xfrm>
            <a:off x="181155" y="1486798"/>
            <a:ext cx="5762444" cy="3568100"/>
          </a:xfrm>
          <a:prstGeom prst="rect">
            <a:avLst/>
          </a:prstGeom>
        </p:spPr>
      </p:pic>
      <p:sp>
        <p:nvSpPr>
          <p:cNvPr id="4" name="TextBox 3">
            <a:extLst>
              <a:ext uri="{FF2B5EF4-FFF2-40B4-BE49-F238E27FC236}">
                <a16:creationId xmlns:a16="http://schemas.microsoft.com/office/drawing/2014/main" id="{344CAFC3-D871-E8B4-E1D5-4E99F82E8603}"/>
              </a:ext>
            </a:extLst>
          </p:cNvPr>
          <p:cNvSpPr txBox="1"/>
          <p:nvPr/>
        </p:nvSpPr>
        <p:spPr>
          <a:xfrm>
            <a:off x="178690" y="35210"/>
            <a:ext cx="349082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i="1" dirty="0">
                <a:solidFill>
                  <a:schemeClr val="bg1"/>
                </a:solidFill>
              </a:rPr>
              <a:t>INOUT </a:t>
            </a:r>
          </a:p>
          <a:p>
            <a:r>
              <a:rPr lang="en-US" sz="3600" b="1" i="1" dirty="0">
                <a:solidFill>
                  <a:schemeClr val="bg1"/>
                </a:solidFill>
              </a:rPr>
              <a:t>PARAMETER</a:t>
            </a:r>
          </a:p>
        </p:txBody>
      </p:sp>
      <p:pic>
        <p:nvPicPr>
          <p:cNvPr id="6" name="Picture 5">
            <a:extLst>
              <a:ext uri="{FF2B5EF4-FFF2-40B4-BE49-F238E27FC236}">
                <a16:creationId xmlns:a16="http://schemas.microsoft.com/office/drawing/2014/main" id="{F6E10011-5288-196E-CBCE-97DC9AE07CA6}"/>
              </a:ext>
            </a:extLst>
          </p:cNvPr>
          <p:cNvPicPr>
            <a:picLocks noChangeAspect="1"/>
          </p:cNvPicPr>
          <p:nvPr/>
        </p:nvPicPr>
        <p:blipFill>
          <a:blip r:embed="rId4"/>
          <a:stretch>
            <a:fillRect/>
          </a:stretch>
        </p:blipFill>
        <p:spPr>
          <a:xfrm>
            <a:off x="6094652" y="1493807"/>
            <a:ext cx="5926167" cy="2619554"/>
          </a:xfrm>
          <a:prstGeom prst="rect">
            <a:avLst/>
          </a:prstGeom>
        </p:spPr>
      </p:pic>
    </p:spTree>
    <p:extLst>
      <p:ext uri="{BB962C8B-B14F-4D97-AF65-F5344CB8AC3E}">
        <p14:creationId xmlns:p14="http://schemas.microsoft.com/office/powerpoint/2010/main" val="4138368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0E629-8085-1155-4FB0-17F595F87370}"/>
              </a:ext>
            </a:extLst>
          </p:cNvPr>
          <p:cNvPicPr>
            <a:picLocks noChangeAspect="1"/>
          </p:cNvPicPr>
          <p:nvPr/>
        </p:nvPicPr>
        <p:blipFill>
          <a:blip r:embed="rId2"/>
          <a:srcRect/>
          <a:stretch/>
        </p:blipFill>
        <p:spPr>
          <a:xfrm>
            <a:off x="2416" y="4003"/>
            <a:ext cx="12191979" cy="6857989"/>
          </a:xfrm>
          <a:prstGeom prst="rect">
            <a:avLst/>
          </a:prstGeom>
        </p:spPr>
      </p:pic>
      <p:sp>
        <p:nvSpPr>
          <p:cNvPr id="5" name="TextBox 4">
            <a:extLst>
              <a:ext uri="{FF2B5EF4-FFF2-40B4-BE49-F238E27FC236}">
                <a16:creationId xmlns:a16="http://schemas.microsoft.com/office/drawing/2014/main" id="{4451A75E-AFF0-FA38-52A6-AB3A4E5B13DB}"/>
              </a:ext>
            </a:extLst>
          </p:cNvPr>
          <p:cNvSpPr txBox="1"/>
          <p:nvPr/>
        </p:nvSpPr>
        <p:spPr>
          <a:xfrm>
            <a:off x="208846" y="384155"/>
            <a:ext cx="4107717"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3600" b="1" i="1" dirty="0">
                <a:solidFill>
                  <a:schemeClr val="bg1"/>
                </a:solidFill>
              </a:rPr>
              <a:t>UNION</a:t>
            </a:r>
          </a:p>
        </p:txBody>
      </p:sp>
      <p:pic>
        <p:nvPicPr>
          <p:cNvPr id="2" name="Picture 1">
            <a:extLst>
              <a:ext uri="{FF2B5EF4-FFF2-40B4-BE49-F238E27FC236}">
                <a16:creationId xmlns:a16="http://schemas.microsoft.com/office/drawing/2014/main" id="{9C00CE33-6F68-067E-F3A6-E24B2ED92F06}"/>
              </a:ext>
            </a:extLst>
          </p:cNvPr>
          <p:cNvPicPr>
            <a:picLocks noChangeAspect="1"/>
          </p:cNvPicPr>
          <p:nvPr/>
        </p:nvPicPr>
        <p:blipFill>
          <a:blip r:embed="rId3"/>
          <a:stretch>
            <a:fillRect/>
          </a:stretch>
        </p:blipFill>
        <p:spPr>
          <a:xfrm>
            <a:off x="723900" y="1599571"/>
            <a:ext cx="8573218" cy="754631"/>
          </a:xfrm>
          <a:prstGeom prst="rect">
            <a:avLst/>
          </a:prstGeom>
        </p:spPr>
      </p:pic>
      <p:pic>
        <p:nvPicPr>
          <p:cNvPr id="4" name="Picture 3">
            <a:extLst>
              <a:ext uri="{FF2B5EF4-FFF2-40B4-BE49-F238E27FC236}">
                <a16:creationId xmlns:a16="http://schemas.microsoft.com/office/drawing/2014/main" id="{CAB224F7-D2B0-6F20-F3C6-CB3D40BF0338}"/>
              </a:ext>
            </a:extLst>
          </p:cNvPr>
          <p:cNvPicPr>
            <a:picLocks noChangeAspect="1"/>
          </p:cNvPicPr>
          <p:nvPr/>
        </p:nvPicPr>
        <p:blipFill>
          <a:blip r:embed="rId4"/>
          <a:stretch>
            <a:fillRect/>
          </a:stretch>
        </p:blipFill>
        <p:spPr>
          <a:xfrm>
            <a:off x="722373" y="2542456"/>
            <a:ext cx="2868462" cy="3958446"/>
          </a:xfrm>
          <a:prstGeom prst="rect">
            <a:avLst/>
          </a:prstGeom>
        </p:spPr>
      </p:pic>
      <p:sp>
        <p:nvSpPr>
          <p:cNvPr id="6" name="TextBox 5">
            <a:extLst>
              <a:ext uri="{FF2B5EF4-FFF2-40B4-BE49-F238E27FC236}">
                <a16:creationId xmlns:a16="http://schemas.microsoft.com/office/drawing/2014/main" id="{86453F71-F989-CDA5-6646-691A71EB1751}"/>
              </a:ext>
            </a:extLst>
          </p:cNvPr>
          <p:cNvSpPr txBox="1"/>
          <p:nvPr/>
        </p:nvSpPr>
        <p:spPr>
          <a:xfrm>
            <a:off x="4114800" y="3726873"/>
            <a:ext cx="628996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rPr>
              <a:t>It combines both the tables without duplicate values. To apply union operation the reserved keyword "UNION" is used.</a:t>
            </a:r>
          </a:p>
        </p:txBody>
      </p:sp>
    </p:spTree>
    <p:extLst>
      <p:ext uri="{BB962C8B-B14F-4D97-AF65-F5344CB8AC3E}">
        <p14:creationId xmlns:p14="http://schemas.microsoft.com/office/powerpoint/2010/main" val="1796573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0E629-8085-1155-4FB0-17F595F87370}"/>
              </a:ext>
            </a:extLst>
          </p:cNvPr>
          <p:cNvPicPr>
            <a:picLocks noChangeAspect="1"/>
          </p:cNvPicPr>
          <p:nvPr/>
        </p:nvPicPr>
        <p:blipFill>
          <a:blip r:embed="rId2"/>
          <a:srcRect/>
          <a:stretch/>
        </p:blipFill>
        <p:spPr>
          <a:xfrm>
            <a:off x="2416" y="4003"/>
            <a:ext cx="12191979" cy="6857989"/>
          </a:xfrm>
          <a:prstGeom prst="rect">
            <a:avLst/>
          </a:prstGeom>
        </p:spPr>
      </p:pic>
      <p:sp>
        <p:nvSpPr>
          <p:cNvPr id="5" name="TextBox 4">
            <a:extLst>
              <a:ext uri="{FF2B5EF4-FFF2-40B4-BE49-F238E27FC236}">
                <a16:creationId xmlns:a16="http://schemas.microsoft.com/office/drawing/2014/main" id="{4451A75E-AFF0-FA38-52A6-AB3A4E5B13DB}"/>
              </a:ext>
            </a:extLst>
          </p:cNvPr>
          <p:cNvSpPr txBox="1"/>
          <p:nvPr/>
        </p:nvSpPr>
        <p:spPr>
          <a:xfrm>
            <a:off x="208846" y="384155"/>
            <a:ext cx="4107717"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3600" b="1" i="1" dirty="0">
                <a:solidFill>
                  <a:schemeClr val="bg1"/>
                </a:solidFill>
              </a:rPr>
              <a:t>UNION ALL</a:t>
            </a:r>
          </a:p>
        </p:txBody>
      </p:sp>
      <p:pic>
        <p:nvPicPr>
          <p:cNvPr id="2" name="Picture 1">
            <a:extLst>
              <a:ext uri="{FF2B5EF4-FFF2-40B4-BE49-F238E27FC236}">
                <a16:creationId xmlns:a16="http://schemas.microsoft.com/office/drawing/2014/main" id="{E7EF0C58-1742-711B-8DD8-8388029F1B75}"/>
              </a:ext>
            </a:extLst>
          </p:cNvPr>
          <p:cNvPicPr>
            <a:picLocks noChangeAspect="1"/>
          </p:cNvPicPr>
          <p:nvPr/>
        </p:nvPicPr>
        <p:blipFill>
          <a:blip r:embed="rId3"/>
          <a:stretch>
            <a:fillRect/>
          </a:stretch>
        </p:blipFill>
        <p:spPr>
          <a:xfrm>
            <a:off x="1483475" y="1122782"/>
            <a:ext cx="9225052" cy="4626813"/>
          </a:xfrm>
          <a:prstGeom prst="rect">
            <a:avLst/>
          </a:prstGeom>
        </p:spPr>
      </p:pic>
      <p:sp>
        <p:nvSpPr>
          <p:cNvPr id="4" name="TextBox 3">
            <a:extLst>
              <a:ext uri="{FF2B5EF4-FFF2-40B4-BE49-F238E27FC236}">
                <a16:creationId xmlns:a16="http://schemas.microsoft.com/office/drawing/2014/main" id="{993C62A5-901F-FA6A-26CF-0CD39B381498}"/>
              </a:ext>
            </a:extLst>
          </p:cNvPr>
          <p:cNvSpPr txBox="1"/>
          <p:nvPr/>
        </p:nvSpPr>
        <p:spPr>
          <a:xfrm>
            <a:off x="2576945" y="5818909"/>
            <a:ext cx="7315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chemeClr val="bg1"/>
                </a:solidFill>
              </a:rPr>
              <a:t>It combines both the table with duplicate values  To implement union all functionality the reserved keyword  UNION ALL   is used. </a:t>
            </a:r>
            <a:endParaRPr lang="en-US" dirty="0">
              <a:solidFill>
                <a:schemeClr val="bg1"/>
              </a:solidFill>
            </a:endParaRPr>
          </a:p>
        </p:txBody>
      </p:sp>
    </p:spTree>
    <p:extLst>
      <p:ext uri="{BB962C8B-B14F-4D97-AF65-F5344CB8AC3E}">
        <p14:creationId xmlns:p14="http://schemas.microsoft.com/office/powerpoint/2010/main" val="3007451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0E629-8085-1155-4FB0-17F595F87370}"/>
              </a:ext>
            </a:extLst>
          </p:cNvPr>
          <p:cNvPicPr>
            <a:picLocks noChangeAspect="1"/>
          </p:cNvPicPr>
          <p:nvPr/>
        </p:nvPicPr>
        <p:blipFill>
          <a:blip r:embed="rId2"/>
          <a:srcRect/>
          <a:stretch/>
        </p:blipFill>
        <p:spPr>
          <a:xfrm>
            <a:off x="2416" y="4003"/>
            <a:ext cx="12191979" cy="6857989"/>
          </a:xfrm>
          <a:prstGeom prst="rect">
            <a:avLst/>
          </a:prstGeom>
        </p:spPr>
      </p:pic>
      <p:sp>
        <p:nvSpPr>
          <p:cNvPr id="5" name="TextBox 4">
            <a:extLst>
              <a:ext uri="{FF2B5EF4-FFF2-40B4-BE49-F238E27FC236}">
                <a16:creationId xmlns:a16="http://schemas.microsoft.com/office/drawing/2014/main" id="{4451A75E-AFF0-FA38-52A6-AB3A4E5B13DB}"/>
              </a:ext>
            </a:extLst>
          </p:cNvPr>
          <p:cNvSpPr txBox="1"/>
          <p:nvPr/>
        </p:nvSpPr>
        <p:spPr>
          <a:xfrm>
            <a:off x="208846" y="384155"/>
            <a:ext cx="4107717"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3600" b="1" i="1" dirty="0">
                <a:solidFill>
                  <a:schemeClr val="bg1"/>
                </a:solidFill>
              </a:rPr>
              <a:t>INTERSECT</a:t>
            </a:r>
          </a:p>
        </p:txBody>
      </p:sp>
      <p:pic>
        <p:nvPicPr>
          <p:cNvPr id="4" name="Picture 3">
            <a:extLst>
              <a:ext uri="{FF2B5EF4-FFF2-40B4-BE49-F238E27FC236}">
                <a16:creationId xmlns:a16="http://schemas.microsoft.com/office/drawing/2014/main" id="{4682F2F2-6C95-C838-AA22-FF7DC33D632C}"/>
              </a:ext>
            </a:extLst>
          </p:cNvPr>
          <p:cNvPicPr>
            <a:picLocks noChangeAspect="1"/>
          </p:cNvPicPr>
          <p:nvPr/>
        </p:nvPicPr>
        <p:blipFill>
          <a:blip r:embed="rId3"/>
          <a:stretch>
            <a:fillRect/>
          </a:stretch>
        </p:blipFill>
        <p:spPr>
          <a:xfrm>
            <a:off x="1194039" y="1513667"/>
            <a:ext cx="9789543" cy="1070214"/>
          </a:xfrm>
          <a:prstGeom prst="rect">
            <a:avLst/>
          </a:prstGeom>
        </p:spPr>
      </p:pic>
      <p:pic>
        <p:nvPicPr>
          <p:cNvPr id="6" name="Picture 5">
            <a:extLst>
              <a:ext uri="{FF2B5EF4-FFF2-40B4-BE49-F238E27FC236}">
                <a16:creationId xmlns:a16="http://schemas.microsoft.com/office/drawing/2014/main" id="{85CF905C-51F7-FA04-1283-7250B24E081A}"/>
              </a:ext>
            </a:extLst>
          </p:cNvPr>
          <p:cNvPicPr>
            <a:picLocks noChangeAspect="1"/>
          </p:cNvPicPr>
          <p:nvPr/>
        </p:nvPicPr>
        <p:blipFill>
          <a:blip r:embed="rId4"/>
          <a:stretch>
            <a:fillRect/>
          </a:stretch>
        </p:blipFill>
        <p:spPr>
          <a:xfrm>
            <a:off x="1522653" y="2962545"/>
            <a:ext cx="2691261" cy="2428156"/>
          </a:xfrm>
          <a:prstGeom prst="rect">
            <a:avLst/>
          </a:prstGeom>
        </p:spPr>
      </p:pic>
      <p:sp>
        <p:nvSpPr>
          <p:cNvPr id="2" name="TextBox 1">
            <a:extLst>
              <a:ext uri="{FF2B5EF4-FFF2-40B4-BE49-F238E27FC236}">
                <a16:creationId xmlns:a16="http://schemas.microsoft.com/office/drawing/2014/main" id="{6E77CCB4-3D4C-3043-E670-99485D8DCF8A}"/>
              </a:ext>
            </a:extLst>
          </p:cNvPr>
          <p:cNvSpPr txBox="1"/>
          <p:nvPr/>
        </p:nvSpPr>
        <p:spPr>
          <a:xfrm>
            <a:off x="4585855" y="3588327"/>
            <a:ext cx="669174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2"/>
                </a:solidFill>
              </a:rPr>
              <a:t>It combines both the tables with the common records  To implement intersection concept, the reserved keyword 'INTERSECT'.</a:t>
            </a:r>
          </a:p>
        </p:txBody>
      </p:sp>
    </p:spTree>
    <p:extLst>
      <p:ext uri="{BB962C8B-B14F-4D97-AF65-F5344CB8AC3E}">
        <p14:creationId xmlns:p14="http://schemas.microsoft.com/office/powerpoint/2010/main" val="2899461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0E629-8085-1155-4FB0-17F595F87370}"/>
              </a:ext>
            </a:extLst>
          </p:cNvPr>
          <p:cNvPicPr>
            <a:picLocks noChangeAspect="1"/>
          </p:cNvPicPr>
          <p:nvPr/>
        </p:nvPicPr>
        <p:blipFill>
          <a:blip r:embed="rId2"/>
          <a:srcRect/>
          <a:stretch/>
        </p:blipFill>
        <p:spPr>
          <a:xfrm>
            <a:off x="2416" y="-9852"/>
            <a:ext cx="12191979" cy="6857989"/>
          </a:xfrm>
          <a:prstGeom prst="rect">
            <a:avLst/>
          </a:prstGeom>
        </p:spPr>
      </p:pic>
      <p:sp>
        <p:nvSpPr>
          <p:cNvPr id="5" name="TextBox 4">
            <a:extLst>
              <a:ext uri="{FF2B5EF4-FFF2-40B4-BE49-F238E27FC236}">
                <a16:creationId xmlns:a16="http://schemas.microsoft.com/office/drawing/2014/main" id="{4451A75E-AFF0-FA38-52A6-AB3A4E5B13DB}"/>
              </a:ext>
            </a:extLst>
          </p:cNvPr>
          <p:cNvSpPr txBox="1"/>
          <p:nvPr/>
        </p:nvSpPr>
        <p:spPr>
          <a:xfrm>
            <a:off x="208846" y="384155"/>
            <a:ext cx="4107717"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3600" b="1" i="1" dirty="0">
                <a:solidFill>
                  <a:schemeClr val="bg1"/>
                </a:solidFill>
              </a:rPr>
              <a:t>MINUS</a:t>
            </a:r>
          </a:p>
        </p:txBody>
      </p:sp>
      <p:pic>
        <p:nvPicPr>
          <p:cNvPr id="2" name="Picture 1">
            <a:extLst>
              <a:ext uri="{FF2B5EF4-FFF2-40B4-BE49-F238E27FC236}">
                <a16:creationId xmlns:a16="http://schemas.microsoft.com/office/drawing/2014/main" id="{95CFA049-A5A8-5DEB-D9BB-3A0CF158FBDF}"/>
              </a:ext>
            </a:extLst>
          </p:cNvPr>
          <p:cNvPicPr>
            <a:picLocks noChangeAspect="1"/>
          </p:cNvPicPr>
          <p:nvPr/>
        </p:nvPicPr>
        <p:blipFill>
          <a:blip r:embed="rId3"/>
          <a:stretch>
            <a:fillRect/>
          </a:stretch>
        </p:blipFill>
        <p:spPr>
          <a:xfrm>
            <a:off x="1274912" y="1489494"/>
            <a:ext cx="9613420" cy="946030"/>
          </a:xfrm>
          <a:prstGeom prst="rect">
            <a:avLst/>
          </a:prstGeom>
        </p:spPr>
      </p:pic>
      <p:pic>
        <p:nvPicPr>
          <p:cNvPr id="4" name="Picture 3">
            <a:extLst>
              <a:ext uri="{FF2B5EF4-FFF2-40B4-BE49-F238E27FC236}">
                <a16:creationId xmlns:a16="http://schemas.microsoft.com/office/drawing/2014/main" id="{AE77CCA0-2151-0506-AED6-C1B6C2D8C9AB}"/>
              </a:ext>
            </a:extLst>
          </p:cNvPr>
          <p:cNvPicPr>
            <a:picLocks noChangeAspect="1"/>
          </p:cNvPicPr>
          <p:nvPr/>
        </p:nvPicPr>
        <p:blipFill>
          <a:blip r:embed="rId4"/>
          <a:stretch>
            <a:fillRect/>
          </a:stretch>
        </p:blipFill>
        <p:spPr>
          <a:xfrm>
            <a:off x="1268442" y="2618745"/>
            <a:ext cx="2523945" cy="3417677"/>
          </a:xfrm>
          <a:prstGeom prst="rect">
            <a:avLst/>
          </a:prstGeom>
        </p:spPr>
      </p:pic>
      <p:sp>
        <p:nvSpPr>
          <p:cNvPr id="6" name="TextBox 5">
            <a:extLst>
              <a:ext uri="{FF2B5EF4-FFF2-40B4-BE49-F238E27FC236}">
                <a16:creationId xmlns:a16="http://schemas.microsoft.com/office/drawing/2014/main" id="{A94C0BB9-A0E1-179D-5A19-3FAD513485D7}"/>
              </a:ext>
            </a:extLst>
          </p:cNvPr>
          <p:cNvSpPr txBox="1"/>
          <p:nvPr/>
        </p:nvSpPr>
        <p:spPr>
          <a:xfrm>
            <a:off x="4322618" y="3879273"/>
            <a:ext cx="644236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2"/>
                </a:solidFill>
              </a:rPr>
              <a:t>It ignores the values which is not matched from the tables  To implement the minus operator the keyword 'Minus' is used.</a:t>
            </a:r>
          </a:p>
        </p:txBody>
      </p:sp>
    </p:spTree>
    <p:extLst>
      <p:ext uri="{BB962C8B-B14F-4D97-AF65-F5344CB8AC3E}">
        <p14:creationId xmlns:p14="http://schemas.microsoft.com/office/powerpoint/2010/main" val="2136111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0E629-8085-1155-4FB0-17F595F87370}"/>
              </a:ext>
            </a:extLst>
          </p:cNvPr>
          <p:cNvPicPr>
            <a:picLocks noChangeAspect="1"/>
          </p:cNvPicPr>
          <p:nvPr/>
        </p:nvPicPr>
        <p:blipFill>
          <a:blip r:embed="rId2"/>
          <a:srcRect/>
          <a:stretch/>
        </p:blipFill>
        <p:spPr>
          <a:xfrm>
            <a:off x="2416" y="4003"/>
            <a:ext cx="12191979" cy="6857989"/>
          </a:xfrm>
          <a:prstGeom prst="rect">
            <a:avLst/>
          </a:prstGeom>
        </p:spPr>
      </p:pic>
      <p:sp>
        <p:nvSpPr>
          <p:cNvPr id="5" name="TextBox 4">
            <a:extLst>
              <a:ext uri="{FF2B5EF4-FFF2-40B4-BE49-F238E27FC236}">
                <a16:creationId xmlns:a16="http://schemas.microsoft.com/office/drawing/2014/main" id="{4451A75E-AFF0-FA38-52A6-AB3A4E5B13DB}"/>
              </a:ext>
            </a:extLst>
          </p:cNvPr>
          <p:cNvSpPr txBox="1"/>
          <p:nvPr/>
        </p:nvSpPr>
        <p:spPr>
          <a:xfrm>
            <a:off x="208846" y="384155"/>
            <a:ext cx="4107717"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3600" b="1" i="1" dirty="0">
                <a:solidFill>
                  <a:schemeClr val="bg1"/>
                </a:solidFill>
              </a:rPr>
              <a:t>SUB - QUERY</a:t>
            </a:r>
          </a:p>
        </p:txBody>
      </p:sp>
      <p:pic>
        <p:nvPicPr>
          <p:cNvPr id="2" name="Picture 1">
            <a:extLst>
              <a:ext uri="{FF2B5EF4-FFF2-40B4-BE49-F238E27FC236}">
                <a16:creationId xmlns:a16="http://schemas.microsoft.com/office/drawing/2014/main" id="{DE8CCD3D-C3BC-EE0A-B9C4-EE5F31BB518B}"/>
              </a:ext>
            </a:extLst>
          </p:cNvPr>
          <p:cNvPicPr>
            <a:picLocks noChangeAspect="1"/>
          </p:cNvPicPr>
          <p:nvPr/>
        </p:nvPicPr>
        <p:blipFill>
          <a:blip r:embed="rId3"/>
          <a:stretch>
            <a:fillRect/>
          </a:stretch>
        </p:blipFill>
        <p:spPr>
          <a:xfrm>
            <a:off x="544633" y="1203385"/>
            <a:ext cx="4115339" cy="3991154"/>
          </a:xfrm>
          <a:prstGeom prst="rect">
            <a:avLst/>
          </a:prstGeom>
        </p:spPr>
      </p:pic>
      <p:pic>
        <p:nvPicPr>
          <p:cNvPr id="4" name="Picture 3">
            <a:extLst>
              <a:ext uri="{FF2B5EF4-FFF2-40B4-BE49-F238E27FC236}">
                <a16:creationId xmlns:a16="http://schemas.microsoft.com/office/drawing/2014/main" id="{0EF01F0C-830D-9CA6-10A4-D3CA5BA81A58}"/>
              </a:ext>
            </a:extLst>
          </p:cNvPr>
          <p:cNvPicPr>
            <a:picLocks noChangeAspect="1"/>
          </p:cNvPicPr>
          <p:nvPr/>
        </p:nvPicPr>
        <p:blipFill>
          <a:blip r:embed="rId4"/>
          <a:stretch>
            <a:fillRect/>
          </a:stretch>
        </p:blipFill>
        <p:spPr>
          <a:xfrm>
            <a:off x="5612741" y="1321997"/>
            <a:ext cx="3957008" cy="1151627"/>
          </a:xfrm>
          <a:prstGeom prst="rect">
            <a:avLst/>
          </a:prstGeom>
        </p:spPr>
      </p:pic>
      <p:sp>
        <p:nvSpPr>
          <p:cNvPr id="6" name="TextBox 5">
            <a:extLst>
              <a:ext uri="{FF2B5EF4-FFF2-40B4-BE49-F238E27FC236}">
                <a16:creationId xmlns:a16="http://schemas.microsoft.com/office/drawing/2014/main" id="{4F1BF55B-0955-837B-5738-AA7BA898457C}"/>
              </a:ext>
            </a:extLst>
          </p:cNvPr>
          <p:cNvSpPr txBox="1"/>
          <p:nvPr/>
        </p:nvSpPr>
        <p:spPr>
          <a:xfrm>
            <a:off x="5737084" y="3566970"/>
            <a:ext cx="49045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rPr>
              <a:t>This Sub Query is used to find Similar records from two different tables </a:t>
            </a:r>
          </a:p>
        </p:txBody>
      </p:sp>
    </p:spTree>
    <p:extLst>
      <p:ext uri="{BB962C8B-B14F-4D97-AF65-F5344CB8AC3E}">
        <p14:creationId xmlns:p14="http://schemas.microsoft.com/office/powerpoint/2010/main" val="2173019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0E629-8085-1155-4FB0-17F595F87370}"/>
              </a:ext>
            </a:extLst>
          </p:cNvPr>
          <p:cNvPicPr>
            <a:picLocks noChangeAspect="1"/>
          </p:cNvPicPr>
          <p:nvPr/>
        </p:nvPicPr>
        <p:blipFill>
          <a:blip r:embed="rId2"/>
          <a:srcRect/>
          <a:stretch/>
        </p:blipFill>
        <p:spPr>
          <a:xfrm>
            <a:off x="2416" y="-106833"/>
            <a:ext cx="12191979" cy="6857989"/>
          </a:xfrm>
          <a:prstGeom prst="rect">
            <a:avLst/>
          </a:prstGeom>
        </p:spPr>
      </p:pic>
      <p:pic>
        <p:nvPicPr>
          <p:cNvPr id="2" name="Picture 1">
            <a:extLst>
              <a:ext uri="{FF2B5EF4-FFF2-40B4-BE49-F238E27FC236}">
                <a16:creationId xmlns:a16="http://schemas.microsoft.com/office/drawing/2014/main" id="{55656331-8AEE-B0BC-DDB1-E05435472E25}"/>
              </a:ext>
            </a:extLst>
          </p:cNvPr>
          <p:cNvPicPr>
            <a:picLocks noChangeAspect="1"/>
          </p:cNvPicPr>
          <p:nvPr/>
        </p:nvPicPr>
        <p:blipFill>
          <a:blip r:embed="rId3"/>
          <a:stretch>
            <a:fillRect/>
          </a:stretch>
        </p:blipFill>
        <p:spPr>
          <a:xfrm>
            <a:off x="238298" y="1967346"/>
            <a:ext cx="3291840" cy="3810000"/>
          </a:xfrm>
          <a:prstGeom prst="rect">
            <a:avLst/>
          </a:prstGeom>
        </p:spPr>
      </p:pic>
      <p:sp>
        <p:nvSpPr>
          <p:cNvPr id="4" name="TextBox 3">
            <a:extLst>
              <a:ext uri="{FF2B5EF4-FFF2-40B4-BE49-F238E27FC236}">
                <a16:creationId xmlns:a16="http://schemas.microsoft.com/office/drawing/2014/main" id="{9AFD1CBB-DEAD-0342-E423-01A44AC94015}"/>
              </a:ext>
            </a:extLst>
          </p:cNvPr>
          <p:cNvSpPr txBox="1"/>
          <p:nvPr/>
        </p:nvSpPr>
        <p:spPr>
          <a:xfrm>
            <a:off x="3877754" y="2325336"/>
            <a:ext cx="8326582"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bg1"/>
                </a:solidFill>
              </a:rPr>
              <a:t>OS NAME   : Microsoft Window 10 Pro</a:t>
            </a:r>
          </a:p>
          <a:p>
            <a:endParaRPr lang="en-US" sz="2800" b="1" dirty="0">
              <a:solidFill>
                <a:schemeClr val="bg1"/>
              </a:solidFill>
            </a:endParaRPr>
          </a:p>
          <a:p>
            <a:r>
              <a:rPr lang="en-US" sz="2800" b="1" dirty="0">
                <a:solidFill>
                  <a:schemeClr val="bg1"/>
                </a:solidFill>
              </a:rPr>
              <a:t>VERSION    : </a:t>
            </a:r>
            <a:r>
              <a:rPr lang="en-US" sz="2800" dirty="0">
                <a:solidFill>
                  <a:schemeClr val="bg1"/>
                </a:solidFill>
                <a:ea typeface="+mn-lt"/>
                <a:cs typeface="+mn-lt"/>
              </a:rPr>
              <a:t>10.0.19045 Build 19045</a:t>
            </a:r>
          </a:p>
          <a:p>
            <a:r>
              <a:rPr lang="en-US" sz="2800" b="1" dirty="0">
                <a:solidFill>
                  <a:schemeClr val="bg1"/>
                </a:solidFill>
              </a:rPr>
              <a:t>                                                                                                   </a:t>
            </a:r>
          </a:p>
          <a:p>
            <a:r>
              <a:rPr lang="en-US" sz="2800" b="1" dirty="0">
                <a:solidFill>
                  <a:schemeClr val="bg1"/>
                </a:solidFill>
              </a:rPr>
              <a:t>OS MANUFACTURER : Microsoft Corporation</a:t>
            </a:r>
          </a:p>
          <a:p>
            <a:endParaRPr lang="en-US" sz="2800" b="1" dirty="0">
              <a:solidFill>
                <a:schemeClr val="bg1"/>
              </a:solidFill>
            </a:endParaRPr>
          </a:p>
          <a:p>
            <a:r>
              <a:rPr lang="en-US" sz="2800" b="1" dirty="0">
                <a:solidFill>
                  <a:schemeClr val="bg1"/>
                </a:solidFill>
              </a:rPr>
              <a:t>SYSTEM   : LENOVA</a:t>
            </a:r>
          </a:p>
        </p:txBody>
      </p:sp>
      <p:sp>
        <p:nvSpPr>
          <p:cNvPr id="6" name="TextBox 5">
            <a:extLst>
              <a:ext uri="{FF2B5EF4-FFF2-40B4-BE49-F238E27FC236}">
                <a16:creationId xmlns:a16="http://schemas.microsoft.com/office/drawing/2014/main" id="{11FDEDAF-CF65-BC5F-A8FB-318DF550B939}"/>
              </a:ext>
            </a:extLst>
          </p:cNvPr>
          <p:cNvSpPr txBox="1"/>
          <p:nvPr/>
        </p:nvSpPr>
        <p:spPr>
          <a:xfrm>
            <a:off x="5100932" y="1378824"/>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u="sng" dirty="0">
                <a:solidFill>
                  <a:schemeClr val="bg2"/>
                </a:solidFill>
              </a:rPr>
              <a:t>HARDWARE</a:t>
            </a:r>
          </a:p>
        </p:txBody>
      </p:sp>
    </p:spTree>
    <p:extLst>
      <p:ext uri="{BB962C8B-B14F-4D97-AF65-F5344CB8AC3E}">
        <p14:creationId xmlns:p14="http://schemas.microsoft.com/office/powerpoint/2010/main" val="4224635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0E629-8085-1155-4FB0-17F595F87370}"/>
              </a:ext>
            </a:extLst>
          </p:cNvPr>
          <p:cNvPicPr>
            <a:picLocks noChangeAspect="1"/>
          </p:cNvPicPr>
          <p:nvPr/>
        </p:nvPicPr>
        <p:blipFill>
          <a:blip r:embed="rId2"/>
          <a:srcRect/>
          <a:stretch/>
        </p:blipFill>
        <p:spPr>
          <a:xfrm>
            <a:off x="2416" y="-82261"/>
            <a:ext cx="12191979" cy="6857989"/>
          </a:xfrm>
          <a:prstGeom prst="rect">
            <a:avLst/>
          </a:prstGeom>
        </p:spPr>
      </p:pic>
      <p:sp>
        <p:nvSpPr>
          <p:cNvPr id="5" name="TextBox 4">
            <a:extLst>
              <a:ext uri="{FF2B5EF4-FFF2-40B4-BE49-F238E27FC236}">
                <a16:creationId xmlns:a16="http://schemas.microsoft.com/office/drawing/2014/main" id="{4451A75E-AFF0-FA38-52A6-AB3A4E5B13DB}"/>
              </a:ext>
            </a:extLst>
          </p:cNvPr>
          <p:cNvSpPr txBox="1"/>
          <p:nvPr/>
        </p:nvSpPr>
        <p:spPr>
          <a:xfrm>
            <a:off x="208846" y="384155"/>
            <a:ext cx="4107717"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3600" b="1" i="1" dirty="0">
                <a:solidFill>
                  <a:schemeClr val="bg1"/>
                </a:solidFill>
              </a:rPr>
              <a:t>TRIGGERS</a:t>
            </a:r>
          </a:p>
        </p:txBody>
      </p:sp>
      <p:pic>
        <p:nvPicPr>
          <p:cNvPr id="2" name="Picture 1">
            <a:extLst>
              <a:ext uri="{FF2B5EF4-FFF2-40B4-BE49-F238E27FC236}">
                <a16:creationId xmlns:a16="http://schemas.microsoft.com/office/drawing/2014/main" id="{F9024E09-E874-724A-F2DE-BCF2EBC2ED00}"/>
              </a:ext>
            </a:extLst>
          </p:cNvPr>
          <p:cNvPicPr>
            <a:picLocks noChangeAspect="1"/>
          </p:cNvPicPr>
          <p:nvPr/>
        </p:nvPicPr>
        <p:blipFill>
          <a:blip r:embed="rId3"/>
          <a:stretch>
            <a:fillRect/>
          </a:stretch>
        </p:blipFill>
        <p:spPr>
          <a:xfrm>
            <a:off x="210000" y="1111060"/>
            <a:ext cx="8508341" cy="3031106"/>
          </a:xfrm>
          <a:prstGeom prst="rect">
            <a:avLst/>
          </a:prstGeom>
        </p:spPr>
      </p:pic>
      <p:pic>
        <p:nvPicPr>
          <p:cNvPr id="4" name="Picture 3">
            <a:extLst>
              <a:ext uri="{FF2B5EF4-FFF2-40B4-BE49-F238E27FC236}">
                <a16:creationId xmlns:a16="http://schemas.microsoft.com/office/drawing/2014/main" id="{42388B7A-1FE5-BDA4-7B89-B4DA8200C4AF}"/>
              </a:ext>
            </a:extLst>
          </p:cNvPr>
          <p:cNvPicPr>
            <a:picLocks noChangeAspect="1"/>
          </p:cNvPicPr>
          <p:nvPr/>
        </p:nvPicPr>
        <p:blipFill>
          <a:blip r:embed="rId4"/>
          <a:stretch>
            <a:fillRect/>
          </a:stretch>
        </p:blipFill>
        <p:spPr>
          <a:xfrm>
            <a:off x="5253920" y="5515082"/>
            <a:ext cx="4462911" cy="1261433"/>
          </a:xfrm>
          <a:prstGeom prst="rect">
            <a:avLst/>
          </a:prstGeom>
        </p:spPr>
      </p:pic>
      <p:pic>
        <p:nvPicPr>
          <p:cNvPr id="6" name="Picture 5">
            <a:extLst>
              <a:ext uri="{FF2B5EF4-FFF2-40B4-BE49-F238E27FC236}">
                <a16:creationId xmlns:a16="http://schemas.microsoft.com/office/drawing/2014/main" id="{17D9025C-416D-1EF6-B68F-7960210D2230}"/>
              </a:ext>
            </a:extLst>
          </p:cNvPr>
          <p:cNvPicPr>
            <a:picLocks noChangeAspect="1"/>
          </p:cNvPicPr>
          <p:nvPr/>
        </p:nvPicPr>
        <p:blipFill>
          <a:blip r:embed="rId5"/>
          <a:stretch>
            <a:fillRect/>
          </a:stretch>
        </p:blipFill>
        <p:spPr>
          <a:xfrm>
            <a:off x="205228" y="4300154"/>
            <a:ext cx="4909688" cy="2144023"/>
          </a:xfrm>
          <a:prstGeom prst="rect">
            <a:avLst/>
          </a:prstGeom>
        </p:spPr>
      </p:pic>
      <p:sp>
        <p:nvSpPr>
          <p:cNvPr id="7" name="TextBox 6">
            <a:extLst>
              <a:ext uri="{FF2B5EF4-FFF2-40B4-BE49-F238E27FC236}">
                <a16:creationId xmlns:a16="http://schemas.microsoft.com/office/drawing/2014/main" id="{5C050498-79CA-F731-F300-AAFDDF33F05F}"/>
              </a:ext>
            </a:extLst>
          </p:cNvPr>
          <p:cNvSpPr txBox="1"/>
          <p:nvPr/>
        </p:nvSpPr>
        <p:spPr>
          <a:xfrm>
            <a:off x="8722107" y="-84340"/>
            <a:ext cx="347749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rPr>
              <a:t>TRIGGERS Which as  Inventory records for Example there 2 tables Purchase and sales </a:t>
            </a:r>
          </a:p>
          <a:p>
            <a:r>
              <a:rPr lang="en-US" b="1" dirty="0">
                <a:solidFill>
                  <a:schemeClr val="bg1"/>
                </a:solidFill>
              </a:rPr>
              <a:t>Purchase table  as a record product name 'royal </a:t>
            </a:r>
            <a:r>
              <a:rPr lang="en-US" b="1" dirty="0" err="1">
                <a:solidFill>
                  <a:schemeClr val="bg1"/>
                </a:solidFill>
              </a:rPr>
              <a:t>enfield</a:t>
            </a:r>
            <a:r>
              <a:rPr lang="en-US" b="1" dirty="0">
                <a:solidFill>
                  <a:schemeClr val="bg1"/>
                </a:solidFill>
              </a:rPr>
              <a:t>' and stock 500....</a:t>
            </a:r>
          </a:p>
          <a:p>
            <a:r>
              <a:rPr lang="en-US" b="1" dirty="0">
                <a:solidFill>
                  <a:schemeClr val="bg1"/>
                </a:solidFill>
              </a:rPr>
              <a:t>Now you are inserting a values at sales table that 50 royal </a:t>
            </a:r>
            <a:r>
              <a:rPr lang="en-US" b="1" dirty="0" err="1">
                <a:solidFill>
                  <a:schemeClr val="bg1"/>
                </a:solidFill>
              </a:rPr>
              <a:t>enfield</a:t>
            </a:r>
            <a:r>
              <a:rPr lang="en-US" b="1" dirty="0">
                <a:solidFill>
                  <a:schemeClr val="bg1"/>
                </a:solidFill>
              </a:rPr>
              <a:t> as</a:t>
            </a:r>
          </a:p>
          <a:p>
            <a:r>
              <a:rPr lang="en-US" b="1" dirty="0">
                <a:solidFill>
                  <a:schemeClr val="bg1"/>
                </a:solidFill>
              </a:rPr>
              <a:t>Sold now the purchase table stock </a:t>
            </a:r>
            <a:r>
              <a:rPr lang="en-US" b="1" dirty="0" err="1">
                <a:solidFill>
                  <a:schemeClr val="bg1"/>
                </a:solidFill>
              </a:rPr>
              <a:t>as</a:t>
            </a:r>
            <a:r>
              <a:rPr lang="en-US" b="1" dirty="0">
                <a:solidFill>
                  <a:schemeClr val="bg1"/>
                </a:solidFill>
              </a:rPr>
              <a:t> been decreased automatically 500 to 450 By using the query of creating Triggers....</a:t>
            </a:r>
            <a:endParaRPr lang="en-US" dirty="0">
              <a:solidFill>
                <a:schemeClr val="bg1"/>
              </a:solidFill>
            </a:endParaRPr>
          </a:p>
          <a:p>
            <a:endParaRPr lang="en-US" b="1" dirty="0">
              <a:solidFill>
                <a:schemeClr val="bg1"/>
              </a:solidFill>
            </a:endParaRPr>
          </a:p>
        </p:txBody>
      </p:sp>
      <p:pic>
        <p:nvPicPr>
          <p:cNvPr id="8" name="Picture 7">
            <a:extLst>
              <a:ext uri="{FF2B5EF4-FFF2-40B4-BE49-F238E27FC236}">
                <a16:creationId xmlns:a16="http://schemas.microsoft.com/office/drawing/2014/main" id="{B7DEE54D-84E7-8CAF-53D7-D24D6D1FE007}"/>
              </a:ext>
            </a:extLst>
          </p:cNvPr>
          <p:cNvPicPr>
            <a:picLocks noChangeAspect="1"/>
          </p:cNvPicPr>
          <p:nvPr/>
        </p:nvPicPr>
        <p:blipFill>
          <a:blip r:embed="rId6"/>
          <a:stretch>
            <a:fillRect/>
          </a:stretch>
        </p:blipFill>
        <p:spPr>
          <a:xfrm>
            <a:off x="8839633" y="4145107"/>
            <a:ext cx="3254950" cy="1089313"/>
          </a:xfrm>
          <a:prstGeom prst="rect">
            <a:avLst/>
          </a:prstGeom>
        </p:spPr>
      </p:pic>
    </p:spTree>
    <p:extLst>
      <p:ext uri="{BB962C8B-B14F-4D97-AF65-F5344CB8AC3E}">
        <p14:creationId xmlns:p14="http://schemas.microsoft.com/office/powerpoint/2010/main" val="3047993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0E629-8085-1155-4FB0-17F595F87370}"/>
              </a:ext>
            </a:extLst>
          </p:cNvPr>
          <p:cNvPicPr>
            <a:picLocks noChangeAspect="1"/>
          </p:cNvPicPr>
          <p:nvPr/>
        </p:nvPicPr>
        <p:blipFill>
          <a:blip r:embed="rId2"/>
          <a:srcRect/>
          <a:stretch/>
        </p:blipFill>
        <p:spPr>
          <a:xfrm>
            <a:off x="2416" y="866"/>
            <a:ext cx="12191979" cy="6857989"/>
          </a:xfrm>
          <a:prstGeom prst="rect">
            <a:avLst/>
          </a:prstGeom>
        </p:spPr>
      </p:pic>
      <p:sp>
        <p:nvSpPr>
          <p:cNvPr id="5" name="TextBox 4">
            <a:extLst>
              <a:ext uri="{FF2B5EF4-FFF2-40B4-BE49-F238E27FC236}">
                <a16:creationId xmlns:a16="http://schemas.microsoft.com/office/drawing/2014/main" id="{4451A75E-AFF0-FA38-52A6-AB3A4E5B13DB}"/>
              </a:ext>
            </a:extLst>
          </p:cNvPr>
          <p:cNvSpPr txBox="1"/>
          <p:nvPr/>
        </p:nvSpPr>
        <p:spPr>
          <a:xfrm>
            <a:off x="3520082" y="2263118"/>
            <a:ext cx="6393717" cy="144655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8800" b="1" i="1" dirty="0">
                <a:solidFill>
                  <a:schemeClr val="bg1"/>
                </a:solidFill>
              </a:rPr>
              <a:t>THE END</a:t>
            </a:r>
          </a:p>
        </p:txBody>
      </p:sp>
    </p:spTree>
    <p:extLst>
      <p:ext uri="{BB962C8B-B14F-4D97-AF65-F5344CB8AC3E}">
        <p14:creationId xmlns:p14="http://schemas.microsoft.com/office/powerpoint/2010/main" val="1689753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0E629-8085-1155-4FB0-17F595F87370}"/>
              </a:ext>
            </a:extLst>
          </p:cNvPr>
          <p:cNvPicPr>
            <a:picLocks noChangeAspect="1"/>
          </p:cNvPicPr>
          <p:nvPr/>
        </p:nvPicPr>
        <p:blipFill>
          <a:blip r:embed="rId2"/>
          <a:srcRect/>
          <a:stretch/>
        </p:blipFill>
        <p:spPr>
          <a:xfrm>
            <a:off x="2416" y="-106833"/>
            <a:ext cx="12191979" cy="6857989"/>
          </a:xfrm>
          <a:prstGeom prst="rect">
            <a:avLst/>
          </a:prstGeom>
        </p:spPr>
      </p:pic>
      <p:sp>
        <p:nvSpPr>
          <p:cNvPr id="6" name="TextBox 5">
            <a:extLst>
              <a:ext uri="{FF2B5EF4-FFF2-40B4-BE49-F238E27FC236}">
                <a16:creationId xmlns:a16="http://schemas.microsoft.com/office/drawing/2014/main" id="{11FDEDAF-CF65-BC5F-A8FB-318DF550B939}"/>
              </a:ext>
            </a:extLst>
          </p:cNvPr>
          <p:cNvSpPr txBox="1"/>
          <p:nvPr/>
        </p:nvSpPr>
        <p:spPr>
          <a:xfrm>
            <a:off x="4842139" y="1120032"/>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u="sng" dirty="0">
                <a:solidFill>
                  <a:schemeClr val="bg2"/>
                </a:solidFill>
              </a:rPr>
              <a:t>SOFTWARE</a:t>
            </a:r>
          </a:p>
        </p:txBody>
      </p:sp>
      <p:pic>
        <p:nvPicPr>
          <p:cNvPr id="5" name="Picture 4">
            <a:extLst>
              <a:ext uri="{FF2B5EF4-FFF2-40B4-BE49-F238E27FC236}">
                <a16:creationId xmlns:a16="http://schemas.microsoft.com/office/drawing/2014/main" id="{EF85A7E0-4235-DF81-3A78-0D481C2417B0}"/>
              </a:ext>
            </a:extLst>
          </p:cNvPr>
          <p:cNvPicPr>
            <a:picLocks noChangeAspect="1"/>
          </p:cNvPicPr>
          <p:nvPr/>
        </p:nvPicPr>
        <p:blipFill>
          <a:blip r:embed="rId3"/>
          <a:stretch>
            <a:fillRect/>
          </a:stretch>
        </p:blipFill>
        <p:spPr>
          <a:xfrm>
            <a:off x="494319" y="1614020"/>
            <a:ext cx="3508076" cy="2215227"/>
          </a:xfrm>
          <a:prstGeom prst="rect">
            <a:avLst/>
          </a:prstGeom>
        </p:spPr>
      </p:pic>
      <p:pic>
        <p:nvPicPr>
          <p:cNvPr id="7" name="Picture 6">
            <a:extLst>
              <a:ext uri="{FF2B5EF4-FFF2-40B4-BE49-F238E27FC236}">
                <a16:creationId xmlns:a16="http://schemas.microsoft.com/office/drawing/2014/main" id="{B6C45C7D-AAB6-B6CB-7CEC-3199BEC83276}"/>
              </a:ext>
            </a:extLst>
          </p:cNvPr>
          <p:cNvPicPr>
            <a:picLocks noChangeAspect="1"/>
          </p:cNvPicPr>
          <p:nvPr/>
        </p:nvPicPr>
        <p:blipFill>
          <a:blip r:embed="rId4"/>
          <a:stretch>
            <a:fillRect/>
          </a:stretch>
        </p:blipFill>
        <p:spPr>
          <a:xfrm>
            <a:off x="683068" y="4017035"/>
            <a:ext cx="3148354" cy="2461404"/>
          </a:xfrm>
          <a:prstGeom prst="rect">
            <a:avLst/>
          </a:prstGeom>
        </p:spPr>
      </p:pic>
      <p:sp>
        <p:nvSpPr>
          <p:cNvPr id="8" name="TextBox 7">
            <a:extLst>
              <a:ext uri="{FF2B5EF4-FFF2-40B4-BE49-F238E27FC236}">
                <a16:creationId xmlns:a16="http://schemas.microsoft.com/office/drawing/2014/main" id="{FA2D71C5-4557-DBD0-30BB-233217C11A9C}"/>
              </a:ext>
            </a:extLst>
          </p:cNvPr>
          <p:cNvSpPr txBox="1"/>
          <p:nvPr/>
        </p:nvSpPr>
        <p:spPr>
          <a:xfrm>
            <a:off x="4308764" y="1842655"/>
            <a:ext cx="678872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rPr>
              <a:t>MySQL Workbench is a tool for designing, managing, and interacting with MySQL databases. It offers visual modeling for database structures, a query editor for running SQL commands, and administrative features like user management and server monitoring. It's useful for both database developers and administrators to streamline database tasks.</a:t>
            </a:r>
          </a:p>
        </p:txBody>
      </p:sp>
      <p:sp>
        <p:nvSpPr>
          <p:cNvPr id="9" name="TextBox 8">
            <a:extLst>
              <a:ext uri="{FF2B5EF4-FFF2-40B4-BE49-F238E27FC236}">
                <a16:creationId xmlns:a16="http://schemas.microsoft.com/office/drawing/2014/main" id="{13A7FFB5-AFC1-E4BD-B9FC-66515393D4F2}"/>
              </a:ext>
            </a:extLst>
          </p:cNvPr>
          <p:cNvSpPr txBox="1"/>
          <p:nvPr/>
        </p:nvSpPr>
        <p:spPr>
          <a:xfrm>
            <a:off x="4475017" y="4281055"/>
            <a:ext cx="647007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bg2"/>
                </a:solidFill>
                <a:ea typeface="+mn-lt"/>
                <a:cs typeface="+mn-lt"/>
              </a:rPr>
              <a:t>Microsoft PowerPoint is a presentation software that allows users to create slideshows composed of text, images, animations, and videos. It’s widely used for business, education, and personal presentations, making it easy to visually communicate ideas and information.</a:t>
            </a:r>
            <a:endParaRPr lang="en-US" sz="2000" b="1" dirty="0">
              <a:solidFill>
                <a:schemeClr val="bg2"/>
              </a:solidFill>
            </a:endParaRPr>
          </a:p>
          <a:p>
            <a:endParaRPr lang="en-US" sz="2000" b="1" dirty="0">
              <a:solidFill>
                <a:schemeClr val="bg2"/>
              </a:solidFill>
            </a:endParaRPr>
          </a:p>
        </p:txBody>
      </p:sp>
    </p:spTree>
    <p:extLst>
      <p:ext uri="{BB962C8B-B14F-4D97-AF65-F5344CB8AC3E}">
        <p14:creationId xmlns:p14="http://schemas.microsoft.com/office/powerpoint/2010/main" val="709090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0E629-8085-1155-4FB0-17F595F87370}"/>
              </a:ext>
            </a:extLst>
          </p:cNvPr>
          <p:cNvPicPr>
            <a:picLocks noChangeAspect="1"/>
          </p:cNvPicPr>
          <p:nvPr/>
        </p:nvPicPr>
        <p:blipFill>
          <a:blip r:embed="rId2"/>
          <a:srcRect/>
          <a:stretch/>
        </p:blipFill>
        <p:spPr>
          <a:xfrm>
            <a:off x="2416" y="4003"/>
            <a:ext cx="12191979" cy="6857989"/>
          </a:xfrm>
          <a:prstGeom prst="rect">
            <a:avLst/>
          </a:prstGeom>
        </p:spPr>
      </p:pic>
      <p:sp>
        <p:nvSpPr>
          <p:cNvPr id="6" name="TextBox 5">
            <a:extLst>
              <a:ext uri="{FF2B5EF4-FFF2-40B4-BE49-F238E27FC236}">
                <a16:creationId xmlns:a16="http://schemas.microsoft.com/office/drawing/2014/main" id="{11FDEDAF-CF65-BC5F-A8FB-318DF550B939}"/>
              </a:ext>
            </a:extLst>
          </p:cNvPr>
          <p:cNvSpPr txBox="1"/>
          <p:nvPr/>
        </p:nvSpPr>
        <p:spPr>
          <a:xfrm>
            <a:off x="2251339" y="1133886"/>
            <a:ext cx="896389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u="sng" dirty="0">
                <a:solidFill>
                  <a:schemeClr val="bg2"/>
                </a:solidFill>
              </a:rPr>
              <a:t>STRUCTURED  QUERY  LANUGUAGE</a:t>
            </a:r>
          </a:p>
        </p:txBody>
      </p:sp>
      <p:sp>
        <p:nvSpPr>
          <p:cNvPr id="2" name="TextBox 1">
            <a:extLst>
              <a:ext uri="{FF2B5EF4-FFF2-40B4-BE49-F238E27FC236}">
                <a16:creationId xmlns:a16="http://schemas.microsoft.com/office/drawing/2014/main" id="{93E26B81-A9AA-A47C-C554-301A9364F2AA}"/>
              </a:ext>
            </a:extLst>
          </p:cNvPr>
          <p:cNvSpPr txBox="1"/>
          <p:nvPr/>
        </p:nvSpPr>
        <p:spPr>
          <a:xfrm>
            <a:off x="1607127" y="2105891"/>
            <a:ext cx="897774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1"/>
                </a:solidFill>
              </a:rPr>
              <a:t>Structured Query Language (SQL) is the standard language for managing and manipulating relational databases. It allows you to create, read, update, and delete data, as well as manage database structures like tables and indexes. SQL is essential for querying databases, defining relationships, and ensuring data integrity.</a:t>
            </a:r>
          </a:p>
          <a:p>
            <a:endParaRPr lang="en-US" sz="2400" b="1" dirty="0">
              <a:solidFill>
                <a:schemeClr val="bg1"/>
              </a:solidFill>
            </a:endParaRPr>
          </a:p>
        </p:txBody>
      </p:sp>
      <p:sp>
        <p:nvSpPr>
          <p:cNvPr id="4" name="TextBox 3">
            <a:extLst>
              <a:ext uri="{FF2B5EF4-FFF2-40B4-BE49-F238E27FC236}">
                <a16:creationId xmlns:a16="http://schemas.microsoft.com/office/drawing/2014/main" id="{DFDF8DB1-9C93-C6D5-4304-F1672F16299C}"/>
              </a:ext>
            </a:extLst>
          </p:cNvPr>
          <p:cNvSpPr txBox="1"/>
          <p:nvPr/>
        </p:nvSpPr>
        <p:spPr>
          <a:xfrm>
            <a:off x="3048" y="4289016"/>
            <a:ext cx="1219199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chemeClr val="bg2"/>
                </a:solidFill>
              </a:rPr>
              <a:t>SQL , DDL , DML , DQL , TCL , DCL , SCALAR FUNCTION</a:t>
            </a:r>
            <a:endParaRPr lang="en-US"/>
          </a:p>
          <a:p>
            <a:pPr algn="ctr"/>
            <a:r>
              <a:rPr lang="en-US" sz="2800" b="1" dirty="0">
                <a:solidFill>
                  <a:schemeClr val="bg2"/>
                </a:solidFill>
              </a:rPr>
              <a:t>AGGREGATE FUNCTION , SET OPERATORS , SQL CONSTAINTS</a:t>
            </a:r>
          </a:p>
          <a:p>
            <a:pPr algn="ctr"/>
            <a:r>
              <a:rPr lang="en-US" sz="2800" b="1" dirty="0">
                <a:solidFill>
                  <a:schemeClr val="bg2"/>
                </a:solidFill>
              </a:rPr>
              <a:t>JOINS , VIEWS , STORED PROCEDURE , SUB QUERY &amp; TRIGGERS</a:t>
            </a:r>
          </a:p>
        </p:txBody>
      </p:sp>
    </p:spTree>
    <p:extLst>
      <p:ext uri="{BB962C8B-B14F-4D97-AF65-F5344CB8AC3E}">
        <p14:creationId xmlns:p14="http://schemas.microsoft.com/office/powerpoint/2010/main" val="3571142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0E629-8085-1155-4FB0-17F595F87370}"/>
              </a:ext>
            </a:extLst>
          </p:cNvPr>
          <p:cNvPicPr>
            <a:picLocks noChangeAspect="1"/>
          </p:cNvPicPr>
          <p:nvPr/>
        </p:nvPicPr>
        <p:blipFill>
          <a:blip r:embed="rId2"/>
          <a:srcRect/>
          <a:stretch/>
        </p:blipFill>
        <p:spPr>
          <a:xfrm>
            <a:off x="2416" y="4003"/>
            <a:ext cx="12191979" cy="6857989"/>
          </a:xfrm>
          <a:prstGeom prst="rect">
            <a:avLst/>
          </a:prstGeom>
        </p:spPr>
      </p:pic>
      <p:sp>
        <p:nvSpPr>
          <p:cNvPr id="5" name="TextBox 4">
            <a:extLst>
              <a:ext uri="{FF2B5EF4-FFF2-40B4-BE49-F238E27FC236}">
                <a16:creationId xmlns:a16="http://schemas.microsoft.com/office/drawing/2014/main" id="{4451A75E-AFF0-FA38-52A6-AB3A4E5B13DB}"/>
              </a:ext>
            </a:extLst>
          </p:cNvPr>
          <p:cNvSpPr txBox="1"/>
          <p:nvPr/>
        </p:nvSpPr>
        <p:spPr>
          <a:xfrm>
            <a:off x="208846" y="384155"/>
            <a:ext cx="4107717"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3600" b="1" i="1" dirty="0">
                <a:solidFill>
                  <a:schemeClr val="bg1"/>
                </a:solidFill>
              </a:rPr>
              <a:t>TABLES</a:t>
            </a:r>
          </a:p>
        </p:txBody>
      </p:sp>
      <p:pic>
        <p:nvPicPr>
          <p:cNvPr id="2" name="Picture 1">
            <a:extLst>
              <a:ext uri="{FF2B5EF4-FFF2-40B4-BE49-F238E27FC236}">
                <a16:creationId xmlns:a16="http://schemas.microsoft.com/office/drawing/2014/main" id="{69290835-B0A8-678A-8D95-06B7AC0E4214}"/>
              </a:ext>
            </a:extLst>
          </p:cNvPr>
          <p:cNvPicPr>
            <a:picLocks noChangeAspect="1"/>
          </p:cNvPicPr>
          <p:nvPr/>
        </p:nvPicPr>
        <p:blipFill>
          <a:blip r:embed="rId3"/>
          <a:stretch>
            <a:fillRect/>
          </a:stretch>
        </p:blipFill>
        <p:spPr>
          <a:xfrm>
            <a:off x="807289" y="1424706"/>
            <a:ext cx="5286555" cy="2168286"/>
          </a:xfrm>
          <a:prstGeom prst="rect">
            <a:avLst/>
          </a:prstGeom>
        </p:spPr>
      </p:pic>
      <p:pic>
        <p:nvPicPr>
          <p:cNvPr id="4" name="Picture 3">
            <a:extLst>
              <a:ext uri="{FF2B5EF4-FFF2-40B4-BE49-F238E27FC236}">
                <a16:creationId xmlns:a16="http://schemas.microsoft.com/office/drawing/2014/main" id="{3257A27A-46A6-7826-5E34-B8CA507A58CA}"/>
              </a:ext>
            </a:extLst>
          </p:cNvPr>
          <p:cNvPicPr>
            <a:picLocks noChangeAspect="1"/>
          </p:cNvPicPr>
          <p:nvPr/>
        </p:nvPicPr>
        <p:blipFill>
          <a:blip r:embed="rId4"/>
          <a:stretch>
            <a:fillRect/>
          </a:stretch>
        </p:blipFill>
        <p:spPr>
          <a:xfrm>
            <a:off x="6962968" y="1423072"/>
            <a:ext cx="3942989" cy="4129536"/>
          </a:xfrm>
          <a:prstGeom prst="rect">
            <a:avLst/>
          </a:prstGeom>
        </p:spPr>
      </p:pic>
    </p:spTree>
    <p:extLst>
      <p:ext uri="{BB962C8B-B14F-4D97-AF65-F5344CB8AC3E}">
        <p14:creationId xmlns:p14="http://schemas.microsoft.com/office/powerpoint/2010/main" val="2683973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0E629-8085-1155-4FB0-17F595F87370}"/>
              </a:ext>
            </a:extLst>
          </p:cNvPr>
          <p:cNvPicPr>
            <a:picLocks noChangeAspect="1"/>
          </p:cNvPicPr>
          <p:nvPr/>
        </p:nvPicPr>
        <p:blipFill>
          <a:blip r:embed="rId2"/>
          <a:srcRect/>
          <a:stretch/>
        </p:blipFill>
        <p:spPr>
          <a:xfrm>
            <a:off x="2416" y="4003"/>
            <a:ext cx="12191979" cy="6857989"/>
          </a:xfrm>
          <a:prstGeom prst="rect">
            <a:avLst/>
          </a:prstGeom>
        </p:spPr>
      </p:pic>
      <p:sp>
        <p:nvSpPr>
          <p:cNvPr id="5" name="TextBox 4">
            <a:extLst>
              <a:ext uri="{FF2B5EF4-FFF2-40B4-BE49-F238E27FC236}">
                <a16:creationId xmlns:a16="http://schemas.microsoft.com/office/drawing/2014/main" id="{4451A75E-AFF0-FA38-52A6-AB3A4E5B13DB}"/>
              </a:ext>
            </a:extLst>
          </p:cNvPr>
          <p:cNvSpPr txBox="1"/>
          <p:nvPr/>
        </p:nvSpPr>
        <p:spPr>
          <a:xfrm>
            <a:off x="208846" y="384155"/>
            <a:ext cx="4107717"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3600" b="1" i="1" dirty="0">
                <a:solidFill>
                  <a:schemeClr val="bg1"/>
                </a:solidFill>
              </a:rPr>
              <a:t>DDL</a:t>
            </a:r>
          </a:p>
        </p:txBody>
      </p:sp>
      <p:pic>
        <p:nvPicPr>
          <p:cNvPr id="2" name="Picture 1">
            <a:extLst>
              <a:ext uri="{FF2B5EF4-FFF2-40B4-BE49-F238E27FC236}">
                <a16:creationId xmlns:a16="http://schemas.microsoft.com/office/drawing/2014/main" id="{69290835-B0A8-678A-8D95-06B7AC0E4214}"/>
              </a:ext>
            </a:extLst>
          </p:cNvPr>
          <p:cNvPicPr>
            <a:picLocks noChangeAspect="1"/>
          </p:cNvPicPr>
          <p:nvPr/>
        </p:nvPicPr>
        <p:blipFill>
          <a:blip r:embed="rId3"/>
          <a:stretch>
            <a:fillRect/>
          </a:stretch>
        </p:blipFill>
        <p:spPr>
          <a:xfrm>
            <a:off x="793178" y="1213039"/>
            <a:ext cx="4792666" cy="1871952"/>
          </a:xfrm>
          <a:prstGeom prst="rect">
            <a:avLst/>
          </a:prstGeom>
        </p:spPr>
      </p:pic>
      <p:pic>
        <p:nvPicPr>
          <p:cNvPr id="7" name="Picture 6">
            <a:extLst>
              <a:ext uri="{FF2B5EF4-FFF2-40B4-BE49-F238E27FC236}">
                <a16:creationId xmlns:a16="http://schemas.microsoft.com/office/drawing/2014/main" id="{89280CC7-CBC3-12DB-D676-B054E991BD8E}"/>
              </a:ext>
            </a:extLst>
          </p:cNvPr>
          <p:cNvPicPr>
            <a:picLocks noChangeAspect="1"/>
          </p:cNvPicPr>
          <p:nvPr/>
        </p:nvPicPr>
        <p:blipFill>
          <a:blip r:embed="rId4"/>
          <a:stretch>
            <a:fillRect/>
          </a:stretch>
        </p:blipFill>
        <p:spPr>
          <a:xfrm>
            <a:off x="6643864" y="1215319"/>
            <a:ext cx="4760383" cy="1661583"/>
          </a:xfrm>
          <a:prstGeom prst="rect">
            <a:avLst/>
          </a:prstGeom>
        </p:spPr>
      </p:pic>
      <p:pic>
        <p:nvPicPr>
          <p:cNvPr id="8" name="Picture 7">
            <a:extLst>
              <a:ext uri="{FF2B5EF4-FFF2-40B4-BE49-F238E27FC236}">
                <a16:creationId xmlns:a16="http://schemas.microsoft.com/office/drawing/2014/main" id="{0E153842-606F-AA22-2647-137287D84441}"/>
              </a:ext>
            </a:extLst>
          </p:cNvPr>
          <p:cNvPicPr>
            <a:picLocks noChangeAspect="1"/>
          </p:cNvPicPr>
          <p:nvPr/>
        </p:nvPicPr>
        <p:blipFill>
          <a:blip r:embed="rId5"/>
          <a:stretch>
            <a:fillRect/>
          </a:stretch>
        </p:blipFill>
        <p:spPr>
          <a:xfrm>
            <a:off x="793573" y="3855684"/>
            <a:ext cx="8276520" cy="628297"/>
          </a:xfrm>
          <a:prstGeom prst="rect">
            <a:avLst/>
          </a:prstGeom>
        </p:spPr>
      </p:pic>
      <p:sp>
        <p:nvSpPr>
          <p:cNvPr id="4" name="TextBox 3">
            <a:extLst>
              <a:ext uri="{FF2B5EF4-FFF2-40B4-BE49-F238E27FC236}">
                <a16:creationId xmlns:a16="http://schemas.microsoft.com/office/drawing/2014/main" id="{C5DED5B1-EC6F-9E9F-D189-C3C6BF2A24F3}"/>
              </a:ext>
            </a:extLst>
          </p:cNvPr>
          <p:cNvSpPr txBox="1"/>
          <p:nvPr/>
        </p:nvSpPr>
        <p:spPr>
          <a:xfrm>
            <a:off x="1509102" y="4926409"/>
            <a:ext cx="568036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rPr>
              <a:t>#DDL (DATA DEFINITION LANGUAGE) commands </a:t>
            </a:r>
          </a:p>
          <a:p>
            <a:r>
              <a:rPr lang="en-US" b="1" dirty="0">
                <a:solidFill>
                  <a:schemeClr val="bg1"/>
                </a:solidFill>
              </a:rPr>
              <a:t>1.CREATE</a:t>
            </a:r>
          </a:p>
          <a:p>
            <a:r>
              <a:rPr lang="en-US" b="1" dirty="0">
                <a:solidFill>
                  <a:schemeClr val="bg1"/>
                </a:solidFill>
              </a:rPr>
              <a:t>2.ALTER</a:t>
            </a:r>
          </a:p>
          <a:p>
            <a:r>
              <a:rPr lang="en-US" b="1" dirty="0">
                <a:solidFill>
                  <a:schemeClr val="bg1"/>
                </a:solidFill>
              </a:rPr>
              <a:t>3.DROP</a:t>
            </a:r>
          </a:p>
          <a:p>
            <a:r>
              <a:rPr lang="en-US" b="1" dirty="0">
                <a:solidFill>
                  <a:schemeClr val="bg1"/>
                </a:solidFill>
              </a:rPr>
              <a:t>4.TRUNCATE</a:t>
            </a:r>
          </a:p>
        </p:txBody>
      </p:sp>
    </p:spTree>
    <p:extLst>
      <p:ext uri="{BB962C8B-B14F-4D97-AF65-F5344CB8AC3E}">
        <p14:creationId xmlns:p14="http://schemas.microsoft.com/office/powerpoint/2010/main" val="2555349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0E629-8085-1155-4FB0-17F595F87370}"/>
              </a:ext>
            </a:extLst>
          </p:cNvPr>
          <p:cNvPicPr>
            <a:picLocks noChangeAspect="1"/>
          </p:cNvPicPr>
          <p:nvPr/>
        </p:nvPicPr>
        <p:blipFill>
          <a:blip r:embed="rId2"/>
          <a:srcRect/>
          <a:stretch/>
        </p:blipFill>
        <p:spPr>
          <a:xfrm>
            <a:off x="2416" y="4003"/>
            <a:ext cx="12191979" cy="6857989"/>
          </a:xfrm>
          <a:prstGeom prst="rect">
            <a:avLst/>
          </a:prstGeom>
        </p:spPr>
      </p:pic>
      <p:sp>
        <p:nvSpPr>
          <p:cNvPr id="5" name="TextBox 4">
            <a:extLst>
              <a:ext uri="{FF2B5EF4-FFF2-40B4-BE49-F238E27FC236}">
                <a16:creationId xmlns:a16="http://schemas.microsoft.com/office/drawing/2014/main" id="{4451A75E-AFF0-FA38-52A6-AB3A4E5B13DB}"/>
              </a:ext>
            </a:extLst>
          </p:cNvPr>
          <p:cNvSpPr txBox="1"/>
          <p:nvPr/>
        </p:nvSpPr>
        <p:spPr>
          <a:xfrm>
            <a:off x="208846" y="384155"/>
            <a:ext cx="4107717"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3600" b="1" i="1" dirty="0">
                <a:solidFill>
                  <a:schemeClr val="bg1"/>
                </a:solidFill>
              </a:rPr>
              <a:t>DML</a:t>
            </a:r>
          </a:p>
        </p:txBody>
      </p:sp>
      <p:pic>
        <p:nvPicPr>
          <p:cNvPr id="6" name="Picture 5">
            <a:extLst>
              <a:ext uri="{FF2B5EF4-FFF2-40B4-BE49-F238E27FC236}">
                <a16:creationId xmlns:a16="http://schemas.microsoft.com/office/drawing/2014/main" id="{6A048041-73B0-9E07-7D1E-2178A5011E60}"/>
              </a:ext>
            </a:extLst>
          </p:cNvPr>
          <p:cNvPicPr>
            <a:picLocks noChangeAspect="1"/>
          </p:cNvPicPr>
          <p:nvPr/>
        </p:nvPicPr>
        <p:blipFill>
          <a:blip r:embed="rId3"/>
          <a:stretch>
            <a:fillRect/>
          </a:stretch>
        </p:blipFill>
        <p:spPr>
          <a:xfrm>
            <a:off x="424172" y="1454816"/>
            <a:ext cx="6814255" cy="534811"/>
          </a:xfrm>
          <a:prstGeom prst="rect">
            <a:avLst/>
          </a:prstGeom>
        </p:spPr>
      </p:pic>
      <p:pic>
        <p:nvPicPr>
          <p:cNvPr id="4" name="Picture 3">
            <a:extLst>
              <a:ext uri="{FF2B5EF4-FFF2-40B4-BE49-F238E27FC236}">
                <a16:creationId xmlns:a16="http://schemas.microsoft.com/office/drawing/2014/main" id="{EE016E51-8217-05BE-3B7B-A8520DE9A84A}"/>
              </a:ext>
            </a:extLst>
          </p:cNvPr>
          <p:cNvPicPr>
            <a:picLocks noChangeAspect="1"/>
          </p:cNvPicPr>
          <p:nvPr/>
        </p:nvPicPr>
        <p:blipFill>
          <a:blip r:embed="rId4"/>
          <a:stretch>
            <a:fillRect/>
          </a:stretch>
        </p:blipFill>
        <p:spPr>
          <a:xfrm>
            <a:off x="430692" y="2351417"/>
            <a:ext cx="7851295" cy="401128"/>
          </a:xfrm>
          <a:prstGeom prst="rect">
            <a:avLst/>
          </a:prstGeom>
        </p:spPr>
      </p:pic>
      <p:pic>
        <p:nvPicPr>
          <p:cNvPr id="8" name="Picture 7">
            <a:extLst>
              <a:ext uri="{FF2B5EF4-FFF2-40B4-BE49-F238E27FC236}">
                <a16:creationId xmlns:a16="http://schemas.microsoft.com/office/drawing/2014/main" id="{64C75DF7-6188-8A65-5E84-55DDF79332E7}"/>
              </a:ext>
            </a:extLst>
          </p:cNvPr>
          <p:cNvPicPr>
            <a:picLocks noChangeAspect="1"/>
          </p:cNvPicPr>
          <p:nvPr/>
        </p:nvPicPr>
        <p:blipFill>
          <a:blip r:embed="rId5"/>
          <a:stretch>
            <a:fillRect/>
          </a:stretch>
        </p:blipFill>
        <p:spPr>
          <a:xfrm>
            <a:off x="427997" y="3161581"/>
            <a:ext cx="6289555" cy="549215"/>
          </a:xfrm>
          <a:prstGeom prst="rect">
            <a:avLst/>
          </a:prstGeom>
        </p:spPr>
      </p:pic>
      <p:sp>
        <p:nvSpPr>
          <p:cNvPr id="2" name="TextBox 1">
            <a:extLst>
              <a:ext uri="{FF2B5EF4-FFF2-40B4-BE49-F238E27FC236}">
                <a16:creationId xmlns:a16="http://schemas.microsoft.com/office/drawing/2014/main" id="{6E669567-79C7-2FEB-01AF-5EFB7A3B0AEC}"/>
              </a:ext>
            </a:extLst>
          </p:cNvPr>
          <p:cNvSpPr txBox="1"/>
          <p:nvPr/>
        </p:nvSpPr>
        <p:spPr>
          <a:xfrm>
            <a:off x="823146" y="4065847"/>
            <a:ext cx="613756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rPr>
              <a:t>(DATA MANUPULATION LANUGAGE) COMMANDS</a:t>
            </a:r>
          </a:p>
          <a:p>
            <a:r>
              <a:rPr lang="en-US" b="1" dirty="0">
                <a:solidFill>
                  <a:schemeClr val="bg1"/>
                </a:solidFill>
              </a:rPr>
              <a:t>1.INSERT</a:t>
            </a:r>
          </a:p>
          <a:p>
            <a:r>
              <a:rPr lang="en-US" b="1" dirty="0">
                <a:solidFill>
                  <a:schemeClr val="bg1"/>
                </a:solidFill>
              </a:rPr>
              <a:t>2.UPDATE</a:t>
            </a:r>
          </a:p>
          <a:p>
            <a:r>
              <a:rPr lang="en-US" b="1" dirty="0">
                <a:solidFill>
                  <a:schemeClr val="bg1"/>
                </a:solidFill>
              </a:rPr>
              <a:t>3.DELETE</a:t>
            </a:r>
          </a:p>
        </p:txBody>
      </p:sp>
    </p:spTree>
    <p:extLst>
      <p:ext uri="{BB962C8B-B14F-4D97-AF65-F5344CB8AC3E}">
        <p14:creationId xmlns:p14="http://schemas.microsoft.com/office/powerpoint/2010/main" val="310591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0E629-8085-1155-4FB0-17F595F87370}"/>
              </a:ext>
            </a:extLst>
          </p:cNvPr>
          <p:cNvPicPr>
            <a:picLocks noChangeAspect="1"/>
          </p:cNvPicPr>
          <p:nvPr/>
        </p:nvPicPr>
        <p:blipFill>
          <a:blip r:embed="rId2"/>
          <a:srcRect/>
          <a:stretch/>
        </p:blipFill>
        <p:spPr>
          <a:xfrm>
            <a:off x="2416" y="-9852"/>
            <a:ext cx="12191979" cy="6857989"/>
          </a:xfrm>
          <a:prstGeom prst="rect">
            <a:avLst/>
          </a:prstGeom>
        </p:spPr>
      </p:pic>
      <p:sp>
        <p:nvSpPr>
          <p:cNvPr id="5" name="TextBox 4">
            <a:extLst>
              <a:ext uri="{FF2B5EF4-FFF2-40B4-BE49-F238E27FC236}">
                <a16:creationId xmlns:a16="http://schemas.microsoft.com/office/drawing/2014/main" id="{4451A75E-AFF0-FA38-52A6-AB3A4E5B13DB}"/>
              </a:ext>
            </a:extLst>
          </p:cNvPr>
          <p:cNvSpPr txBox="1"/>
          <p:nvPr/>
        </p:nvSpPr>
        <p:spPr>
          <a:xfrm>
            <a:off x="208846" y="107156"/>
            <a:ext cx="4107717" cy="120032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3600" b="1" i="1" dirty="0">
                <a:solidFill>
                  <a:schemeClr val="bg1"/>
                </a:solidFill>
              </a:rPr>
              <a:t>ARITHMETIC</a:t>
            </a:r>
          </a:p>
          <a:p>
            <a:r>
              <a:rPr lang="en-US" sz="3600" b="1" i="1" dirty="0">
                <a:solidFill>
                  <a:schemeClr val="bg1"/>
                </a:solidFill>
              </a:rPr>
              <a:t>   OPERATORS</a:t>
            </a:r>
          </a:p>
        </p:txBody>
      </p:sp>
      <p:pic>
        <p:nvPicPr>
          <p:cNvPr id="2" name="Picture 1">
            <a:extLst>
              <a:ext uri="{FF2B5EF4-FFF2-40B4-BE49-F238E27FC236}">
                <a16:creationId xmlns:a16="http://schemas.microsoft.com/office/drawing/2014/main" id="{85FA0020-F33A-A11D-A7DE-626B1B57AC5F}"/>
              </a:ext>
            </a:extLst>
          </p:cNvPr>
          <p:cNvPicPr>
            <a:picLocks noChangeAspect="1"/>
          </p:cNvPicPr>
          <p:nvPr/>
        </p:nvPicPr>
        <p:blipFill>
          <a:blip r:embed="rId3"/>
          <a:stretch>
            <a:fillRect/>
          </a:stretch>
        </p:blipFill>
        <p:spPr>
          <a:xfrm>
            <a:off x="358805" y="1319032"/>
            <a:ext cx="7175559" cy="1890802"/>
          </a:xfrm>
          <a:prstGeom prst="rect">
            <a:avLst/>
          </a:prstGeom>
        </p:spPr>
      </p:pic>
      <p:pic>
        <p:nvPicPr>
          <p:cNvPr id="7" name="Picture 6">
            <a:extLst>
              <a:ext uri="{FF2B5EF4-FFF2-40B4-BE49-F238E27FC236}">
                <a16:creationId xmlns:a16="http://schemas.microsoft.com/office/drawing/2014/main" id="{7A003D49-F6A2-74CB-987A-F9043CF9F8B0}"/>
              </a:ext>
            </a:extLst>
          </p:cNvPr>
          <p:cNvPicPr>
            <a:picLocks noChangeAspect="1"/>
          </p:cNvPicPr>
          <p:nvPr/>
        </p:nvPicPr>
        <p:blipFill>
          <a:blip r:embed="rId4"/>
          <a:stretch>
            <a:fillRect/>
          </a:stretch>
        </p:blipFill>
        <p:spPr>
          <a:xfrm>
            <a:off x="360512" y="3725084"/>
            <a:ext cx="8365466" cy="2010134"/>
          </a:xfrm>
          <a:prstGeom prst="rect">
            <a:avLst/>
          </a:prstGeom>
        </p:spPr>
      </p:pic>
      <p:sp>
        <p:nvSpPr>
          <p:cNvPr id="4" name="TextBox 3">
            <a:extLst>
              <a:ext uri="{FF2B5EF4-FFF2-40B4-BE49-F238E27FC236}">
                <a16:creationId xmlns:a16="http://schemas.microsoft.com/office/drawing/2014/main" id="{8BA5208C-689E-BB85-B4DD-C426CED11E55}"/>
              </a:ext>
            </a:extLst>
          </p:cNvPr>
          <p:cNvSpPr txBox="1"/>
          <p:nvPr/>
        </p:nvSpPr>
        <p:spPr>
          <a:xfrm>
            <a:off x="213689" y="5864654"/>
            <a:ext cx="117625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rPr>
              <a:t>#In This Arithmetic operators we can use Addition, </a:t>
            </a:r>
            <a:r>
              <a:rPr lang="en-US" b="1" dirty="0" err="1">
                <a:solidFill>
                  <a:schemeClr val="bg1"/>
                </a:solidFill>
              </a:rPr>
              <a:t>subraction</a:t>
            </a:r>
            <a:r>
              <a:rPr lang="en-US" b="1" dirty="0">
                <a:solidFill>
                  <a:schemeClr val="bg1"/>
                </a:solidFill>
              </a:rPr>
              <a:t>, </a:t>
            </a:r>
            <a:r>
              <a:rPr lang="en-US" b="1" dirty="0" err="1">
                <a:solidFill>
                  <a:schemeClr val="bg1"/>
                </a:solidFill>
              </a:rPr>
              <a:t>Mutipication</a:t>
            </a:r>
            <a:r>
              <a:rPr lang="en-US" b="1" dirty="0">
                <a:solidFill>
                  <a:schemeClr val="bg1"/>
                </a:solidFill>
              </a:rPr>
              <a:t>, division by Using the operators of (+ , - ,* , /) with the help of select QUERY and with the help AS keyword</a:t>
            </a:r>
          </a:p>
        </p:txBody>
      </p:sp>
    </p:spTree>
    <p:extLst>
      <p:ext uri="{BB962C8B-B14F-4D97-AF65-F5344CB8AC3E}">
        <p14:creationId xmlns:p14="http://schemas.microsoft.com/office/powerpoint/2010/main" val="4015154456"/>
      </p:ext>
    </p:extLst>
  </p:cSld>
  <p:clrMapOvr>
    <a:masterClrMapping/>
  </p:clrMapOvr>
</p:sld>
</file>

<file path=ppt/theme/theme1.xml><?xml version="1.0" encoding="utf-8"?>
<a:theme xmlns:a="http://schemas.openxmlformats.org/drawingml/2006/main" name="VaultVTI">
  <a:themeElements>
    <a:clrScheme name="archway">
      <a:dk1>
        <a:sysClr val="windowText" lastClr="000000"/>
      </a:dk1>
      <a:lt1>
        <a:sysClr val="window" lastClr="FFFFFF"/>
      </a:lt1>
      <a:dk2>
        <a:srgbClr val="262626"/>
      </a:dk2>
      <a:lt2>
        <a:srgbClr val="CCC9C2"/>
      </a:lt2>
      <a:accent1>
        <a:srgbClr val="A85E3E"/>
      </a:accent1>
      <a:accent2>
        <a:srgbClr val="C3743C"/>
      </a:accent2>
      <a:accent3>
        <a:srgbClr val="CF6749"/>
      </a:accent3>
      <a:accent4>
        <a:srgbClr val="7D8B71"/>
      </a:accent4>
      <a:accent5>
        <a:srgbClr val="A37A59"/>
      </a:accent5>
      <a:accent6>
        <a:srgbClr val="AB8244"/>
      </a:accent6>
      <a:hlink>
        <a:srgbClr val="B94F31"/>
      </a:hlink>
      <a:folHlink>
        <a:srgbClr val="667458"/>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VaultVTI</vt:lpstr>
      <vt:lpstr>VINTAGE MOTOR CYCLES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1156</cp:revision>
  <dcterms:created xsi:type="dcterms:W3CDTF">2024-08-22T06:29:57Z</dcterms:created>
  <dcterms:modified xsi:type="dcterms:W3CDTF">2024-08-22T20:03:07Z</dcterms:modified>
</cp:coreProperties>
</file>