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4.xml" /><Relationship Id="rId5" Type="http://schemas.openxmlformats.org/officeDocument/2006/relationships/comments" Target="../comments/comment1.xml" /><Relationship Id="rId4" Type="http://schemas.openxmlformats.org/officeDocument/2006/relationships/image" Target="../media/image4.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err="1">
                <a:solidFill>
                  <a:schemeClr val="accent1">
                    <a:lumMod val="75000"/>
                  </a:schemeClr>
                </a:solidFill>
                <a:latin typeface="Arial" panose="020B0604020202020204"/>
                <a:cs typeface="Arial" panose="020B0604020202020204"/>
              </a:rPr>
              <a:t>Vasanth</a:t>
            </a:r>
            <a:r>
              <a:rPr lang="en-US" sz="2000" b="1" dirty="0">
                <a:solidFill>
                  <a:schemeClr val="accent1">
                    <a:lumMod val="75000"/>
                  </a:schemeClr>
                </a:solidFill>
                <a:latin typeface="Arial" panose="020B0604020202020204"/>
                <a:cs typeface="Arial" panose="020B0604020202020204"/>
              </a:rPr>
              <a:t>. V</a:t>
            </a:r>
          </a:p>
          <a:p>
            <a:r>
              <a:rPr lang="en-US" sz="2000" b="1" dirty="0">
                <a:solidFill>
                  <a:schemeClr val="accent1">
                    <a:lumMod val="75000"/>
                  </a:schemeClr>
                </a:solidFill>
                <a:latin typeface="Arial" panose="020B0604020202020204"/>
                <a:cs typeface="Arial" panose="020B0604020202020204"/>
              </a:rPr>
              <a:t>2021306050</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B.Tech Leather 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7719" y="600028"/>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7" name="Picture 6">
            <a:extLst>
              <a:ext uri="{FF2B5EF4-FFF2-40B4-BE49-F238E27FC236}">
                <a16:creationId xmlns:a16="http://schemas.microsoft.com/office/drawing/2014/main" id="{1E3C3958-3F33-7846-10D8-EC8F168FF3AD}"/>
              </a:ext>
            </a:extLst>
          </p:cNvPr>
          <p:cNvPicPr>
            <a:picLocks noChangeAspect="1"/>
          </p:cNvPicPr>
          <p:nvPr/>
        </p:nvPicPr>
        <p:blipFill>
          <a:blip r:embed="rId2"/>
          <a:stretch>
            <a:fillRect/>
          </a:stretch>
        </p:blipFill>
        <p:spPr>
          <a:xfrm>
            <a:off x="245325" y="1366795"/>
            <a:ext cx="3765825" cy="4773511"/>
          </a:xfrm>
          <a:prstGeom prst="rect">
            <a:avLst/>
          </a:prstGeom>
        </p:spPr>
      </p:pic>
      <p:pic>
        <p:nvPicPr>
          <p:cNvPr id="8" name="Picture 7">
            <a:extLst>
              <a:ext uri="{FF2B5EF4-FFF2-40B4-BE49-F238E27FC236}">
                <a16:creationId xmlns:a16="http://schemas.microsoft.com/office/drawing/2014/main" id="{8E286770-8FAF-6544-001F-16E2303D07D0}"/>
              </a:ext>
            </a:extLst>
          </p:cNvPr>
          <p:cNvPicPr>
            <a:picLocks noChangeAspect="1"/>
          </p:cNvPicPr>
          <p:nvPr/>
        </p:nvPicPr>
        <p:blipFill>
          <a:blip r:embed="rId3"/>
          <a:stretch>
            <a:fillRect/>
          </a:stretch>
        </p:blipFill>
        <p:spPr>
          <a:xfrm>
            <a:off x="4189495" y="1484460"/>
            <a:ext cx="3991357" cy="4538180"/>
          </a:xfrm>
          <a:prstGeom prst="rect">
            <a:avLst/>
          </a:prstGeom>
        </p:spPr>
      </p:pic>
      <p:pic>
        <p:nvPicPr>
          <p:cNvPr id="9" name="Picture 8">
            <a:extLst>
              <a:ext uri="{FF2B5EF4-FFF2-40B4-BE49-F238E27FC236}">
                <a16:creationId xmlns:a16="http://schemas.microsoft.com/office/drawing/2014/main" id="{8D8494A5-9C7C-0365-7E28-21F784CE0C52}"/>
              </a:ext>
            </a:extLst>
          </p:cNvPr>
          <p:cNvPicPr>
            <a:picLocks noChangeAspect="1"/>
          </p:cNvPicPr>
          <p:nvPr/>
        </p:nvPicPr>
        <p:blipFill>
          <a:blip r:embed="rId4"/>
          <a:stretch>
            <a:fillRect/>
          </a:stretch>
        </p:blipFill>
        <p:spPr>
          <a:xfrm>
            <a:off x="8232527" y="1484460"/>
            <a:ext cx="3714148" cy="45381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5540</Words>
  <Application>Microsoft Office PowerPoint</Application>
  <PresentationFormat>Widescreen</PresentationFormat>
  <Paragraphs>110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vasanthvelmurugan53@gmail.com</cp:lastModifiedBy>
  <cp:revision>29</cp:revision>
  <dcterms:created xsi:type="dcterms:W3CDTF">2021-05-26T16:50:00Z</dcterms:created>
  <dcterms:modified xsi:type="dcterms:W3CDTF">2024-04-23T05:27:44Z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