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7"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E1BF-E97E-730D-D2A7-60D96CDA3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CE2902-ABA9-273D-80D3-DFBE0F225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17EFA9-BCEF-1D7A-9D8A-4F58FDC90F91}"/>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5" name="Footer Placeholder 4">
            <a:extLst>
              <a:ext uri="{FF2B5EF4-FFF2-40B4-BE49-F238E27FC236}">
                <a16:creationId xmlns:a16="http://schemas.microsoft.com/office/drawing/2014/main" id="{DC0440F7-E3EA-0138-845C-C23C8C241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6E3B6-5B2B-A5F2-7551-763F2FA5ED16}"/>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140037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9B31-D3BE-C0E5-30EB-2A23EF69F5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A9720-65BE-717C-5CD7-F3F3FE729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5A8BEF-EE3F-25E6-6F19-E4E47AF77496}"/>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5" name="Footer Placeholder 4">
            <a:extLst>
              <a:ext uri="{FF2B5EF4-FFF2-40B4-BE49-F238E27FC236}">
                <a16:creationId xmlns:a16="http://schemas.microsoft.com/office/drawing/2014/main" id="{3D80DA41-8D9F-335C-A6E5-B7FB357C7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66453-94E8-CBDF-A1AC-45ACB4FD333B}"/>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86994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A503C-4EA6-9BEB-6407-950761AA45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84A0CC-0408-5E3A-E156-9BA310C889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B1A10C-04BB-25AC-83E4-07C840DDB7EC}"/>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5" name="Footer Placeholder 4">
            <a:extLst>
              <a:ext uri="{FF2B5EF4-FFF2-40B4-BE49-F238E27FC236}">
                <a16:creationId xmlns:a16="http://schemas.microsoft.com/office/drawing/2014/main" id="{4183C10A-9867-2544-FBC2-540BFFECA8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5B140D-070E-80B8-6E2E-0D0FE3951BEA}"/>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371624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8E20-F0F6-5100-3456-FF9F8473CA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87A407-3E3E-1705-4753-00C15C9012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F78D6-7809-0025-0B03-1E0A2C87FB78}"/>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5" name="Footer Placeholder 4">
            <a:extLst>
              <a:ext uri="{FF2B5EF4-FFF2-40B4-BE49-F238E27FC236}">
                <a16:creationId xmlns:a16="http://schemas.microsoft.com/office/drawing/2014/main" id="{289B2A5C-AC35-49D8-857E-3E008CE270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0B59A-E3D9-4E5C-5C3D-B5FBD052755F}"/>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225461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E1FA-CA7B-1BB2-3D11-F66C0C082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36F5F1-5087-6615-1EDA-9EA1F86E3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9065A-F5FE-885C-7120-5360DB09DA86}"/>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5" name="Footer Placeholder 4">
            <a:extLst>
              <a:ext uri="{FF2B5EF4-FFF2-40B4-BE49-F238E27FC236}">
                <a16:creationId xmlns:a16="http://schemas.microsoft.com/office/drawing/2014/main" id="{4951A85D-B647-64AD-DDD9-8D54C412A6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BC0B20-590D-ECAE-2607-50F4E32E00B7}"/>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132099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E1A2-ED0D-1BEF-7DBD-468AE7F01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761D4-58C1-1C2B-C955-D3F1AD217F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E152DA-69FC-C4A8-EC04-8E87B82B9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F456A4-994A-0787-33D3-E32A9C0AE418}"/>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6" name="Footer Placeholder 5">
            <a:extLst>
              <a:ext uri="{FF2B5EF4-FFF2-40B4-BE49-F238E27FC236}">
                <a16:creationId xmlns:a16="http://schemas.microsoft.com/office/drawing/2014/main" id="{192CA63C-BC12-CCB9-537E-E5841254E0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E8BAA4-DFF9-4414-ADEC-3FE099EB731E}"/>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28772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5A8F-E598-0658-2C4F-32382B14D1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44E4DA-3162-C225-22F8-D839CA388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85858-C142-24BB-BC99-F0516C611F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30A5F3-D534-978A-85EC-C95D57F9E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56E79-9528-D16F-4FA1-C67D7FEEC5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281232-052A-6937-AB16-27E1620F6084}"/>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8" name="Footer Placeholder 7">
            <a:extLst>
              <a:ext uri="{FF2B5EF4-FFF2-40B4-BE49-F238E27FC236}">
                <a16:creationId xmlns:a16="http://schemas.microsoft.com/office/drawing/2014/main" id="{663EAB14-ECDB-F59B-86FB-AD82E737A3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131EDB-0F7D-B033-BACD-EE360831C098}"/>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1145843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F50A-AD4A-89A7-EF34-A949A25B4F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440C27-923F-37CB-7E9A-F4E8753CD646}"/>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4" name="Footer Placeholder 3">
            <a:extLst>
              <a:ext uri="{FF2B5EF4-FFF2-40B4-BE49-F238E27FC236}">
                <a16:creationId xmlns:a16="http://schemas.microsoft.com/office/drawing/2014/main" id="{A553D11F-99CC-81F1-7D4B-45EA9A9EA5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F698AB-C10D-5A33-E249-63AD4EFD0CE5}"/>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184551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54A61C-3471-320A-92CC-FE3BCE7D5082}"/>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3" name="Footer Placeholder 2">
            <a:extLst>
              <a:ext uri="{FF2B5EF4-FFF2-40B4-BE49-F238E27FC236}">
                <a16:creationId xmlns:a16="http://schemas.microsoft.com/office/drawing/2014/main" id="{2F3AA112-D483-0B82-6BBE-BD9AB716C18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86F605-2AF0-2676-C3F8-653224D02BB5}"/>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262311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00F1-731C-2D28-A0E5-65A12C184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682A1D-06E4-3C92-0676-EE45DCF3F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CB9B1EE-F49D-FC07-777A-4F96B08F8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E90A4-C1FD-38BE-14E7-FCAC95C10E2F}"/>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6" name="Footer Placeholder 5">
            <a:extLst>
              <a:ext uri="{FF2B5EF4-FFF2-40B4-BE49-F238E27FC236}">
                <a16:creationId xmlns:a16="http://schemas.microsoft.com/office/drawing/2014/main" id="{59010AF7-ABCB-84AD-CBBA-231585929C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4FD341-E878-0F67-5397-BA259E03E82E}"/>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388766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15CF-A027-8A44-CDA8-0D7B2C9E4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51B409-E9F5-C908-94B8-033FB36D5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8BE9B7-3496-4A3C-CC80-CC32CF7F3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3F040-441E-F56B-2FDA-43438CCF3FF5}"/>
              </a:ext>
            </a:extLst>
          </p:cNvPr>
          <p:cNvSpPr>
            <a:spLocks noGrp="1"/>
          </p:cNvSpPr>
          <p:nvPr>
            <p:ph type="dt" sz="half" idx="10"/>
          </p:nvPr>
        </p:nvSpPr>
        <p:spPr/>
        <p:txBody>
          <a:bodyPr/>
          <a:lstStyle/>
          <a:p>
            <a:fld id="{91BBEE43-B191-4900-BB63-603E3ACEA715}" type="datetimeFigureOut">
              <a:rPr lang="en-IN" smtClean="0"/>
              <a:t>18-07-2025</a:t>
            </a:fld>
            <a:endParaRPr lang="en-IN"/>
          </a:p>
        </p:txBody>
      </p:sp>
      <p:sp>
        <p:nvSpPr>
          <p:cNvPr id="6" name="Footer Placeholder 5">
            <a:extLst>
              <a:ext uri="{FF2B5EF4-FFF2-40B4-BE49-F238E27FC236}">
                <a16:creationId xmlns:a16="http://schemas.microsoft.com/office/drawing/2014/main" id="{02215F6B-9B27-C9FF-8109-5BD759681B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33A1CD-4A3A-5304-FDF9-A18167D54F41}"/>
              </a:ext>
            </a:extLst>
          </p:cNvPr>
          <p:cNvSpPr>
            <a:spLocks noGrp="1"/>
          </p:cNvSpPr>
          <p:nvPr>
            <p:ph type="sldNum" sz="quarter" idx="12"/>
          </p:nvPr>
        </p:nvSpPr>
        <p:spPr/>
        <p:txBody>
          <a:bodyPr/>
          <a:lstStyle/>
          <a:p>
            <a:fld id="{1969B528-16FE-4FE9-895D-1B065E52E414}" type="slidenum">
              <a:rPr lang="en-IN" smtClean="0"/>
              <a:t>‹#›</a:t>
            </a:fld>
            <a:endParaRPr lang="en-IN"/>
          </a:p>
        </p:txBody>
      </p:sp>
    </p:spTree>
    <p:extLst>
      <p:ext uri="{BB962C8B-B14F-4D97-AF65-F5344CB8AC3E}">
        <p14:creationId xmlns:p14="http://schemas.microsoft.com/office/powerpoint/2010/main" val="425650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CEB1FC-F209-9115-BAA8-860E41444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F8748D-7CF8-2469-1812-B8C513164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E2FDC2-663A-9948-7AFE-064FA2CB21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BBEE43-B191-4900-BB63-603E3ACEA715}" type="datetimeFigureOut">
              <a:rPr lang="en-IN" smtClean="0"/>
              <a:t>18-07-2025</a:t>
            </a:fld>
            <a:endParaRPr lang="en-IN"/>
          </a:p>
        </p:txBody>
      </p:sp>
      <p:sp>
        <p:nvSpPr>
          <p:cNvPr id="5" name="Footer Placeholder 4">
            <a:extLst>
              <a:ext uri="{FF2B5EF4-FFF2-40B4-BE49-F238E27FC236}">
                <a16:creationId xmlns:a16="http://schemas.microsoft.com/office/drawing/2014/main" id="{F9C599A5-A0C3-95DE-FF3B-F4208B188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C209FA-459D-7E12-32C5-693CA1F92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9B528-16FE-4FE9-895D-1B065E52E414}" type="slidenum">
              <a:rPr lang="en-IN" smtClean="0"/>
              <a:t>‹#›</a:t>
            </a:fld>
            <a:endParaRPr lang="en-IN"/>
          </a:p>
        </p:txBody>
      </p:sp>
    </p:spTree>
    <p:extLst>
      <p:ext uri="{BB962C8B-B14F-4D97-AF65-F5344CB8AC3E}">
        <p14:creationId xmlns:p14="http://schemas.microsoft.com/office/powerpoint/2010/main" val="4011822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DEC5-8442-259A-EDF3-D3571A30CCDF}"/>
              </a:ext>
            </a:extLst>
          </p:cNvPr>
          <p:cNvSpPr>
            <a:spLocks noGrp="1"/>
          </p:cNvSpPr>
          <p:nvPr>
            <p:ph type="ctrTitle"/>
          </p:nvPr>
        </p:nvSpPr>
        <p:spPr/>
        <p:txBody>
          <a:bodyPr/>
          <a:lstStyle/>
          <a:p>
            <a:r>
              <a:rPr lang="en-IN" b="1" dirty="0" err="1">
                <a:latin typeface="Times New Roman" panose="02020603050405020304" pitchFamily="18" charset="0"/>
                <a:cs typeface="Times New Roman" panose="02020603050405020304" pitchFamily="18" charset="0"/>
              </a:rPr>
              <a:t>CampusCare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7AA37E-5614-2EB3-C62F-B1CB18D8536F}"/>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275045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804D-5237-7F3C-3945-19DE861ED52E}"/>
              </a:ext>
            </a:extLst>
          </p:cNvPr>
          <p:cNvSpPr>
            <a:spLocks noGrp="1"/>
          </p:cNvSpPr>
          <p:nvPr>
            <p:ph type="title"/>
          </p:nvPr>
        </p:nvSpPr>
        <p:spPr>
          <a:xfrm>
            <a:off x="3056465" y="246592"/>
            <a:ext cx="7425267" cy="1325563"/>
          </a:xfrm>
        </p:spPr>
        <p:txBody>
          <a:bodyPr/>
          <a:lstStyle/>
          <a:p>
            <a:r>
              <a:rPr lang="en-IN" b="1" dirty="0">
                <a:latin typeface="Times New Roman" panose="02020603050405020304" pitchFamily="18" charset="0"/>
                <a:cs typeface="Times New Roman" panose="02020603050405020304" pitchFamily="18" charset="0"/>
              </a:rPr>
              <a:t>DESCRIPTION </a:t>
            </a:r>
          </a:p>
        </p:txBody>
      </p:sp>
      <p:sp>
        <p:nvSpPr>
          <p:cNvPr id="3" name="Content Placeholder 2">
            <a:extLst>
              <a:ext uri="{FF2B5EF4-FFF2-40B4-BE49-F238E27FC236}">
                <a16:creationId xmlns:a16="http://schemas.microsoft.com/office/drawing/2014/main" id="{7A938E76-7113-0552-9691-E44BAF48E5A8}"/>
              </a:ext>
            </a:extLst>
          </p:cNvPr>
          <p:cNvSpPr>
            <a:spLocks noGrp="1"/>
          </p:cNvSpPr>
          <p:nvPr>
            <p:ph idx="1"/>
          </p:nvPr>
        </p:nvSpPr>
        <p:spPr/>
        <p:txBody>
          <a:bodyPr>
            <a:normAutofit/>
          </a:bodyPr>
          <a:lstStyle/>
          <a:p>
            <a:pPr algn="just"/>
            <a:r>
              <a:rPr lang="en-US" sz="2000" dirty="0" err="1">
                <a:latin typeface="Times New Roman" panose="02020603050405020304" pitchFamily="18" charset="0"/>
                <a:cs typeface="Times New Roman" panose="02020603050405020304" pitchFamily="18" charset="0"/>
              </a:rPr>
              <a:t>CampusCare</a:t>
            </a:r>
            <a:r>
              <a:rPr lang="en-US" sz="2000" dirty="0">
                <a:latin typeface="Times New Roman" panose="02020603050405020304" pitchFamily="18" charset="0"/>
                <a:cs typeface="Times New Roman" panose="02020603050405020304" pitchFamily="18" charset="0"/>
              </a:rPr>
              <a:t> is a simple website made for college students to help them with two things – submitting complaints and reporting lost or found items. If a student has any problem in college (like classroom, hostel, water, electricity, etc.), they can open the website, fill a small form, and send their complaint. They can also upload a photo if needed. The complaint is saved safely and can be seen by the college staff to take action. In the Lost &amp; Found section, students can say if they lost something or found something, so the right person can get it back. The whole website is made using HTML, CSS, JavaScript, and Firebase. </a:t>
            </a:r>
            <a:r>
              <a:rPr lang="en-US" sz="2000" dirty="0" err="1">
                <a:latin typeface="Times New Roman" panose="02020603050405020304" pitchFamily="18" charset="0"/>
                <a:cs typeface="Times New Roman" panose="02020603050405020304" pitchFamily="18" charset="0"/>
              </a:rPr>
              <a:t>CampusCare</a:t>
            </a:r>
            <a:r>
              <a:rPr lang="en-US" sz="2000" dirty="0">
                <a:latin typeface="Times New Roman" panose="02020603050405020304" pitchFamily="18" charset="0"/>
                <a:cs typeface="Times New Roman" panose="02020603050405020304" pitchFamily="18" charset="0"/>
              </a:rPr>
              <a:t> makes it easy for students to share problems and find lost items without any confusion. It helps keep the campus better and more organized.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851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6119-E76B-8946-8B69-99D21FDBDD88}"/>
              </a:ext>
            </a:extLst>
          </p:cNvPr>
          <p:cNvSpPr>
            <a:spLocks noGrp="1"/>
          </p:cNvSpPr>
          <p:nvPr>
            <p:ph type="title"/>
          </p:nvPr>
        </p:nvSpPr>
        <p:spPr>
          <a:xfrm>
            <a:off x="4809066" y="314325"/>
            <a:ext cx="2887134" cy="1325563"/>
          </a:xfrm>
        </p:spPr>
        <p:txBody>
          <a:bodyPr/>
          <a:lstStyle/>
          <a:p>
            <a:r>
              <a:rPr lang="en-IN" b="1"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209D1C5C-30E5-DCF6-1F5E-7F7A718FD1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110" y="1825625"/>
            <a:ext cx="7103779" cy="4351338"/>
          </a:xfrm>
        </p:spPr>
      </p:pic>
    </p:spTree>
    <p:extLst>
      <p:ext uri="{BB962C8B-B14F-4D97-AF65-F5344CB8AC3E}">
        <p14:creationId xmlns:p14="http://schemas.microsoft.com/office/powerpoint/2010/main" val="16699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6D0A76-5B53-0F7A-6776-8E3394E10A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160" y="448733"/>
            <a:ext cx="5766839" cy="5638800"/>
          </a:xfrm>
        </p:spPr>
      </p:pic>
      <p:pic>
        <p:nvPicPr>
          <p:cNvPr id="7" name="Picture 6">
            <a:extLst>
              <a:ext uri="{FF2B5EF4-FFF2-40B4-BE49-F238E27FC236}">
                <a16:creationId xmlns:a16="http://schemas.microsoft.com/office/drawing/2014/main" id="{4C03CD89-7888-4FB9-C1E2-333969849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1901" y="448732"/>
            <a:ext cx="5391499" cy="5638799"/>
          </a:xfrm>
          <a:prstGeom prst="rect">
            <a:avLst/>
          </a:prstGeom>
        </p:spPr>
      </p:pic>
    </p:spTree>
    <p:extLst>
      <p:ext uri="{BB962C8B-B14F-4D97-AF65-F5344CB8AC3E}">
        <p14:creationId xmlns:p14="http://schemas.microsoft.com/office/powerpoint/2010/main" val="287286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04271D-175B-158B-B27B-5DE6CF8C1F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563" y="343959"/>
            <a:ext cx="5922037" cy="6048374"/>
          </a:xfrm>
        </p:spPr>
      </p:pic>
      <p:pic>
        <p:nvPicPr>
          <p:cNvPr id="7" name="Picture 6">
            <a:extLst>
              <a:ext uri="{FF2B5EF4-FFF2-40B4-BE49-F238E27FC236}">
                <a16:creationId xmlns:a16="http://schemas.microsoft.com/office/drawing/2014/main" id="{6086E3EC-800F-5CC8-BC23-040F54370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426" y="343958"/>
            <a:ext cx="5782482" cy="6048373"/>
          </a:xfrm>
          <a:prstGeom prst="rect">
            <a:avLst/>
          </a:prstGeom>
        </p:spPr>
      </p:pic>
    </p:spTree>
    <p:extLst>
      <p:ext uri="{BB962C8B-B14F-4D97-AF65-F5344CB8AC3E}">
        <p14:creationId xmlns:p14="http://schemas.microsoft.com/office/powerpoint/2010/main" val="317021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9399D-481C-BE14-27DA-9E1E36DB86BB}"/>
              </a:ext>
            </a:extLst>
          </p:cNvPr>
          <p:cNvSpPr>
            <a:spLocks noGrp="1"/>
          </p:cNvSpPr>
          <p:nvPr>
            <p:ph idx="1"/>
          </p:nvPr>
        </p:nvSpPr>
        <p:spPr>
          <a:xfrm>
            <a:off x="846666" y="194733"/>
            <a:ext cx="10507133" cy="5982230"/>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6000" b="1" dirty="0"/>
              <a:t>THANK YOU</a:t>
            </a:r>
          </a:p>
          <a:p>
            <a:pPr marL="0" indent="0">
              <a:buNone/>
            </a:pPr>
            <a:r>
              <a:rPr lang="en-IN" sz="1800" dirty="0"/>
              <a:t>                                                                           buddevasavi@gmail.com</a:t>
            </a:r>
          </a:p>
        </p:txBody>
      </p:sp>
    </p:spTree>
    <p:extLst>
      <p:ext uri="{BB962C8B-B14F-4D97-AF65-F5344CB8AC3E}">
        <p14:creationId xmlns:p14="http://schemas.microsoft.com/office/powerpoint/2010/main" val="1755521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169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CampusCare</vt:lpstr>
      <vt:lpstr>DESCRIPTION </vt:lpstr>
      <vt:lpstr>OUTPUT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buddevasavi@gmail.com</dc:creator>
  <cp:lastModifiedBy>buddevasavi@gmail.com</cp:lastModifiedBy>
  <cp:revision>1</cp:revision>
  <dcterms:created xsi:type="dcterms:W3CDTF">2025-07-18T12:05:12Z</dcterms:created>
  <dcterms:modified xsi:type="dcterms:W3CDTF">2025-07-18T12:20:19Z</dcterms:modified>
</cp:coreProperties>
</file>