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8" r:id="rId5"/>
    <p:sldId id="259" r:id="rId6"/>
    <p:sldId id="261" r:id="rId7"/>
    <p:sldId id="262"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5F27F-4BF5-4217-9A67-A8B04B370CCC}" v="1" dt="2023-03-13T02:33:44.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vi Hegde" userId="c771fffc-f653-43c7-99fc-d64b2a0e67de" providerId="ADAL" clId="{DBC5F27F-4BF5-4217-9A67-A8B04B370CCC}"/>
    <pc:docChg chg="undo custSel addSld modSld">
      <pc:chgData name="Vasavi Hegde" userId="c771fffc-f653-43c7-99fc-d64b2a0e67de" providerId="ADAL" clId="{DBC5F27F-4BF5-4217-9A67-A8B04B370CCC}" dt="2023-03-13T12:29:50.767" v="398" actId="12"/>
      <pc:docMkLst>
        <pc:docMk/>
      </pc:docMkLst>
      <pc:sldChg chg="modSp mod">
        <pc:chgData name="Vasavi Hegde" userId="c771fffc-f653-43c7-99fc-d64b2a0e67de" providerId="ADAL" clId="{DBC5F27F-4BF5-4217-9A67-A8B04B370CCC}" dt="2023-03-13T02:45:25.732" v="397" actId="27636"/>
        <pc:sldMkLst>
          <pc:docMk/>
          <pc:sldMk cId="3115549472" sldId="256"/>
        </pc:sldMkLst>
        <pc:spChg chg="mod">
          <ac:chgData name="Vasavi Hegde" userId="c771fffc-f653-43c7-99fc-d64b2a0e67de" providerId="ADAL" clId="{DBC5F27F-4BF5-4217-9A67-A8B04B370CCC}" dt="2023-03-13T02:42:39.341" v="384" actId="1076"/>
          <ac:spMkLst>
            <pc:docMk/>
            <pc:sldMk cId="3115549472" sldId="256"/>
            <ac:spMk id="2" creationId="{74A67601-1A01-794A-0CE8-AABE78A9DE00}"/>
          </ac:spMkLst>
        </pc:spChg>
        <pc:spChg chg="mod">
          <ac:chgData name="Vasavi Hegde" userId="c771fffc-f653-43c7-99fc-d64b2a0e67de" providerId="ADAL" clId="{DBC5F27F-4BF5-4217-9A67-A8B04B370CCC}" dt="2023-03-13T02:45:25.732" v="397" actId="27636"/>
          <ac:spMkLst>
            <pc:docMk/>
            <pc:sldMk cId="3115549472" sldId="256"/>
            <ac:spMk id="3" creationId="{A456DDB4-A0C5-F305-F7D0-5133C8392AC4}"/>
          </ac:spMkLst>
        </pc:spChg>
        <pc:picChg chg="mod">
          <ac:chgData name="Vasavi Hegde" userId="c771fffc-f653-43c7-99fc-d64b2a0e67de" providerId="ADAL" clId="{DBC5F27F-4BF5-4217-9A67-A8B04B370CCC}" dt="2023-03-13T02:27:58.651" v="287" actId="14100"/>
          <ac:picMkLst>
            <pc:docMk/>
            <pc:sldMk cId="3115549472" sldId="256"/>
            <ac:picMk id="5" creationId="{9FBAEA0F-0BDF-4FF5-87F1-2B8970D291D9}"/>
          </ac:picMkLst>
        </pc:picChg>
      </pc:sldChg>
      <pc:sldChg chg="addSp delSp modSp mod modNotesTx">
        <pc:chgData name="Vasavi Hegde" userId="c771fffc-f653-43c7-99fc-d64b2a0e67de" providerId="ADAL" clId="{DBC5F27F-4BF5-4217-9A67-A8B04B370CCC}" dt="2023-03-13T02:17:15.483" v="153"/>
        <pc:sldMkLst>
          <pc:docMk/>
          <pc:sldMk cId="1558928770" sldId="257"/>
        </pc:sldMkLst>
        <pc:spChg chg="mod">
          <ac:chgData name="Vasavi Hegde" userId="c771fffc-f653-43c7-99fc-d64b2a0e67de" providerId="ADAL" clId="{DBC5F27F-4BF5-4217-9A67-A8B04B370CCC}" dt="2023-03-13T02:06:04.564" v="0" actId="26606"/>
          <ac:spMkLst>
            <pc:docMk/>
            <pc:sldMk cId="1558928770" sldId="257"/>
            <ac:spMk id="2" creationId="{FE51FD90-E30F-9239-06A4-CE484AFBE095}"/>
          </ac:spMkLst>
        </pc:spChg>
        <pc:spChg chg="del">
          <ac:chgData name="Vasavi Hegde" userId="c771fffc-f653-43c7-99fc-d64b2a0e67de" providerId="ADAL" clId="{DBC5F27F-4BF5-4217-9A67-A8B04B370CCC}" dt="2023-03-13T02:06:04.564" v="0" actId="26606"/>
          <ac:spMkLst>
            <pc:docMk/>
            <pc:sldMk cId="1558928770" sldId="257"/>
            <ac:spMk id="9" creationId="{E4F9F79B-A093-478E-96B5-EE02BC93A858}"/>
          </ac:spMkLst>
        </pc:spChg>
        <pc:spChg chg="mod">
          <ac:chgData name="Vasavi Hegde" userId="c771fffc-f653-43c7-99fc-d64b2a0e67de" providerId="ADAL" clId="{DBC5F27F-4BF5-4217-9A67-A8B04B370CCC}" dt="2023-03-13T02:06:04.564" v="0" actId="26606"/>
          <ac:spMkLst>
            <pc:docMk/>
            <pc:sldMk cId="1558928770" sldId="257"/>
            <ac:spMk id="11" creationId="{17004F19-B843-367D-F526-37E771F968EE}"/>
          </ac:spMkLst>
        </pc:spChg>
        <pc:spChg chg="del">
          <ac:chgData name="Vasavi Hegde" userId="c771fffc-f653-43c7-99fc-d64b2a0e67de" providerId="ADAL" clId="{DBC5F27F-4BF5-4217-9A67-A8B04B370CCC}" dt="2023-03-13T02:06:04.564" v="0" actId="26606"/>
          <ac:spMkLst>
            <pc:docMk/>
            <pc:sldMk cId="1558928770" sldId="257"/>
            <ac:spMk id="16" creationId="{9BBC0C84-DC2A-43AE-9576-0A44295E8B9C}"/>
          </ac:spMkLst>
        </pc:spChg>
        <pc:spChg chg="del">
          <ac:chgData name="Vasavi Hegde" userId="c771fffc-f653-43c7-99fc-d64b2a0e67de" providerId="ADAL" clId="{DBC5F27F-4BF5-4217-9A67-A8B04B370CCC}" dt="2023-03-13T02:06:04.564" v="0" actId="26606"/>
          <ac:spMkLst>
            <pc:docMk/>
            <pc:sldMk cId="1558928770" sldId="257"/>
            <ac:spMk id="19" creationId="{F7194F93-1F71-4A70-9DF1-28F183771111}"/>
          </ac:spMkLst>
        </pc:spChg>
        <pc:spChg chg="add">
          <ac:chgData name="Vasavi Hegde" userId="c771fffc-f653-43c7-99fc-d64b2a0e67de" providerId="ADAL" clId="{DBC5F27F-4BF5-4217-9A67-A8B04B370CCC}" dt="2023-03-13T02:06:04.564" v="0" actId="26606"/>
          <ac:spMkLst>
            <pc:docMk/>
            <pc:sldMk cId="1558928770" sldId="257"/>
            <ac:spMk id="24" creationId="{45D37F4E-DDB4-456B-97E0-9937730A039F}"/>
          </ac:spMkLst>
        </pc:spChg>
        <pc:spChg chg="add">
          <ac:chgData name="Vasavi Hegde" userId="c771fffc-f653-43c7-99fc-d64b2a0e67de" providerId="ADAL" clId="{DBC5F27F-4BF5-4217-9A67-A8B04B370CCC}" dt="2023-03-13T02:06:04.564" v="0" actId="26606"/>
          <ac:spMkLst>
            <pc:docMk/>
            <pc:sldMk cId="1558928770" sldId="257"/>
            <ac:spMk id="26" creationId="{B2DD41CD-8F47-4F56-AD12-4E2FF7696987}"/>
          </ac:spMkLst>
        </pc:spChg>
        <pc:picChg chg="mod">
          <ac:chgData name="Vasavi Hegde" userId="c771fffc-f653-43c7-99fc-d64b2a0e67de" providerId="ADAL" clId="{DBC5F27F-4BF5-4217-9A67-A8B04B370CCC}" dt="2023-03-13T02:06:04.564" v="0" actId="26606"/>
          <ac:picMkLst>
            <pc:docMk/>
            <pc:sldMk cId="1558928770" sldId="257"/>
            <ac:picMk id="5" creationId="{55E7818F-5AEC-1E08-1CD3-3BE2069B9731}"/>
          </ac:picMkLst>
        </pc:picChg>
        <pc:cxnChg chg="del">
          <ac:chgData name="Vasavi Hegde" userId="c771fffc-f653-43c7-99fc-d64b2a0e67de" providerId="ADAL" clId="{DBC5F27F-4BF5-4217-9A67-A8B04B370CCC}" dt="2023-03-13T02:06:04.564" v="0" actId="26606"/>
          <ac:cxnSpMkLst>
            <pc:docMk/>
            <pc:sldMk cId="1558928770" sldId="257"/>
            <ac:cxnSpMk id="13" creationId="{D4C22394-EBC2-4FAF-A555-6C02D589EED7}"/>
          </ac:cxnSpMkLst>
        </pc:cxnChg>
      </pc:sldChg>
      <pc:sldChg chg="addSp delSp modSp mod modNotesTx">
        <pc:chgData name="Vasavi Hegde" userId="c771fffc-f653-43c7-99fc-d64b2a0e67de" providerId="ADAL" clId="{DBC5F27F-4BF5-4217-9A67-A8B04B370CCC}" dt="2023-03-13T02:34:51.379" v="329" actId="12"/>
        <pc:sldMkLst>
          <pc:docMk/>
          <pc:sldMk cId="1463524848" sldId="258"/>
        </pc:sldMkLst>
        <pc:spChg chg="del">
          <ac:chgData name="Vasavi Hegde" userId="c771fffc-f653-43c7-99fc-d64b2a0e67de" providerId="ADAL" clId="{DBC5F27F-4BF5-4217-9A67-A8B04B370CCC}" dt="2023-03-13T02:33:36.493" v="318" actId="26606"/>
          <ac:spMkLst>
            <pc:docMk/>
            <pc:sldMk cId="1463524848" sldId="258"/>
            <ac:spMk id="17" creationId="{C463B99A-73EE-4FBB-B7C4-F9F9BCC25C65}"/>
          </ac:spMkLst>
        </pc:spChg>
        <pc:spChg chg="del">
          <ac:chgData name="Vasavi Hegde" userId="c771fffc-f653-43c7-99fc-d64b2a0e67de" providerId="ADAL" clId="{DBC5F27F-4BF5-4217-9A67-A8B04B370CCC}" dt="2023-03-13T02:33:36.493" v="318" actId="26606"/>
          <ac:spMkLst>
            <pc:docMk/>
            <pc:sldMk cId="1463524848" sldId="258"/>
            <ac:spMk id="18" creationId="{A5D2A5D1-BA0D-47D3-B051-DA7743C46E28}"/>
          </ac:spMkLst>
        </pc:spChg>
        <pc:spChg chg="del">
          <ac:chgData name="Vasavi Hegde" userId="c771fffc-f653-43c7-99fc-d64b2a0e67de" providerId="ADAL" clId="{DBC5F27F-4BF5-4217-9A67-A8B04B370CCC}" dt="2023-03-13T02:33:36.493" v="318" actId="26606"/>
          <ac:spMkLst>
            <pc:docMk/>
            <pc:sldMk cId="1463524848" sldId="258"/>
            <ac:spMk id="20" creationId="{2D2B266D-3625-4584-A5C3-7D3F672CFF30}"/>
          </ac:spMkLst>
        </pc:spChg>
        <pc:spChg chg="add del">
          <ac:chgData name="Vasavi Hegde" userId="c771fffc-f653-43c7-99fc-d64b2a0e67de" providerId="ADAL" clId="{DBC5F27F-4BF5-4217-9A67-A8B04B370CCC}" dt="2023-03-13T02:33:53.723" v="321" actId="26606"/>
          <ac:spMkLst>
            <pc:docMk/>
            <pc:sldMk cId="1463524848" sldId="258"/>
            <ac:spMk id="23" creationId="{95199994-21AE-49A2-BA0D-12E295989A9A}"/>
          </ac:spMkLst>
        </pc:spChg>
        <pc:spChg chg="add mod">
          <ac:chgData name="Vasavi Hegde" userId="c771fffc-f653-43c7-99fc-d64b2a0e67de" providerId="ADAL" clId="{DBC5F27F-4BF5-4217-9A67-A8B04B370CCC}" dt="2023-03-13T02:34:51.379" v="329" actId="12"/>
          <ac:spMkLst>
            <pc:docMk/>
            <pc:sldMk cId="1463524848" sldId="258"/>
            <ac:spMk id="25" creationId="{18678B4C-0DC5-5F4A-594A-B6E1D0D69461}"/>
          </ac:spMkLst>
        </pc:spChg>
        <pc:spChg chg="add del">
          <ac:chgData name="Vasavi Hegde" userId="c771fffc-f653-43c7-99fc-d64b2a0e67de" providerId="ADAL" clId="{DBC5F27F-4BF5-4217-9A67-A8B04B370CCC}" dt="2023-03-13T02:33:53.723" v="321" actId="26606"/>
          <ac:spMkLst>
            <pc:docMk/>
            <pc:sldMk cId="1463524848" sldId="258"/>
            <ac:spMk id="29" creationId="{A2C34835-4F79-4934-B151-D68E79764C72}"/>
          </ac:spMkLst>
        </pc:spChg>
        <pc:spChg chg="add">
          <ac:chgData name="Vasavi Hegde" userId="c771fffc-f653-43c7-99fc-d64b2a0e67de" providerId="ADAL" clId="{DBC5F27F-4BF5-4217-9A67-A8B04B370CCC}" dt="2023-03-13T02:33:53.723" v="321" actId="26606"/>
          <ac:spMkLst>
            <pc:docMk/>
            <pc:sldMk cId="1463524848" sldId="258"/>
            <ac:spMk id="34" creationId="{95199994-21AE-49A2-BA0D-12E295989A9A}"/>
          </ac:spMkLst>
        </pc:spChg>
        <pc:spChg chg="add">
          <ac:chgData name="Vasavi Hegde" userId="c771fffc-f653-43c7-99fc-d64b2a0e67de" providerId="ADAL" clId="{DBC5F27F-4BF5-4217-9A67-A8B04B370CCC}" dt="2023-03-13T02:33:53.723" v="321" actId="26606"/>
          <ac:spMkLst>
            <pc:docMk/>
            <pc:sldMk cId="1463524848" sldId="258"/>
            <ac:spMk id="36" creationId="{A2C34835-4F79-4934-B151-D68E79764C72}"/>
          </ac:spMkLst>
        </pc:spChg>
        <pc:picChg chg="mod">
          <ac:chgData name="Vasavi Hegde" userId="c771fffc-f653-43c7-99fc-d64b2a0e67de" providerId="ADAL" clId="{DBC5F27F-4BF5-4217-9A67-A8B04B370CCC}" dt="2023-03-13T02:33:36.493" v="318" actId="26606"/>
          <ac:picMkLst>
            <pc:docMk/>
            <pc:sldMk cId="1463524848" sldId="258"/>
            <ac:picMk id="15" creationId="{336CF27B-757D-AEE9-1371-D2BE25B445B7}"/>
          </ac:picMkLst>
        </pc:picChg>
      </pc:sldChg>
      <pc:sldChg chg="addSp delSp modSp mod modNotesTx">
        <pc:chgData name="Vasavi Hegde" userId="c771fffc-f653-43c7-99fc-d64b2a0e67de" providerId="ADAL" clId="{DBC5F27F-4BF5-4217-9A67-A8B04B370CCC}" dt="2023-03-13T12:29:50.767" v="398" actId="12"/>
        <pc:sldMkLst>
          <pc:docMk/>
          <pc:sldMk cId="1158407604" sldId="259"/>
        </pc:sldMkLst>
        <pc:spChg chg="del">
          <ac:chgData name="Vasavi Hegde" userId="c771fffc-f653-43c7-99fc-d64b2a0e67de" providerId="ADAL" clId="{DBC5F27F-4BF5-4217-9A67-A8B04B370CCC}" dt="2023-03-13T02:35:33.799" v="330" actId="26606"/>
          <ac:spMkLst>
            <pc:docMk/>
            <pc:sldMk cId="1158407604" sldId="259"/>
            <ac:spMk id="10" creationId="{2D2B266D-3625-4584-A5C3-7D3F672CFF30}"/>
          </ac:spMkLst>
        </pc:spChg>
        <pc:spChg chg="del">
          <ac:chgData name="Vasavi Hegde" userId="c771fffc-f653-43c7-99fc-d64b2a0e67de" providerId="ADAL" clId="{DBC5F27F-4BF5-4217-9A67-A8B04B370CCC}" dt="2023-03-13T02:35:33.799" v="330" actId="26606"/>
          <ac:spMkLst>
            <pc:docMk/>
            <pc:sldMk cId="1158407604" sldId="259"/>
            <ac:spMk id="12" creationId="{C463B99A-73EE-4FBB-B7C4-F9F9BCC25C65}"/>
          </ac:spMkLst>
        </pc:spChg>
        <pc:spChg chg="del">
          <ac:chgData name="Vasavi Hegde" userId="c771fffc-f653-43c7-99fc-d64b2a0e67de" providerId="ADAL" clId="{DBC5F27F-4BF5-4217-9A67-A8B04B370CCC}" dt="2023-03-13T02:35:33.799" v="330" actId="26606"/>
          <ac:spMkLst>
            <pc:docMk/>
            <pc:sldMk cId="1158407604" sldId="259"/>
            <ac:spMk id="14" creationId="{A5D2A5D1-BA0D-47D3-B051-DA7743C46E28}"/>
          </ac:spMkLst>
        </pc:spChg>
        <pc:spChg chg="add mod">
          <ac:chgData name="Vasavi Hegde" userId="c771fffc-f653-43c7-99fc-d64b2a0e67de" providerId="ADAL" clId="{DBC5F27F-4BF5-4217-9A67-A8B04B370CCC}" dt="2023-03-13T12:29:50.767" v="398" actId="12"/>
          <ac:spMkLst>
            <pc:docMk/>
            <pc:sldMk cId="1158407604" sldId="259"/>
            <ac:spMk id="18" creationId="{2E2EE56C-A84B-3359-A5B9-B59D80E4C369}"/>
          </ac:spMkLst>
        </pc:spChg>
        <pc:spChg chg="add del">
          <ac:chgData name="Vasavi Hegde" userId="c771fffc-f653-43c7-99fc-d64b2a0e67de" providerId="ADAL" clId="{DBC5F27F-4BF5-4217-9A67-A8B04B370CCC}" dt="2023-03-13T02:35:52.062" v="332" actId="26606"/>
          <ac:spMkLst>
            <pc:docMk/>
            <pc:sldMk cId="1158407604" sldId="259"/>
            <ac:spMk id="21" creationId="{9A724DBA-D2D9-471E-8ED7-2015DDD950DF}"/>
          </ac:spMkLst>
        </pc:spChg>
        <pc:spChg chg="add del">
          <ac:chgData name="Vasavi Hegde" userId="c771fffc-f653-43c7-99fc-d64b2a0e67de" providerId="ADAL" clId="{DBC5F27F-4BF5-4217-9A67-A8B04B370CCC}" dt="2023-03-13T02:35:52.062" v="332" actId="26606"/>
          <ac:spMkLst>
            <pc:docMk/>
            <pc:sldMk cId="1158407604" sldId="259"/>
            <ac:spMk id="23" creationId="{08980754-6F4B-43C9-B9BE-127B6BED6586}"/>
          </ac:spMkLst>
        </pc:spChg>
        <pc:spChg chg="add del">
          <ac:chgData name="Vasavi Hegde" userId="c771fffc-f653-43c7-99fc-d64b2a0e67de" providerId="ADAL" clId="{DBC5F27F-4BF5-4217-9A67-A8B04B370CCC}" dt="2023-03-13T02:35:52.062" v="332" actId="26606"/>
          <ac:spMkLst>
            <pc:docMk/>
            <pc:sldMk cId="1158407604" sldId="259"/>
            <ac:spMk id="25" creationId="{2C1BBA94-3F40-40AA-8BB9-E69E25E537C1}"/>
          </ac:spMkLst>
        </pc:spChg>
        <pc:spChg chg="add del">
          <ac:chgData name="Vasavi Hegde" userId="c771fffc-f653-43c7-99fc-d64b2a0e67de" providerId="ADAL" clId="{DBC5F27F-4BF5-4217-9A67-A8B04B370CCC}" dt="2023-03-13T02:35:52.062" v="332" actId="26606"/>
          <ac:spMkLst>
            <pc:docMk/>
            <pc:sldMk cId="1158407604" sldId="259"/>
            <ac:spMk id="27" creationId="{169CC832-2974-4E8D-90ED-3E2941BA7336}"/>
          </ac:spMkLst>
        </pc:spChg>
        <pc:spChg chg="add del">
          <ac:chgData name="Vasavi Hegde" userId="c771fffc-f653-43c7-99fc-d64b2a0e67de" providerId="ADAL" clId="{DBC5F27F-4BF5-4217-9A67-A8B04B370CCC}" dt="2023-03-13T02:35:52.062" v="332" actId="26606"/>
          <ac:spMkLst>
            <pc:docMk/>
            <pc:sldMk cId="1158407604" sldId="259"/>
            <ac:spMk id="29" creationId="{55222F96-971A-4F90-B841-6BAB416C7AC1}"/>
          </ac:spMkLst>
        </pc:spChg>
        <pc:spChg chg="add">
          <ac:chgData name="Vasavi Hegde" userId="c771fffc-f653-43c7-99fc-d64b2a0e67de" providerId="ADAL" clId="{DBC5F27F-4BF5-4217-9A67-A8B04B370CCC}" dt="2023-03-13T02:35:52.062" v="332" actId="26606"/>
          <ac:spMkLst>
            <pc:docMk/>
            <pc:sldMk cId="1158407604" sldId="259"/>
            <ac:spMk id="34" creationId="{A419ADC7-DE7C-464E-9F88-6CAB6F61BC3F}"/>
          </ac:spMkLst>
        </pc:spChg>
        <pc:picChg chg="mod">
          <ac:chgData name="Vasavi Hegde" userId="c771fffc-f653-43c7-99fc-d64b2a0e67de" providerId="ADAL" clId="{DBC5F27F-4BF5-4217-9A67-A8B04B370CCC}" dt="2023-03-13T02:35:52.062" v="332" actId="26606"/>
          <ac:picMkLst>
            <pc:docMk/>
            <pc:sldMk cId="1158407604" sldId="259"/>
            <ac:picMk id="5" creationId="{DD1F4D76-C57F-C62A-BC2A-276011E9E1F1}"/>
          </ac:picMkLst>
        </pc:picChg>
      </pc:sldChg>
      <pc:sldChg chg="addSp delSp modSp mod">
        <pc:chgData name="Vasavi Hegde" userId="c771fffc-f653-43c7-99fc-d64b2a0e67de" providerId="ADAL" clId="{DBC5F27F-4BF5-4217-9A67-A8B04B370CCC}" dt="2023-03-13T02:33:12.518" v="317" actId="27636"/>
        <pc:sldMkLst>
          <pc:docMk/>
          <pc:sldMk cId="2577415348" sldId="260"/>
        </pc:sldMkLst>
        <pc:spChg chg="mod">
          <ac:chgData name="Vasavi Hegde" userId="c771fffc-f653-43c7-99fc-d64b2a0e67de" providerId="ADAL" clId="{DBC5F27F-4BF5-4217-9A67-A8B04B370CCC}" dt="2023-03-13T02:33:00.154" v="315" actId="26606"/>
          <ac:spMkLst>
            <pc:docMk/>
            <pc:sldMk cId="2577415348" sldId="260"/>
            <ac:spMk id="2" creationId="{19956FA3-10EF-4E56-E6B4-0422DB12F9DD}"/>
          </ac:spMkLst>
        </pc:spChg>
        <pc:spChg chg="add del mod">
          <ac:chgData name="Vasavi Hegde" userId="c771fffc-f653-43c7-99fc-d64b2a0e67de" providerId="ADAL" clId="{DBC5F27F-4BF5-4217-9A67-A8B04B370CCC}" dt="2023-03-13T02:33:12.518" v="317" actId="27636"/>
          <ac:spMkLst>
            <pc:docMk/>
            <pc:sldMk cId="2577415348" sldId="260"/>
            <ac:spMk id="3" creationId="{DA9D5509-188B-38CC-2BED-685DAABE7FF2}"/>
          </ac:spMkLst>
        </pc:spChg>
        <pc:spChg chg="add del">
          <ac:chgData name="Vasavi Hegde" userId="c771fffc-f653-43c7-99fc-d64b2a0e67de" providerId="ADAL" clId="{DBC5F27F-4BF5-4217-9A67-A8B04B370CCC}" dt="2023-03-13T02:33:00.154" v="315" actId="26606"/>
          <ac:spMkLst>
            <pc:docMk/>
            <pc:sldMk cId="2577415348" sldId="260"/>
            <ac:spMk id="8" creationId="{C05CBC3C-2E5A-4839-8B9B-2E5A6ADF0F58}"/>
          </ac:spMkLst>
        </pc:spChg>
        <pc:spChg chg="add del">
          <ac:chgData name="Vasavi Hegde" userId="c771fffc-f653-43c7-99fc-d64b2a0e67de" providerId="ADAL" clId="{DBC5F27F-4BF5-4217-9A67-A8B04B370CCC}" dt="2023-03-13T02:33:00.154" v="315" actId="26606"/>
          <ac:spMkLst>
            <pc:docMk/>
            <pc:sldMk cId="2577415348" sldId="260"/>
            <ac:spMk id="10" creationId="{827FF362-FC97-4BF5-949B-D4ADFA26E457}"/>
          </ac:spMkLst>
        </pc:spChg>
        <pc:spChg chg="add del">
          <ac:chgData name="Vasavi Hegde" userId="c771fffc-f653-43c7-99fc-d64b2a0e67de" providerId="ADAL" clId="{DBC5F27F-4BF5-4217-9A67-A8B04B370CCC}" dt="2023-03-13T02:29:23.303" v="296" actId="26606"/>
          <ac:spMkLst>
            <pc:docMk/>
            <pc:sldMk cId="2577415348" sldId="260"/>
            <ac:spMk id="15" creationId="{CBB2B1F0-0DD6-4744-9A46-7A344FB48E40}"/>
          </ac:spMkLst>
        </pc:spChg>
        <pc:spChg chg="add del">
          <ac:chgData name="Vasavi Hegde" userId="c771fffc-f653-43c7-99fc-d64b2a0e67de" providerId="ADAL" clId="{DBC5F27F-4BF5-4217-9A67-A8B04B370CCC}" dt="2023-03-13T02:29:17.492" v="294" actId="26606"/>
          <ac:spMkLst>
            <pc:docMk/>
            <pc:sldMk cId="2577415348" sldId="260"/>
            <ac:spMk id="17" creationId="{D335A262-7106-4571-BE09-CFA60A9DB0FF}"/>
          </ac:spMkLst>
        </pc:spChg>
        <pc:spChg chg="add">
          <ac:chgData name="Vasavi Hegde" userId="c771fffc-f653-43c7-99fc-d64b2a0e67de" providerId="ADAL" clId="{DBC5F27F-4BF5-4217-9A67-A8B04B370CCC}" dt="2023-03-13T02:33:00.154" v="315" actId="26606"/>
          <ac:spMkLst>
            <pc:docMk/>
            <pc:sldMk cId="2577415348" sldId="260"/>
            <ac:spMk id="18" creationId="{907EF6B7-1338-4443-8C46-6A318D952DFD}"/>
          </ac:spMkLst>
        </pc:spChg>
        <pc:spChg chg="add del">
          <ac:chgData name="Vasavi Hegde" userId="c771fffc-f653-43c7-99fc-d64b2a0e67de" providerId="ADAL" clId="{DBC5F27F-4BF5-4217-9A67-A8B04B370CCC}" dt="2023-03-13T02:29:17.492" v="294" actId="26606"/>
          <ac:spMkLst>
            <pc:docMk/>
            <pc:sldMk cId="2577415348" sldId="260"/>
            <ac:spMk id="19" creationId="{7A6F043C-2A2A-4ECE-99FC-9670FAF956C5}"/>
          </ac:spMkLst>
        </pc:spChg>
        <pc:spChg chg="add">
          <ac:chgData name="Vasavi Hegde" userId="c771fffc-f653-43c7-99fc-d64b2a0e67de" providerId="ADAL" clId="{DBC5F27F-4BF5-4217-9A67-A8B04B370CCC}" dt="2023-03-13T02:33:00.154" v="315" actId="26606"/>
          <ac:spMkLst>
            <pc:docMk/>
            <pc:sldMk cId="2577415348" sldId="260"/>
            <ac:spMk id="20" creationId="{DAAE4CDD-124C-4DCF-9584-B6033B545DD5}"/>
          </ac:spMkLst>
        </pc:spChg>
        <pc:spChg chg="add del">
          <ac:chgData name="Vasavi Hegde" userId="c771fffc-f653-43c7-99fc-d64b2a0e67de" providerId="ADAL" clId="{DBC5F27F-4BF5-4217-9A67-A8B04B370CCC}" dt="2023-03-13T02:29:17.492" v="294" actId="26606"/>
          <ac:spMkLst>
            <pc:docMk/>
            <pc:sldMk cId="2577415348" sldId="260"/>
            <ac:spMk id="21" creationId="{046FE5A8-8C9A-4D97-A7C4-214929653ACC}"/>
          </ac:spMkLst>
        </pc:spChg>
        <pc:spChg chg="add">
          <ac:chgData name="Vasavi Hegde" userId="c771fffc-f653-43c7-99fc-d64b2a0e67de" providerId="ADAL" clId="{DBC5F27F-4BF5-4217-9A67-A8B04B370CCC}" dt="2023-03-13T02:33:00.154" v="315" actId="26606"/>
          <ac:spMkLst>
            <pc:docMk/>
            <pc:sldMk cId="2577415348" sldId="260"/>
            <ac:spMk id="22" creationId="{081E4A58-353D-44AE-B2FC-2A74E2E400F7}"/>
          </ac:spMkLst>
        </pc:spChg>
        <pc:spChg chg="add del">
          <ac:chgData name="Vasavi Hegde" userId="c771fffc-f653-43c7-99fc-d64b2a0e67de" providerId="ADAL" clId="{DBC5F27F-4BF5-4217-9A67-A8B04B370CCC}" dt="2023-03-13T02:29:17.492" v="294" actId="26606"/>
          <ac:spMkLst>
            <pc:docMk/>
            <pc:sldMk cId="2577415348" sldId="260"/>
            <ac:spMk id="23" creationId="{B6297F2B-78AD-4022-83A4-78FC55E1136B}"/>
          </ac:spMkLst>
        </pc:spChg>
        <pc:spChg chg="add del">
          <ac:chgData name="Vasavi Hegde" userId="c771fffc-f653-43c7-99fc-d64b2a0e67de" providerId="ADAL" clId="{DBC5F27F-4BF5-4217-9A67-A8B04B370CCC}" dt="2023-03-13T02:29:23.303" v="296" actId="26606"/>
          <ac:spMkLst>
            <pc:docMk/>
            <pc:sldMk cId="2577415348" sldId="260"/>
            <ac:spMk id="25" creationId="{52D502E5-F6B4-4D58-B4AE-FC466FF15EE8}"/>
          </ac:spMkLst>
        </pc:spChg>
        <pc:spChg chg="add del">
          <ac:chgData name="Vasavi Hegde" userId="c771fffc-f653-43c7-99fc-d64b2a0e67de" providerId="ADAL" clId="{DBC5F27F-4BF5-4217-9A67-A8B04B370CCC}" dt="2023-03-13T02:29:23.303" v="296" actId="26606"/>
          <ac:spMkLst>
            <pc:docMk/>
            <pc:sldMk cId="2577415348" sldId="260"/>
            <ac:spMk id="26" creationId="{9DECDBF4-02B6-4BB4-B65B-B8107AD6A9E8}"/>
          </ac:spMkLst>
        </pc:spChg>
        <pc:spChg chg="add del">
          <ac:chgData name="Vasavi Hegde" userId="c771fffc-f653-43c7-99fc-d64b2a0e67de" providerId="ADAL" clId="{DBC5F27F-4BF5-4217-9A67-A8B04B370CCC}" dt="2023-03-13T02:29:23.303" v="296" actId="26606"/>
          <ac:spMkLst>
            <pc:docMk/>
            <pc:sldMk cId="2577415348" sldId="260"/>
            <ac:spMk id="27" creationId="{DA9D5509-188B-38CC-2BED-685DAABE7FF2}"/>
          </ac:spMkLst>
        </pc:spChg>
        <pc:spChg chg="add del">
          <ac:chgData name="Vasavi Hegde" userId="c771fffc-f653-43c7-99fc-d64b2a0e67de" providerId="ADAL" clId="{DBC5F27F-4BF5-4217-9A67-A8B04B370CCC}" dt="2023-03-13T02:29:26.083" v="298" actId="26606"/>
          <ac:spMkLst>
            <pc:docMk/>
            <pc:sldMk cId="2577415348" sldId="260"/>
            <ac:spMk id="29" creationId="{1B15ED52-F352-441B-82BF-E0EA34836D08}"/>
          </ac:spMkLst>
        </pc:spChg>
        <pc:spChg chg="add del">
          <ac:chgData name="Vasavi Hegde" userId="c771fffc-f653-43c7-99fc-d64b2a0e67de" providerId="ADAL" clId="{DBC5F27F-4BF5-4217-9A67-A8B04B370CCC}" dt="2023-03-13T02:29:26.083" v="298" actId="26606"/>
          <ac:spMkLst>
            <pc:docMk/>
            <pc:sldMk cId="2577415348" sldId="260"/>
            <ac:spMk id="30" creationId="{3B2E3793-BFE6-45A2-9B7B-E18844431C99}"/>
          </ac:spMkLst>
        </pc:spChg>
        <pc:spChg chg="add del">
          <ac:chgData name="Vasavi Hegde" userId="c771fffc-f653-43c7-99fc-d64b2a0e67de" providerId="ADAL" clId="{DBC5F27F-4BF5-4217-9A67-A8B04B370CCC}" dt="2023-03-13T02:29:26.083" v="298" actId="26606"/>
          <ac:spMkLst>
            <pc:docMk/>
            <pc:sldMk cId="2577415348" sldId="260"/>
            <ac:spMk id="31" creationId="{BC4C4868-CB8F-4AF9-9CDB-8108F2C19B67}"/>
          </ac:spMkLst>
        </pc:spChg>
        <pc:spChg chg="add del">
          <ac:chgData name="Vasavi Hegde" userId="c771fffc-f653-43c7-99fc-d64b2a0e67de" providerId="ADAL" clId="{DBC5F27F-4BF5-4217-9A67-A8B04B370CCC}" dt="2023-03-13T02:29:26.083" v="298" actId="26606"/>
          <ac:spMkLst>
            <pc:docMk/>
            <pc:sldMk cId="2577415348" sldId="260"/>
            <ac:spMk id="32" creationId="{375E0459-6403-40CD-989D-56A4407CA12E}"/>
          </ac:spMkLst>
        </pc:spChg>
        <pc:spChg chg="add del">
          <ac:chgData name="Vasavi Hegde" userId="c771fffc-f653-43c7-99fc-d64b2a0e67de" providerId="ADAL" clId="{DBC5F27F-4BF5-4217-9A67-A8B04B370CCC}" dt="2023-03-13T02:29:26.083" v="298" actId="26606"/>
          <ac:spMkLst>
            <pc:docMk/>
            <pc:sldMk cId="2577415348" sldId="260"/>
            <ac:spMk id="33" creationId="{53E5B1A8-3AC9-4BD1-9BBC-78CA94F2D1BA}"/>
          </ac:spMkLst>
        </pc:spChg>
        <pc:spChg chg="add del">
          <ac:chgData name="Vasavi Hegde" userId="c771fffc-f653-43c7-99fc-d64b2a0e67de" providerId="ADAL" clId="{DBC5F27F-4BF5-4217-9A67-A8B04B370CCC}" dt="2023-03-13T02:29:26.083" v="298" actId="26606"/>
          <ac:spMkLst>
            <pc:docMk/>
            <pc:sldMk cId="2577415348" sldId="260"/>
            <ac:spMk id="34" creationId="{DA9D5509-188B-38CC-2BED-685DAABE7FF2}"/>
          </ac:spMkLst>
        </pc:spChg>
        <pc:graphicFrameChg chg="add del">
          <ac:chgData name="Vasavi Hegde" userId="c771fffc-f653-43c7-99fc-d64b2a0e67de" providerId="ADAL" clId="{DBC5F27F-4BF5-4217-9A67-A8B04B370CCC}" dt="2023-03-13T02:29:09.159" v="290" actId="26606"/>
          <ac:graphicFrameMkLst>
            <pc:docMk/>
            <pc:sldMk cId="2577415348" sldId="260"/>
            <ac:graphicFrameMk id="12" creationId="{64BD7AC6-3001-95EA-972D-851FA3C8857F}"/>
          </ac:graphicFrameMkLst>
        </pc:graphicFrameChg>
        <pc:graphicFrameChg chg="add del">
          <ac:chgData name="Vasavi Hegde" userId="c771fffc-f653-43c7-99fc-d64b2a0e67de" providerId="ADAL" clId="{DBC5F27F-4BF5-4217-9A67-A8B04B370CCC}" dt="2023-03-13T02:29:15.185" v="292" actId="26606"/>
          <ac:graphicFrameMkLst>
            <pc:docMk/>
            <pc:sldMk cId="2577415348" sldId="260"/>
            <ac:graphicFrameMk id="14" creationId="{9E824CD3-1B36-2113-8EB9-61CBCF15164E}"/>
          </ac:graphicFrameMkLst>
        </pc:graphicFrameChg>
        <pc:graphicFrameChg chg="add del">
          <ac:chgData name="Vasavi Hegde" userId="c771fffc-f653-43c7-99fc-d64b2a0e67de" providerId="ADAL" clId="{DBC5F27F-4BF5-4217-9A67-A8B04B370CCC}" dt="2023-03-13T02:29:17.492" v="294" actId="26606"/>
          <ac:graphicFrameMkLst>
            <pc:docMk/>
            <pc:sldMk cId="2577415348" sldId="260"/>
            <ac:graphicFrameMk id="16" creationId="{81BF5D8B-8E26-2931-7620-07A24AD4CABE}"/>
          </ac:graphicFrameMkLst>
        </pc:graphicFrameChg>
        <pc:picChg chg="add del">
          <ac:chgData name="Vasavi Hegde" userId="c771fffc-f653-43c7-99fc-d64b2a0e67de" providerId="ADAL" clId="{DBC5F27F-4BF5-4217-9A67-A8B04B370CCC}" dt="2023-03-13T02:29:17.492" v="294" actId="26606"/>
          <ac:picMkLst>
            <pc:docMk/>
            <pc:sldMk cId="2577415348" sldId="260"/>
            <ac:picMk id="13" creationId="{F1447FE9-4A45-838B-F5B4-54021750EA02}"/>
          </ac:picMkLst>
        </pc:picChg>
      </pc:sldChg>
      <pc:sldChg chg="modNotesTx">
        <pc:chgData name="Vasavi Hegde" userId="c771fffc-f653-43c7-99fc-d64b2a0e67de" providerId="ADAL" clId="{DBC5F27F-4BF5-4217-9A67-A8B04B370CCC}" dt="2023-03-13T02:39:25.869" v="344"/>
        <pc:sldMkLst>
          <pc:docMk/>
          <pc:sldMk cId="893325022" sldId="261"/>
        </pc:sldMkLst>
      </pc:sldChg>
      <pc:sldChg chg="modSp mod">
        <pc:chgData name="Vasavi Hegde" userId="c771fffc-f653-43c7-99fc-d64b2a0e67de" providerId="ADAL" clId="{DBC5F27F-4BF5-4217-9A67-A8B04B370CCC}" dt="2023-03-13T02:30:44.459" v="305" actId="14100"/>
        <pc:sldMkLst>
          <pc:docMk/>
          <pc:sldMk cId="1063468570" sldId="262"/>
        </pc:sldMkLst>
        <pc:picChg chg="mod">
          <ac:chgData name="Vasavi Hegde" userId="c771fffc-f653-43c7-99fc-d64b2a0e67de" providerId="ADAL" clId="{DBC5F27F-4BF5-4217-9A67-A8B04B370CCC}" dt="2023-03-13T02:30:44.459" v="305" actId="14100"/>
          <ac:picMkLst>
            <pc:docMk/>
            <pc:sldMk cId="1063468570" sldId="262"/>
            <ac:picMk id="3" creationId="{1E9E91E7-FAC6-D5C6-ECD4-3BF04578EA0D}"/>
          </ac:picMkLst>
        </pc:picChg>
      </pc:sldChg>
      <pc:sldChg chg="modSp mod">
        <pc:chgData name="Vasavi Hegde" userId="c771fffc-f653-43c7-99fc-d64b2a0e67de" providerId="ADAL" clId="{DBC5F27F-4BF5-4217-9A67-A8B04B370CCC}" dt="2023-03-13T02:30:49.524" v="306" actId="14100"/>
        <pc:sldMkLst>
          <pc:docMk/>
          <pc:sldMk cId="3604588873" sldId="263"/>
        </pc:sldMkLst>
        <pc:picChg chg="mod">
          <ac:chgData name="Vasavi Hegde" userId="c771fffc-f653-43c7-99fc-d64b2a0e67de" providerId="ADAL" clId="{DBC5F27F-4BF5-4217-9A67-A8B04B370CCC}" dt="2023-03-13T02:30:49.524" v="306" actId="14100"/>
          <ac:picMkLst>
            <pc:docMk/>
            <pc:sldMk cId="3604588873" sldId="263"/>
            <ac:picMk id="3" creationId="{111466F5-4050-1BF4-7E00-6DF2A79C4688}"/>
          </ac:picMkLst>
        </pc:picChg>
      </pc:sldChg>
      <pc:sldChg chg="addSp delSp modSp mod setClrOvrMap modNotesTx">
        <pc:chgData name="Vasavi Hegde" userId="c771fffc-f653-43c7-99fc-d64b2a0e67de" providerId="ADAL" clId="{DBC5F27F-4BF5-4217-9A67-A8B04B370CCC}" dt="2023-03-13T02:40:50.428" v="345" actId="20577"/>
        <pc:sldMkLst>
          <pc:docMk/>
          <pc:sldMk cId="737212052" sldId="265"/>
        </pc:sldMkLst>
        <pc:spChg chg="mod">
          <ac:chgData name="Vasavi Hegde" userId="c771fffc-f653-43c7-99fc-d64b2a0e67de" providerId="ADAL" clId="{DBC5F27F-4BF5-4217-9A67-A8B04B370CCC}" dt="2023-03-13T02:31:18.561" v="310" actId="255"/>
          <ac:spMkLst>
            <pc:docMk/>
            <pc:sldMk cId="737212052" sldId="265"/>
            <ac:spMk id="2" creationId="{E9A3C128-B648-D628-75F4-4A2F6B73B846}"/>
          </ac:spMkLst>
        </pc:spChg>
        <pc:spChg chg="del">
          <ac:chgData name="Vasavi Hegde" userId="c771fffc-f653-43c7-99fc-d64b2a0e67de" providerId="ADAL" clId="{DBC5F27F-4BF5-4217-9A67-A8B04B370CCC}" dt="2023-03-13T02:27:24.592" v="281" actId="26606"/>
          <ac:spMkLst>
            <pc:docMk/>
            <pc:sldMk cId="737212052" sldId="265"/>
            <ac:spMk id="7" creationId="{3EDD119B-6BFA-4C3F-90CE-97DAFD604ECC}"/>
          </ac:spMkLst>
        </pc:spChg>
        <pc:spChg chg="add del">
          <ac:chgData name="Vasavi Hegde" userId="c771fffc-f653-43c7-99fc-d64b2a0e67de" providerId="ADAL" clId="{DBC5F27F-4BF5-4217-9A67-A8B04B370CCC}" dt="2023-03-13T02:27:38.660" v="285" actId="26606"/>
          <ac:spMkLst>
            <pc:docMk/>
            <pc:sldMk cId="737212052" sldId="265"/>
            <ac:spMk id="15" creationId="{5A59F003-E00A-43F9-91DC-CC54E3B87466}"/>
          </ac:spMkLst>
        </pc:spChg>
        <pc:spChg chg="add del">
          <ac:chgData name="Vasavi Hegde" userId="c771fffc-f653-43c7-99fc-d64b2a0e67de" providerId="ADAL" clId="{DBC5F27F-4BF5-4217-9A67-A8B04B370CCC}" dt="2023-03-13T02:27:38.660" v="285" actId="26606"/>
          <ac:spMkLst>
            <pc:docMk/>
            <pc:sldMk cId="737212052" sldId="265"/>
            <ac:spMk id="17" creationId="{D74A4382-E3AD-430A-9A1F-DFA3E0E77A7D}"/>
          </ac:spMkLst>
        </pc:spChg>
        <pc:spChg chg="add del">
          <ac:chgData name="Vasavi Hegde" userId="c771fffc-f653-43c7-99fc-d64b2a0e67de" providerId="ADAL" clId="{DBC5F27F-4BF5-4217-9A67-A8B04B370CCC}" dt="2023-03-13T02:27:38.660" v="285" actId="26606"/>
          <ac:spMkLst>
            <pc:docMk/>
            <pc:sldMk cId="737212052" sldId="265"/>
            <ac:spMk id="19" creationId="{79F40191-0F44-4FD1-82CC-ACB507C14BE6}"/>
          </ac:spMkLst>
        </pc:spChg>
        <pc:spChg chg="add">
          <ac:chgData name="Vasavi Hegde" userId="c771fffc-f653-43c7-99fc-d64b2a0e67de" providerId="ADAL" clId="{DBC5F27F-4BF5-4217-9A67-A8B04B370CCC}" dt="2023-03-13T02:27:38.660" v="285" actId="26606"/>
          <ac:spMkLst>
            <pc:docMk/>
            <pc:sldMk cId="737212052" sldId="265"/>
            <ac:spMk id="24" creationId="{0671A8AE-40A1-4631-A6B8-581AFF065482}"/>
          </ac:spMkLst>
        </pc:spChg>
        <pc:spChg chg="add">
          <ac:chgData name="Vasavi Hegde" userId="c771fffc-f653-43c7-99fc-d64b2a0e67de" providerId="ADAL" clId="{DBC5F27F-4BF5-4217-9A67-A8B04B370CCC}" dt="2023-03-13T02:27:38.660" v="285" actId="26606"/>
          <ac:spMkLst>
            <pc:docMk/>
            <pc:sldMk cId="737212052" sldId="265"/>
            <ac:spMk id="26" creationId="{AB58EF07-17C2-48CF-ABB0-EEF1F17CB8F0}"/>
          </ac:spMkLst>
        </pc:spChg>
        <pc:spChg chg="add">
          <ac:chgData name="Vasavi Hegde" userId="c771fffc-f653-43c7-99fc-d64b2a0e67de" providerId="ADAL" clId="{DBC5F27F-4BF5-4217-9A67-A8B04B370CCC}" dt="2023-03-13T02:27:38.660" v="285" actId="26606"/>
          <ac:spMkLst>
            <pc:docMk/>
            <pc:sldMk cId="737212052" sldId="265"/>
            <ac:spMk id="28" creationId="{AF2F604E-43BE-4DC3-B983-E071523364F8}"/>
          </ac:spMkLst>
        </pc:spChg>
        <pc:spChg chg="add">
          <ac:chgData name="Vasavi Hegde" userId="c771fffc-f653-43c7-99fc-d64b2a0e67de" providerId="ADAL" clId="{DBC5F27F-4BF5-4217-9A67-A8B04B370CCC}" dt="2023-03-13T02:27:38.660" v="285" actId="26606"/>
          <ac:spMkLst>
            <pc:docMk/>
            <pc:sldMk cId="737212052" sldId="265"/>
            <ac:spMk id="30" creationId="{08C9B587-E65E-4B52-B37C-ABEBB6E87928}"/>
          </ac:spMkLst>
        </pc:spChg>
        <pc:picChg chg="add mod">
          <ac:chgData name="Vasavi Hegde" userId="c771fffc-f653-43c7-99fc-d64b2a0e67de" providerId="ADAL" clId="{DBC5F27F-4BF5-4217-9A67-A8B04B370CCC}" dt="2023-03-13T02:27:45.059" v="286" actId="14100"/>
          <ac:picMkLst>
            <pc:docMk/>
            <pc:sldMk cId="737212052" sldId="265"/>
            <ac:picMk id="11" creationId="{D9409034-A0B8-2973-6543-B3A929E65F26}"/>
          </ac:picMkLst>
        </pc:picChg>
        <pc:cxnChg chg="del">
          <ac:chgData name="Vasavi Hegde" userId="c771fffc-f653-43c7-99fc-d64b2a0e67de" providerId="ADAL" clId="{DBC5F27F-4BF5-4217-9A67-A8B04B370CCC}" dt="2023-03-13T02:27:24.592" v="281" actId="26606"/>
          <ac:cxnSpMkLst>
            <pc:docMk/>
            <pc:sldMk cId="737212052" sldId="265"/>
            <ac:cxnSpMk id="9" creationId="{DC1572D0-F0FD-4D84-8F82-DC59140EB9BB}"/>
          </ac:cxnSpMkLst>
        </pc:cxnChg>
      </pc:sldChg>
      <pc:sldChg chg="addSp delSp modSp new mod setBg modClrScheme chgLayout">
        <pc:chgData name="Vasavi Hegde" userId="c771fffc-f653-43c7-99fc-d64b2a0e67de" providerId="ADAL" clId="{DBC5F27F-4BF5-4217-9A67-A8B04B370CCC}" dt="2023-03-13T02:31:02.870" v="308" actId="255"/>
        <pc:sldMkLst>
          <pc:docMk/>
          <pc:sldMk cId="1130377866" sldId="266"/>
        </pc:sldMkLst>
        <pc:spChg chg="add del mod">
          <ac:chgData name="Vasavi Hegde" userId="c771fffc-f653-43c7-99fc-d64b2a0e67de" providerId="ADAL" clId="{DBC5F27F-4BF5-4217-9A67-A8B04B370CCC}" dt="2023-03-13T02:21:04.133" v="207" actId="26606"/>
          <ac:spMkLst>
            <pc:docMk/>
            <pc:sldMk cId="1130377866" sldId="266"/>
            <ac:spMk id="3" creationId="{D6912505-169F-E3B7-F75E-63FB09950757}"/>
          </ac:spMkLst>
        </pc:spChg>
        <pc:spChg chg="add del">
          <ac:chgData name="Vasavi Hegde" userId="c771fffc-f653-43c7-99fc-d64b2a0e67de" providerId="ADAL" clId="{DBC5F27F-4BF5-4217-9A67-A8B04B370CCC}" dt="2023-03-13T02:20:20.594" v="194" actId="22"/>
          <ac:spMkLst>
            <pc:docMk/>
            <pc:sldMk cId="1130377866" sldId="266"/>
            <ac:spMk id="6" creationId="{CAD2CB2C-73D8-04D3-0679-D23BE2810566}"/>
          </ac:spMkLst>
        </pc:spChg>
        <pc:spChg chg="add del">
          <ac:chgData name="Vasavi Hegde" userId="c771fffc-f653-43c7-99fc-d64b2a0e67de" providerId="ADAL" clId="{DBC5F27F-4BF5-4217-9A67-A8B04B370CCC}" dt="2023-03-13T02:19:31.547" v="189" actId="26606"/>
          <ac:spMkLst>
            <pc:docMk/>
            <pc:sldMk cId="1130377866" sldId="266"/>
            <ac:spMk id="8" creationId="{100EDD19-6802-4EC3-95CE-CFFAB042CFD6}"/>
          </ac:spMkLst>
        </pc:spChg>
        <pc:spChg chg="add del">
          <ac:chgData name="Vasavi Hegde" userId="c771fffc-f653-43c7-99fc-d64b2a0e67de" providerId="ADAL" clId="{DBC5F27F-4BF5-4217-9A67-A8B04B370CCC}" dt="2023-03-13T02:19:41.568" v="191" actId="26606"/>
          <ac:spMkLst>
            <pc:docMk/>
            <pc:sldMk cId="1130377866" sldId="266"/>
            <ac:spMk id="9" creationId="{2B566528-1B12-4246-9431-5C2D7D081168}"/>
          </ac:spMkLst>
        </pc:spChg>
        <pc:spChg chg="add del">
          <ac:chgData name="Vasavi Hegde" userId="c771fffc-f653-43c7-99fc-d64b2a0e67de" providerId="ADAL" clId="{DBC5F27F-4BF5-4217-9A67-A8B04B370CCC}" dt="2023-03-13T02:19:31.547" v="189" actId="26606"/>
          <ac:spMkLst>
            <pc:docMk/>
            <pc:sldMk cId="1130377866" sldId="266"/>
            <ac:spMk id="10" creationId="{DB17E863-922E-4C26-BD64-E8FD41D28661}"/>
          </ac:spMkLst>
        </pc:spChg>
        <pc:spChg chg="add del">
          <ac:chgData name="Vasavi Hegde" userId="c771fffc-f653-43c7-99fc-d64b2a0e67de" providerId="ADAL" clId="{DBC5F27F-4BF5-4217-9A67-A8B04B370CCC}" dt="2023-03-13T02:19:41.568" v="191" actId="26606"/>
          <ac:spMkLst>
            <pc:docMk/>
            <pc:sldMk cId="1130377866" sldId="266"/>
            <ac:spMk id="11" creationId="{2E80C965-DB6D-4F81-9E9E-B027384D0BD6}"/>
          </ac:spMkLst>
        </pc:spChg>
        <pc:spChg chg="add mod ord">
          <ac:chgData name="Vasavi Hegde" userId="c771fffc-f653-43c7-99fc-d64b2a0e67de" providerId="ADAL" clId="{DBC5F27F-4BF5-4217-9A67-A8B04B370CCC}" dt="2023-03-13T02:22:30.959" v="219" actId="26606"/>
          <ac:spMkLst>
            <pc:docMk/>
            <pc:sldMk cId="1130377866" sldId="266"/>
            <ac:spMk id="12" creationId="{5D301CD3-3979-2898-A5C5-E01079FD3FCC}"/>
          </ac:spMkLst>
        </pc:spChg>
        <pc:spChg chg="add del">
          <ac:chgData name="Vasavi Hegde" userId="c771fffc-f653-43c7-99fc-d64b2a0e67de" providerId="ADAL" clId="{DBC5F27F-4BF5-4217-9A67-A8B04B370CCC}" dt="2023-03-13T02:19:41.568" v="191" actId="26606"/>
          <ac:spMkLst>
            <pc:docMk/>
            <pc:sldMk cId="1130377866" sldId="266"/>
            <ac:spMk id="13" creationId="{A580F890-B085-4E95-96AA-55AEBEC5CE6E}"/>
          </ac:spMkLst>
        </pc:spChg>
        <pc:spChg chg="add mod ord">
          <ac:chgData name="Vasavi Hegde" userId="c771fffc-f653-43c7-99fc-d64b2a0e67de" providerId="ADAL" clId="{DBC5F27F-4BF5-4217-9A67-A8B04B370CCC}" dt="2023-03-13T02:31:02.870" v="308" actId="255"/>
          <ac:spMkLst>
            <pc:docMk/>
            <pc:sldMk cId="1130377866" sldId="266"/>
            <ac:spMk id="14" creationId="{376E5833-39F0-2F10-3D7C-DD7052E45CAE}"/>
          </ac:spMkLst>
        </pc:spChg>
        <pc:spChg chg="add del">
          <ac:chgData name="Vasavi Hegde" userId="c771fffc-f653-43c7-99fc-d64b2a0e67de" providerId="ADAL" clId="{DBC5F27F-4BF5-4217-9A67-A8B04B370CCC}" dt="2023-03-13T02:19:41.568" v="191" actId="26606"/>
          <ac:spMkLst>
            <pc:docMk/>
            <pc:sldMk cId="1130377866" sldId="266"/>
            <ac:spMk id="15" creationId="{D3F51FEB-38FB-4F6C-9F7B-2F2AFAB65463}"/>
          </ac:spMkLst>
        </pc:spChg>
        <pc:spChg chg="add del mod ord">
          <ac:chgData name="Vasavi Hegde" userId="c771fffc-f653-43c7-99fc-d64b2a0e67de" providerId="ADAL" clId="{DBC5F27F-4BF5-4217-9A67-A8B04B370CCC}" dt="2023-03-13T02:22:32.574" v="222" actId="26606"/>
          <ac:spMkLst>
            <pc:docMk/>
            <pc:sldMk cId="1130377866" sldId="266"/>
            <ac:spMk id="16" creationId="{650402B0-4C3F-2334-247B-C84B0FB51598}"/>
          </ac:spMkLst>
        </pc:spChg>
        <pc:spChg chg="add del">
          <ac:chgData name="Vasavi Hegde" userId="c771fffc-f653-43c7-99fc-d64b2a0e67de" providerId="ADAL" clId="{DBC5F27F-4BF5-4217-9A67-A8B04B370CCC}" dt="2023-03-13T02:19:41.568" v="191" actId="26606"/>
          <ac:spMkLst>
            <pc:docMk/>
            <pc:sldMk cId="1130377866" sldId="266"/>
            <ac:spMk id="17" creationId="{1E547BA6-BAE0-43BB-A7CA-60F69CE252F0}"/>
          </ac:spMkLst>
        </pc:spChg>
        <pc:spChg chg="add mod">
          <ac:chgData name="Vasavi Hegde" userId="c771fffc-f653-43c7-99fc-d64b2a0e67de" providerId="ADAL" clId="{DBC5F27F-4BF5-4217-9A67-A8B04B370CCC}" dt="2023-03-13T02:22:30.959" v="219" actId="26606"/>
          <ac:spMkLst>
            <pc:docMk/>
            <pc:sldMk cId="1130377866" sldId="266"/>
            <ac:spMk id="18" creationId="{C4879EFC-8E62-4E00-973C-C45EE9EC676D}"/>
          </ac:spMkLst>
        </pc:spChg>
        <pc:spChg chg="add del">
          <ac:chgData name="Vasavi Hegde" userId="c771fffc-f653-43c7-99fc-d64b2a0e67de" providerId="ADAL" clId="{DBC5F27F-4BF5-4217-9A67-A8B04B370CCC}" dt="2023-03-13T02:20:21.552" v="195" actId="26606"/>
          <ac:spMkLst>
            <pc:docMk/>
            <pc:sldMk cId="1130377866" sldId="266"/>
            <ac:spMk id="19" creationId="{9E914C83-E0D8-4953-92D5-169D28CB43AE}"/>
          </ac:spMkLst>
        </pc:spChg>
        <pc:spChg chg="add del">
          <ac:chgData name="Vasavi Hegde" userId="c771fffc-f653-43c7-99fc-d64b2a0e67de" providerId="ADAL" clId="{DBC5F27F-4BF5-4217-9A67-A8B04B370CCC}" dt="2023-03-13T02:20:21.552" v="195" actId="26606"/>
          <ac:spMkLst>
            <pc:docMk/>
            <pc:sldMk cId="1130377866" sldId="266"/>
            <ac:spMk id="20" creationId="{46D6306C-ED4F-4AAE-B4A5-EEA6AFAD726E}"/>
          </ac:spMkLst>
        </pc:spChg>
        <pc:spChg chg="add del">
          <ac:chgData name="Vasavi Hegde" userId="c771fffc-f653-43c7-99fc-d64b2a0e67de" providerId="ADAL" clId="{DBC5F27F-4BF5-4217-9A67-A8B04B370CCC}" dt="2023-03-13T02:20:21.552" v="195" actId="26606"/>
          <ac:spMkLst>
            <pc:docMk/>
            <pc:sldMk cId="1130377866" sldId="266"/>
            <ac:spMk id="21" creationId="{3512E083-F550-46AF-8490-767ECFD00CB7}"/>
          </ac:spMkLst>
        </pc:spChg>
        <pc:spChg chg="add del">
          <ac:chgData name="Vasavi Hegde" userId="c771fffc-f653-43c7-99fc-d64b2a0e67de" providerId="ADAL" clId="{DBC5F27F-4BF5-4217-9A67-A8B04B370CCC}" dt="2023-03-13T02:20:21.552" v="195" actId="26606"/>
          <ac:spMkLst>
            <pc:docMk/>
            <pc:sldMk cId="1130377866" sldId="266"/>
            <ac:spMk id="22" creationId="{0EC5361D-F897-4856-B945-0455A365EB24}"/>
          </ac:spMkLst>
        </pc:spChg>
        <pc:spChg chg="add del">
          <ac:chgData name="Vasavi Hegde" userId="c771fffc-f653-43c7-99fc-d64b2a0e67de" providerId="ADAL" clId="{DBC5F27F-4BF5-4217-9A67-A8B04B370CCC}" dt="2023-03-13T02:20:21.552" v="195" actId="26606"/>
          <ac:spMkLst>
            <pc:docMk/>
            <pc:sldMk cId="1130377866" sldId="266"/>
            <ac:spMk id="23" creationId="{4508C0C5-2268-42B5-B3C8-4D0899E05F8C}"/>
          </ac:spMkLst>
        </pc:spChg>
        <pc:spChg chg="add del">
          <ac:chgData name="Vasavi Hegde" userId="c771fffc-f653-43c7-99fc-d64b2a0e67de" providerId="ADAL" clId="{DBC5F27F-4BF5-4217-9A67-A8B04B370CCC}" dt="2023-03-13T02:20:21.552" v="195" actId="26606"/>
          <ac:spMkLst>
            <pc:docMk/>
            <pc:sldMk cId="1130377866" sldId="266"/>
            <ac:spMk id="24" creationId="{141ACBDB-38F8-4B34-8183-BD95B4E55A62}"/>
          </ac:spMkLst>
        </pc:spChg>
        <pc:spChg chg="add del">
          <ac:chgData name="Vasavi Hegde" userId="c771fffc-f653-43c7-99fc-d64b2a0e67de" providerId="ADAL" clId="{DBC5F27F-4BF5-4217-9A67-A8B04B370CCC}" dt="2023-03-13T02:20:21.552" v="195" actId="26606"/>
          <ac:spMkLst>
            <pc:docMk/>
            <pc:sldMk cId="1130377866" sldId="266"/>
            <ac:spMk id="25" creationId="{DE00DB52-3455-4E2F-867B-A6D0516E175B}"/>
          </ac:spMkLst>
        </pc:spChg>
        <pc:spChg chg="add mod">
          <ac:chgData name="Vasavi Hegde" userId="c771fffc-f653-43c7-99fc-d64b2a0e67de" providerId="ADAL" clId="{DBC5F27F-4BF5-4217-9A67-A8B04B370CCC}" dt="2023-03-13T02:22:30.959" v="219" actId="26606"/>
          <ac:spMkLst>
            <pc:docMk/>
            <pc:sldMk cId="1130377866" sldId="266"/>
            <ac:spMk id="27" creationId="{D6A9C53F-5F90-40A5-8C85-5412D39C8C68}"/>
          </ac:spMkLst>
        </pc:spChg>
        <pc:spChg chg="add del">
          <ac:chgData name="Vasavi Hegde" userId="c771fffc-f653-43c7-99fc-d64b2a0e67de" providerId="ADAL" clId="{DBC5F27F-4BF5-4217-9A67-A8B04B370CCC}" dt="2023-03-13T02:22:30.959" v="219" actId="26606"/>
          <ac:spMkLst>
            <pc:docMk/>
            <pc:sldMk cId="1130377866" sldId="266"/>
            <ac:spMk id="32" creationId="{2D2B266D-3625-4584-A5C3-7D3F672CFF30}"/>
          </ac:spMkLst>
        </pc:spChg>
        <pc:spChg chg="add del">
          <ac:chgData name="Vasavi Hegde" userId="c771fffc-f653-43c7-99fc-d64b2a0e67de" providerId="ADAL" clId="{DBC5F27F-4BF5-4217-9A67-A8B04B370CCC}" dt="2023-03-13T02:22:30.959" v="219" actId="26606"/>
          <ac:spMkLst>
            <pc:docMk/>
            <pc:sldMk cId="1130377866" sldId="266"/>
            <ac:spMk id="34" creationId="{A5D2A5D1-BA0D-47D3-B051-DA7743C46E28}"/>
          </ac:spMkLst>
        </pc:spChg>
        <pc:graphicFrameChg chg="add del">
          <ac:chgData name="Vasavi Hegde" userId="c771fffc-f653-43c7-99fc-d64b2a0e67de" providerId="ADAL" clId="{DBC5F27F-4BF5-4217-9A67-A8B04B370CCC}" dt="2023-03-13T02:19:41.568" v="191" actId="26606"/>
          <ac:graphicFrameMkLst>
            <pc:docMk/>
            <pc:sldMk cId="1130377866" sldId="266"/>
            <ac:graphicFrameMk id="5" creationId="{8BF6E1D2-B9E6-1EA8-2FB5-E6A9F1B1C6A9}"/>
          </ac:graphicFrameMkLst>
        </pc:graphicFrameChg>
        <pc:graphicFrameChg chg="add del">
          <ac:chgData name="Vasavi Hegde" userId="c771fffc-f653-43c7-99fc-d64b2a0e67de" providerId="ADAL" clId="{DBC5F27F-4BF5-4217-9A67-A8B04B370CCC}" dt="2023-03-13T02:20:21.552" v="195" actId="26606"/>
          <ac:graphicFrameMkLst>
            <pc:docMk/>
            <pc:sldMk cId="1130377866" sldId="266"/>
            <ac:graphicFrameMk id="26" creationId="{31750BF4-17D3-20DA-853B-799CDE1194CA}"/>
          </ac:graphicFrameMkLst>
        </pc:graphicFrameChg>
        <pc:graphicFrameChg chg="add del">
          <ac:chgData name="Vasavi Hegde" userId="c771fffc-f653-43c7-99fc-d64b2a0e67de" providerId="ADAL" clId="{DBC5F27F-4BF5-4217-9A67-A8B04B370CCC}" dt="2023-03-13T02:22:32.543" v="221" actId="26606"/>
          <ac:graphicFrameMkLst>
            <pc:docMk/>
            <pc:sldMk cId="1130377866" sldId="266"/>
            <ac:graphicFrameMk id="29" creationId="{3C09796D-55DA-CA7B-930C-27C880F590E7}"/>
          </ac:graphicFrameMkLst>
        </pc:graphicFrameChg>
        <pc:graphicFrameChg chg="add">
          <ac:chgData name="Vasavi Hegde" userId="c771fffc-f653-43c7-99fc-d64b2a0e67de" providerId="ADAL" clId="{DBC5F27F-4BF5-4217-9A67-A8B04B370CCC}" dt="2023-03-13T02:22:32.574" v="222" actId="26606"/>
          <ac:graphicFrameMkLst>
            <pc:docMk/>
            <pc:sldMk cId="1130377866" sldId="266"/>
            <ac:graphicFrameMk id="31" creationId="{F310C190-ABC5-78DD-31A2-D4B5F3571FBD}"/>
          </ac:graphicFrameMkLst>
        </pc:graphicFrameChg>
      </pc:sldChg>
    </pc:docChg>
  </pc:docChgLst>
  <pc:docChgLst>
    <pc:chgData name="Vasavi Hegde" userId="c771fffc-f653-43c7-99fc-d64b2a0e67de" providerId="ADAL" clId="{5A2DBE0B-FA60-4E39-975D-FFB7AD75231D}"/>
    <pc:docChg chg="undo custSel addSld delSld modSld">
      <pc:chgData name="Vasavi Hegde" userId="c771fffc-f653-43c7-99fc-d64b2a0e67de" providerId="ADAL" clId="{5A2DBE0B-FA60-4E39-975D-FFB7AD75231D}" dt="2023-03-03T15:49:09.559" v="180" actId="26606"/>
      <pc:docMkLst>
        <pc:docMk/>
      </pc:docMkLst>
      <pc:sldChg chg="addSp delSp modSp mod setBg">
        <pc:chgData name="Vasavi Hegde" userId="c771fffc-f653-43c7-99fc-d64b2a0e67de" providerId="ADAL" clId="{5A2DBE0B-FA60-4E39-975D-FFB7AD75231D}" dt="2023-03-03T15:49:09.559" v="180" actId="26606"/>
        <pc:sldMkLst>
          <pc:docMk/>
          <pc:sldMk cId="3115549472" sldId="256"/>
        </pc:sldMkLst>
        <pc:spChg chg="mod">
          <ac:chgData name="Vasavi Hegde" userId="c771fffc-f653-43c7-99fc-d64b2a0e67de" providerId="ADAL" clId="{5A2DBE0B-FA60-4E39-975D-FFB7AD75231D}" dt="2023-03-03T15:49:09.559" v="180" actId="26606"/>
          <ac:spMkLst>
            <pc:docMk/>
            <pc:sldMk cId="3115549472" sldId="256"/>
            <ac:spMk id="2" creationId="{74A67601-1A01-794A-0CE8-AABE78A9DE00}"/>
          </ac:spMkLst>
        </pc:spChg>
        <pc:spChg chg="mod">
          <ac:chgData name="Vasavi Hegde" userId="c771fffc-f653-43c7-99fc-d64b2a0e67de" providerId="ADAL" clId="{5A2DBE0B-FA60-4E39-975D-FFB7AD75231D}" dt="2023-03-03T15:49:09.559" v="180" actId="26606"/>
          <ac:spMkLst>
            <pc:docMk/>
            <pc:sldMk cId="3115549472" sldId="256"/>
            <ac:spMk id="3" creationId="{A456DDB4-A0C5-F305-F7D0-5133C8392AC4}"/>
          </ac:spMkLst>
        </pc:spChg>
        <pc:spChg chg="add del">
          <ac:chgData name="Vasavi Hegde" userId="c771fffc-f653-43c7-99fc-d64b2a0e67de" providerId="ADAL" clId="{5A2DBE0B-FA60-4E39-975D-FFB7AD75231D}" dt="2023-03-03T15:49:06.383" v="177" actId="26606"/>
          <ac:spMkLst>
            <pc:docMk/>
            <pc:sldMk cId="3115549472" sldId="256"/>
            <ac:spMk id="8" creationId="{F12E7CC5-C78B-4EBD-9565-3FA00FAA6CF2}"/>
          </ac:spMkLst>
        </pc:spChg>
        <pc:spChg chg="add">
          <ac:chgData name="Vasavi Hegde" userId="c771fffc-f653-43c7-99fc-d64b2a0e67de" providerId="ADAL" clId="{5A2DBE0B-FA60-4E39-975D-FFB7AD75231D}" dt="2023-03-03T15:49:09.559" v="180" actId="26606"/>
          <ac:spMkLst>
            <pc:docMk/>
            <pc:sldMk cId="3115549472" sldId="256"/>
            <ac:spMk id="9" creationId="{B558F58E-93BA-44A3-BCDA-585AFF2E4F3F}"/>
          </ac:spMkLst>
        </pc:spChg>
        <pc:spChg chg="add del">
          <ac:chgData name="Vasavi Hegde" userId="c771fffc-f653-43c7-99fc-d64b2a0e67de" providerId="ADAL" clId="{5A2DBE0B-FA60-4E39-975D-FFB7AD75231D}" dt="2023-03-03T15:49:06.383" v="177" actId="26606"/>
          <ac:spMkLst>
            <pc:docMk/>
            <pc:sldMk cId="3115549472" sldId="256"/>
            <ac:spMk id="10" creationId="{3A4529A5-F675-429F-8044-01372BB13422}"/>
          </ac:spMkLst>
        </pc:spChg>
        <pc:spChg chg="add del">
          <ac:chgData name="Vasavi Hegde" userId="c771fffc-f653-43c7-99fc-d64b2a0e67de" providerId="ADAL" clId="{5A2DBE0B-FA60-4E39-975D-FFB7AD75231D}" dt="2023-03-03T15:49:06.383" v="177" actId="26606"/>
          <ac:spMkLst>
            <pc:docMk/>
            <pc:sldMk cId="3115549472" sldId="256"/>
            <ac:spMk id="12" creationId="{32C5B66D-E390-4A14-AB60-69626CBF294E}"/>
          </ac:spMkLst>
        </pc:spChg>
        <pc:spChg chg="add del">
          <ac:chgData name="Vasavi Hegde" userId="c771fffc-f653-43c7-99fc-d64b2a0e67de" providerId="ADAL" clId="{5A2DBE0B-FA60-4E39-975D-FFB7AD75231D}" dt="2023-03-03T15:49:06.383" v="177" actId="26606"/>
          <ac:spMkLst>
            <pc:docMk/>
            <pc:sldMk cId="3115549472" sldId="256"/>
            <ac:spMk id="14" creationId="{646273DA-F933-4D17-A5FE-B1EF87FD7A20}"/>
          </ac:spMkLst>
        </pc:spChg>
        <pc:spChg chg="add del">
          <ac:chgData name="Vasavi Hegde" userId="c771fffc-f653-43c7-99fc-d64b2a0e67de" providerId="ADAL" clId="{5A2DBE0B-FA60-4E39-975D-FFB7AD75231D}" dt="2023-03-03T15:49:09.535" v="179" actId="26606"/>
          <ac:spMkLst>
            <pc:docMk/>
            <pc:sldMk cId="3115549472" sldId="256"/>
            <ac:spMk id="16" creationId="{B768BC45-6978-4563-AFFC-4378E82C53D8}"/>
          </ac:spMkLst>
        </pc:spChg>
        <pc:spChg chg="add del">
          <ac:chgData name="Vasavi Hegde" userId="c771fffc-f653-43c7-99fc-d64b2a0e67de" providerId="ADAL" clId="{5A2DBE0B-FA60-4E39-975D-FFB7AD75231D}" dt="2023-03-03T15:49:09.535" v="179" actId="26606"/>
          <ac:spMkLst>
            <pc:docMk/>
            <pc:sldMk cId="3115549472" sldId="256"/>
            <ac:spMk id="17" creationId="{A80A8067-64B4-47DF-9C4D-88D9ADEC21BB}"/>
          </ac:spMkLst>
        </pc:spChg>
        <pc:spChg chg="add del">
          <ac:chgData name="Vasavi Hegde" userId="c771fffc-f653-43c7-99fc-d64b2a0e67de" providerId="ADAL" clId="{5A2DBE0B-FA60-4E39-975D-FFB7AD75231D}" dt="2023-03-03T15:49:09.535" v="179" actId="26606"/>
          <ac:spMkLst>
            <pc:docMk/>
            <pc:sldMk cId="3115549472" sldId="256"/>
            <ac:spMk id="18" creationId="{9D1E2788-F6B5-40EE-A733-8187EB22BD13}"/>
          </ac:spMkLst>
        </pc:spChg>
        <pc:picChg chg="add">
          <ac:chgData name="Vasavi Hegde" userId="c771fffc-f653-43c7-99fc-d64b2a0e67de" providerId="ADAL" clId="{5A2DBE0B-FA60-4E39-975D-FFB7AD75231D}" dt="2023-03-03T15:49:09.559" v="180" actId="26606"/>
          <ac:picMkLst>
            <pc:docMk/>
            <pc:sldMk cId="3115549472" sldId="256"/>
            <ac:picMk id="5" creationId="{9FBAEA0F-0BDF-4FF5-87F1-2B8970D291D9}"/>
          </ac:picMkLst>
        </pc:picChg>
        <pc:cxnChg chg="add">
          <ac:chgData name="Vasavi Hegde" userId="c771fffc-f653-43c7-99fc-d64b2a0e67de" providerId="ADAL" clId="{5A2DBE0B-FA60-4E39-975D-FFB7AD75231D}" dt="2023-03-03T15:49:09.559" v="180" actId="26606"/>
          <ac:cxnSpMkLst>
            <pc:docMk/>
            <pc:sldMk cId="3115549472" sldId="256"/>
            <ac:cxnSpMk id="11" creationId="{BCD0BBC1-A7D4-445D-98AC-95A6A45D8EBB}"/>
          </ac:cxnSpMkLst>
        </pc:cxnChg>
      </pc:sldChg>
      <pc:sldChg chg="addSp delSp modSp mod setBg setClrOvrMap">
        <pc:chgData name="Vasavi Hegde" userId="c771fffc-f653-43c7-99fc-d64b2a0e67de" providerId="ADAL" clId="{5A2DBE0B-FA60-4E39-975D-FFB7AD75231D}" dt="2023-03-03T15:47:55.148" v="174" actId="26606"/>
        <pc:sldMkLst>
          <pc:docMk/>
          <pc:sldMk cId="1558928770" sldId="257"/>
        </pc:sldMkLst>
        <pc:spChg chg="mod">
          <ac:chgData name="Vasavi Hegde" userId="c771fffc-f653-43c7-99fc-d64b2a0e67de" providerId="ADAL" clId="{5A2DBE0B-FA60-4E39-975D-FFB7AD75231D}" dt="2023-03-03T15:47:55.148" v="174" actId="26606"/>
          <ac:spMkLst>
            <pc:docMk/>
            <pc:sldMk cId="1558928770" sldId="257"/>
            <ac:spMk id="2" creationId="{FE51FD90-E30F-9239-06A4-CE484AFBE095}"/>
          </ac:spMkLst>
        </pc:spChg>
        <pc:spChg chg="add del mod ord">
          <ac:chgData name="Vasavi Hegde" userId="c771fffc-f653-43c7-99fc-d64b2a0e67de" providerId="ADAL" clId="{5A2DBE0B-FA60-4E39-975D-FFB7AD75231D}" dt="2023-03-03T15:47:55.148" v="174" actId="26606"/>
          <ac:spMkLst>
            <pc:docMk/>
            <pc:sldMk cId="1558928770" sldId="257"/>
            <ac:spMk id="3" creationId="{17004F19-B843-367D-F526-37E771F968EE}"/>
          </ac:spMkLst>
        </pc:spChg>
        <pc:spChg chg="add">
          <ac:chgData name="Vasavi Hegde" userId="c771fffc-f653-43c7-99fc-d64b2a0e67de" providerId="ADAL" clId="{5A2DBE0B-FA60-4E39-975D-FFB7AD75231D}" dt="2023-03-03T15:47:55.148" v="174" actId="26606"/>
          <ac:spMkLst>
            <pc:docMk/>
            <pc:sldMk cId="1558928770" sldId="257"/>
            <ac:spMk id="9" creationId="{E4F9F79B-A093-478E-96B5-EE02BC93A858}"/>
          </ac:spMkLst>
        </pc:spChg>
        <pc:spChg chg="add del">
          <ac:chgData name="Vasavi Hegde" userId="c771fffc-f653-43c7-99fc-d64b2a0e67de" providerId="ADAL" clId="{5A2DBE0B-FA60-4E39-975D-FFB7AD75231D}" dt="2023-03-03T15:47:05.275" v="165" actId="26606"/>
          <ac:spMkLst>
            <pc:docMk/>
            <pc:sldMk cId="1558928770" sldId="257"/>
            <ac:spMk id="10" creationId="{A8908DB7-C3A6-4FCB-9820-CEE02B398C4A}"/>
          </ac:spMkLst>
        </pc:spChg>
        <pc:spChg chg="add">
          <ac:chgData name="Vasavi Hegde" userId="c771fffc-f653-43c7-99fc-d64b2a0e67de" providerId="ADAL" clId="{5A2DBE0B-FA60-4E39-975D-FFB7AD75231D}" dt="2023-03-03T15:47:55.148" v="174" actId="26606"/>
          <ac:spMkLst>
            <pc:docMk/>
            <pc:sldMk cId="1558928770" sldId="257"/>
            <ac:spMk id="11" creationId="{17004F19-B843-367D-F526-37E771F968EE}"/>
          </ac:spMkLst>
        </pc:spChg>
        <pc:spChg chg="add del">
          <ac:chgData name="Vasavi Hegde" userId="c771fffc-f653-43c7-99fc-d64b2a0e67de" providerId="ADAL" clId="{5A2DBE0B-FA60-4E39-975D-FFB7AD75231D}" dt="2023-03-03T15:47:05.275" v="165" actId="26606"/>
          <ac:spMkLst>
            <pc:docMk/>
            <pc:sldMk cId="1558928770" sldId="257"/>
            <ac:spMk id="12" creationId="{535742DD-1B16-4E9D-B715-0D74B4574A68}"/>
          </ac:spMkLst>
        </pc:spChg>
        <pc:spChg chg="add del">
          <ac:chgData name="Vasavi Hegde" userId="c771fffc-f653-43c7-99fc-d64b2a0e67de" providerId="ADAL" clId="{5A2DBE0B-FA60-4E39-975D-FFB7AD75231D}" dt="2023-03-03T15:47:14.034" v="167" actId="26606"/>
          <ac:spMkLst>
            <pc:docMk/>
            <pc:sldMk cId="1558928770" sldId="257"/>
            <ac:spMk id="14" creationId="{2C61293E-6EBE-43EF-A52C-9BEBFD7679D4}"/>
          </ac:spMkLst>
        </pc:spChg>
        <pc:spChg chg="add del">
          <ac:chgData name="Vasavi Hegde" userId="c771fffc-f653-43c7-99fc-d64b2a0e67de" providerId="ADAL" clId="{5A2DBE0B-FA60-4E39-975D-FFB7AD75231D}" dt="2023-03-03T15:47:14.034" v="167" actId="26606"/>
          <ac:spMkLst>
            <pc:docMk/>
            <pc:sldMk cId="1558928770" sldId="257"/>
            <ac:spMk id="15" creationId="{21540236-BFD5-4A9D-8840-4703E7F76825}"/>
          </ac:spMkLst>
        </pc:spChg>
        <pc:spChg chg="add">
          <ac:chgData name="Vasavi Hegde" userId="c771fffc-f653-43c7-99fc-d64b2a0e67de" providerId="ADAL" clId="{5A2DBE0B-FA60-4E39-975D-FFB7AD75231D}" dt="2023-03-03T15:47:55.148" v="174" actId="26606"/>
          <ac:spMkLst>
            <pc:docMk/>
            <pc:sldMk cId="1558928770" sldId="257"/>
            <ac:spMk id="16" creationId="{9BBC0C84-DC2A-43AE-9576-0A44295E8B9C}"/>
          </ac:spMkLst>
        </pc:spChg>
        <pc:spChg chg="add del">
          <ac:chgData name="Vasavi Hegde" userId="c771fffc-f653-43c7-99fc-d64b2a0e67de" providerId="ADAL" clId="{5A2DBE0B-FA60-4E39-975D-FFB7AD75231D}" dt="2023-03-03T15:47:19.190" v="169" actId="26606"/>
          <ac:spMkLst>
            <pc:docMk/>
            <pc:sldMk cId="1558928770" sldId="257"/>
            <ac:spMk id="17" creationId="{4F74D28C-3268-4E35-8EE1-D92CB4A85A7D}"/>
          </ac:spMkLst>
        </pc:spChg>
        <pc:spChg chg="add del">
          <ac:chgData name="Vasavi Hegde" userId="c771fffc-f653-43c7-99fc-d64b2a0e67de" providerId="ADAL" clId="{5A2DBE0B-FA60-4E39-975D-FFB7AD75231D}" dt="2023-03-03T15:47:19.190" v="169" actId="26606"/>
          <ac:spMkLst>
            <pc:docMk/>
            <pc:sldMk cId="1558928770" sldId="257"/>
            <ac:spMk id="18" creationId="{58D44E42-C462-4105-BC86-FE75B4E3C4AF}"/>
          </ac:spMkLst>
        </pc:spChg>
        <pc:spChg chg="add">
          <ac:chgData name="Vasavi Hegde" userId="c771fffc-f653-43c7-99fc-d64b2a0e67de" providerId="ADAL" clId="{5A2DBE0B-FA60-4E39-975D-FFB7AD75231D}" dt="2023-03-03T15:47:55.148" v="174" actId="26606"/>
          <ac:spMkLst>
            <pc:docMk/>
            <pc:sldMk cId="1558928770" sldId="257"/>
            <ac:spMk id="19" creationId="{F7194F93-1F71-4A70-9DF1-28F183771111}"/>
          </ac:spMkLst>
        </pc:spChg>
        <pc:spChg chg="add del">
          <ac:chgData name="Vasavi Hegde" userId="c771fffc-f653-43c7-99fc-d64b2a0e67de" providerId="ADAL" clId="{5A2DBE0B-FA60-4E39-975D-FFB7AD75231D}" dt="2023-03-03T15:47:31.087" v="171" actId="26606"/>
          <ac:spMkLst>
            <pc:docMk/>
            <pc:sldMk cId="1558928770" sldId="257"/>
            <ac:spMk id="20" creationId="{C0A1ED06-4733-4020-9C60-81D4D801408D}"/>
          </ac:spMkLst>
        </pc:spChg>
        <pc:spChg chg="add del">
          <ac:chgData name="Vasavi Hegde" userId="c771fffc-f653-43c7-99fc-d64b2a0e67de" providerId="ADAL" clId="{5A2DBE0B-FA60-4E39-975D-FFB7AD75231D}" dt="2023-03-03T15:47:31.087" v="171" actId="26606"/>
          <ac:spMkLst>
            <pc:docMk/>
            <pc:sldMk cId="1558928770" sldId="257"/>
            <ac:spMk id="21" creationId="{B0CA3509-3AF9-45FE-93ED-57BB5D5E8E07}"/>
          </ac:spMkLst>
        </pc:spChg>
        <pc:graphicFrameChg chg="add del">
          <ac:chgData name="Vasavi Hegde" userId="c771fffc-f653-43c7-99fc-d64b2a0e67de" providerId="ADAL" clId="{5A2DBE0B-FA60-4E39-975D-FFB7AD75231D}" dt="2023-03-03T15:47:55.132" v="173" actId="26606"/>
          <ac:graphicFrameMkLst>
            <pc:docMk/>
            <pc:sldMk cId="1558928770" sldId="257"/>
            <ac:graphicFrameMk id="7" creationId="{2C474F99-703E-1ECF-E6D9-5D877BB9B8F4}"/>
          </ac:graphicFrameMkLst>
        </pc:graphicFrameChg>
        <pc:picChg chg="add mod ord">
          <ac:chgData name="Vasavi Hegde" userId="c771fffc-f653-43c7-99fc-d64b2a0e67de" providerId="ADAL" clId="{5A2DBE0B-FA60-4E39-975D-FFB7AD75231D}" dt="2023-03-03T15:47:55.148" v="174" actId="26606"/>
          <ac:picMkLst>
            <pc:docMk/>
            <pc:sldMk cId="1558928770" sldId="257"/>
            <ac:picMk id="5" creationId="{55E7818F-5AEC-1E08-1CD3-3BE2069B9731}"/>
          </ac:picMkLst>
        </pc:picChg>
        <pc:cxnChg chg="add">
          <ac:chgData name="Vasavi Hegde" userId="c771fffc-f653-43c7-99fc-d64b2a0e67de" providerId="ADAL" clId="{5A2DBE0B-FA60-4E39-975D-FFB7AD75231D}" dt="2023-03-03T15:47:55.148" v="174" actId="26606"/>
          <ac:cxnSpMkLst>
            <pc:docMk/>
            <pc:sldMk cId="1558928770" sldId="257"/>
            <ac:cxnSpMk id="13" creationId="{D4C22394-EBC2-4FAF-A555-6C02D589EED7}"/>
          </ac:cxnSpMkLst>
        </pc:cxnChg>
      </pc:sldChg>
      <pc:sldChg chg="addSp delSp modSp mod setBg">
        <pc:chgData name="Vasavi Hegde" userId="c771fffc-f653-43c7-99fc-d64b2a0e67de" providerId="ADAL" clId="{5A2DBE0B-FA60-4E39-975D-FFB7AD75231D}" dt="2023-03-03T15:46:48.876" v="162" actId="26606"/>
        <pc:sldMkLst>
          <pc:docMk/>
          <pc:sldMk cId="1463524848" sldId="258"/>
        </pc:sldMkLst>
        <pc:spChg chg="add del mod">
          <ac:chgData name="Vasavi Hegde" userId="c771fffc-f653-43c7-99fc-d64b2a0e67de" providerId="ADAL" clId="{5A2DBE0B-FA60-4E39-975D-FFB7AD75231D}" dt="2023-03-03T15:35:44.978" v="96" actId="26606"/>
          <ac:spMkLst>
            <pc:docMk/>
            <pc:sldMk cId="1463524848" sldId="258"/>
            <ac:spMk id="2" creationId="{269625EF-9893-3419-F9FA-F7FD773E3B84}"/>
          </ac:spMkLst>
        </pc:spChg>
        <pc:spChg chg="del">
          <ac:chgData name="Vasavi Hegde" userId="c771fffc-f653-43c7-99fc-d64b2a0e67de" providerId="ADAL" clId="{5A2DBE0B-FA60-4E39-975D-FFB7AD75231D}" dt="2023-03-03T15:32:15.883" v="68" actId="931"/>
          <ac:spMkLst>
            <pc:docMk/>
            <pc:sldMk cId="1463524848" sldId="258"/>
            <ac:spMk id="3" creationId="{C0AFF8A2-34F9-8004-ED3E-BE97AA96EE84}"/>
          </ac:spMkLst>
        </pc:spChg>
        <pc:spChg chg="add del">
          <ac:chgData name="Vasavi Hegde" userId="c771fffc-f653-43c7-99fc-d64b2a0e67de" providerId="ADAL" clId="{5A2DBE0B-FA60-4E39-975D-FFB7AD75231D}" dt="2023-03-03T15:33:29.080" v="80" actId="26606"/>
          <ac:spMkLst>
            <pc:docMk/>
            <pc:sldMk cId="1463524848" sldId="258"/>
            <ac:spMk id="7" creationId="{269625EF-9893-3419-F9FA-F7FD773E3B84}"/>
          </ac:spMkLst>
        </pc:spChg>
        <pc:spChg chg="add del mod">
          <ac:chgData name="Vasavi Hegde" userId="c771fffc-f653-43c7-99fc-d64b2a0e67de" providerId="ADAL" clId="{5A2DBE0B-FA60-4E39-975D-FFB7AD75231D}" dt="2023-03-03T15:34:30.161" v="82" actId="931"/>
          <ac:spMkLst>
            <pc:docMk/>
            <pc:sldMk cId="1463524848" sldId="258"/>
            <ac:spMk id="8" creationId="{01C6FF14-1500-916C-A583-7C35E1C3CC43}"/>
          </ac:spMkLst>
        </pc:spChg>
        <pc:spChg chg="add del">
          <ac:chgData name="Vasavi Hegde" userId="c771fffc-f653-43c7-99fc-d64b2a0e67de" providerId="ADAL" clId="{5A2DBE0B-FA60-4E39-975D-FFB7AD75231D}" dt="2023-03-03T15:33:29.080" v="80" actId="26606"/>
          <ac:spMkLst>
            <pc:docMk/>
            <pc:sldMk cId="1463524848" sldId="258"/>
            <ac:spMk id="9" creationId="{F0ED38C1-EDE5-478E-77AE-93B319F22FD1}"/>
          </ac:spMkLst>
        </pc:spChg>
        <pc:spChg chg="add del">
          <ac:chgData name="Vasavi Hegde" userId="c771fffc-f653-43c7-99fc-d64b2a0e67de" providerId="ADAL" clId="{5A2DBE0B-FA60-4E39-975D-FFB7AD75231D}" dt="2023-03-03T15:33:29.080" v="80" actId="26606"/>
          <ac:spMkLst>
            <pc:docMk/>
            <pc:sldMk cId="1463524848" sldId="258"/>
            <ac:spMk id="12" creationId="{5E39A796-BE83-48B1-B33F-35C4A32AAB57}"/>
          </ac:spMkLst>
        </pc:spChg>
        <pc:spChg chg="add del">
          <ac:chgData name="Vasavi Hegde" userId="c771fffc-f653-43c7-99fc-d64b2a0e67de" providerId="ADAL" clId="{5A2DBE0B-FA60-4E39-975D-FFB7AD75231D}" dt="2023-03-03T15:33:29.080" v="80" actId="26606"/>
          <ac:spMkLst>
            <pc:docMk/>
            <pc:sldMk cId="1463524848" sldId="258"/>
            <ac:spMk id="14" creationId="{72F84B47-E267-4194-8194-831DB7B5547F}"/>
          </ac:spMkLst>
        </pc:spChg>
        <pc:spChg chg="add">
          <ac:chgData name="Vasavi Hegde" userId="c771fffc-f653-43c7-99fc-d64b2a0e67de" providerId="ADAL" clId="{5A2DBE0B-FA60-4E39-975D-FFB7AD75231D}" dt="2023-03-03T15:46:48.876" v="162" actId="26606"/>
          <ac:spMkLst>
            <pc:docMk/>
            <pc:sldMk cId="1463524848" sldId="258"/>
            <ac:spMk id="17" creationId="{C463B99A-73EE-4FBB-B7C4-F9F9BCC25C65}"/>
          </ac:spMkLst>
        </pc:spChg>
        <pc:spChg chg="add">
          <ac:chgData name="Vasavi Hegde" userId="c771fffc-f653-43c7-99fc-d64b2a0e67de" providerId="ADAL" clId="{5A2DBE0B-FA60-4E39-975D-FFB7AD75231D}" dt="2023-03-03T15:46:48.876" v="162" actId="26606"/>
          <ac:spMkLst>
            <pc:docMk/>
            <pc:sldMk cId="1463524848" sldId="258"/>
            <ac:spMk id="18" creationId="{A5D2A5D1-BA0D-47D3-B051-DA7743C46E28}"/>
          </ac:spMkLst>
        </pc:spChg>
        <pc:spChg chg="add del">
          <ac:chgData name="Vasavi Hegde" userId="c771fffc-f653-43c7-99fc-d64b2a0e67de" providerId="ADAL" clId="{5A2DBE0B-FA60-4E39-975D-FFB7AD75231D}" dt="2023-03-03T15:35:37.469" v="93" actId="26606"/>
          <ac:spMkLst>
            <pc:docMk/>
            <pc:sldMk cId="1463524848" sldId="258"/>
            <ac:spMk id="19" creationId="{7505AC14-C4D8-C8B2-9E95-DBC8C612FE4A}"/>
          </ac:spMkLst>
        </pc:spChg>
        <pc:spChg chg="add">
          <ac:chgData name="Vasavi Hegde" userId="c771fffc-f653-43c7-99fc-d64b2a0e67de" providerId="ADAL" clId="{5A2DBE0B-FA60-4E39-975D-FFB7AD75231D}" dt="2023-03-03T15:46:48.876" v="162" actId="26606"/>
          <ac:spMkLst>
            <pc:docMk/>
            <pc:sldMk cId="1463524848" sldId="258"/>
            <ac:spMk id="20" creationId="{2D2B266D-3625-4584-A5C3-7D3F672CFF30}"/>
          </ac:spMkLst>
        </pc:spChg>
        <pc:spChg chg="add del">
          <ac:chgData name="Vasavi Hegde" userId="c771fffc-f653-43c7-99fc-d64b2a0e67de" providerId="ADAL" clId="{5A2DBE0B-FA60-4E39-975D-FFB7AD75231D}" dt="2023-03-03T15:35:37.469" v="93" actId="26606"/>
          <ac:spMkLst>
            <pc:docMk/>
            <pc:sldMk cId="1463524848" sldId="258"/>
            <ac:spMk id="22" creationId="{F13C74B1-5B17-4795-BED0-7140497B445A}"/>
          </ac:spMkLst>
        </pc:spChg>
        <pc:spChg chg="add del">
          <ac:chgData name="Vasavi Hegde" userId="c771fffc-f653-43c7-99fc-d64b2a0e67de" providerId="ADAL" clId="{5A2DBE0B-FA60-4E39-975D-FFB7AD75231D}" dt="2023-03-03T15:35:37.469" v="93" actId="26606"/>
          <ac:spMkLst>
            <pc:docMk/>
            <pc:sldMk cId="1463524848" sldId="258"/>
            <ac:spMk id="24" creationId="{D4974D33-8DC5-464E-8C6D-BE58F0669C17}"/>
          </ac:spMkLst>
        </pc:spChg>
        <pc:spChg chg="add del">
          <ac:chgData name="Vasavi Hegde" userId="c771fffc-f653-43c7-99fc-d64b2a0e67de" providerId="ADAL" clId="{5A2DBE0B-FA60-4E39-975D-FFB7AD75231D}" dt="2023-03-03T15:35:44.973" v="95" actId="26606"/>
          <ac:spMkLst>
            <pc:docMk/>
            <pc:sldMk cId="1463524848" sldId="258"/>
            <ac:spMk id="26" creationId="{79BB35BC-D5C2-4C8B-A22A-A71E6191913B}"/>
          </ac:spMkLst>
        </pc:spChg>
        <pc:spChg chg="add del">
          <ac:chgData name="Vasavi Hegde" userId="c771fffc-f653-43c7-99fc-d64b2a0e67de" providerId="ADAL" clId="{5A2DBE0B-FA60-4E39-975D-FFB7AD75231D}" dt="2023-03-03T15:35:44.973" v="95" actId="26606"/>
          <ac:spMkLst>
            <pc:docMk/>
            <pc:sldMk cId="1463524848" sldId="258"/>
            <ac:spMk id="27" creationId="{545B26D7-3678-74BF-6103-B6B2FC06F6CE}"/>
          </ac:spMkLst>
        </pc:spChg>
        <pc:picChg chg="add del mod">
          <ac:chgData name="Vasavi Hegde" userId="c771fffc-f653-43c7-99fc-d64b2a0e67de" providerId="ADAL" clId="{5A2DBE0B-FA60-4E39-975D-FFB7AD75231D}" dt="2023-03-03T15:34:00.324" v="81" actId="478"/>
          <ac:picMkLst>
            <pc:docMk/>
            <pc:sldMk cId="1463524848" sldId="258"/>
            <ac:picMk id="5" creationId="{9140D112-649F-7E88-CE0E-01350A75F0DF}"/>
          </ac:picMkLst>
        </pc:picChg>
        <pc:picChg chg="add mod">
          <ac:chgData name="Vasavi Hegde" userId="c771fffc-f653-43c7-99fc-d64b2a0e67de" providerId="ADAL" clId="{5A2DBE0B-FA60-4E39-975D-FFB7AD75231D}" dt="2023-03-03T15:46:48.876" v="162" actId="26606"/>
          <ac:picMkLst>
            <pc:docMk/>
            <pc:sldMk cId="1463524848" sldId="258"/>
            <ac:picMk id="15" creationId="{336CF27B-757D-AEE9-1371-D2BE25B445B7}"/>
          </ac:picMkLst>
        </pc:picChg>
      </pc:sldChg>
      <pc:sldChg chg="addSp delSp modSp mod setBg">
        <pc:chgData name="Vasavi Hegde" userId="c771fffc-f653-43c7-99fc-d64b2a0e67de" providerId="ADAL" clId="{5A2DBE0B-FA60-4E39-975D-FFB7AD75231D}" dt="2023-03-03T15:46:45.207" v="161" actId="26606"/>
        <pc:sldMkLst>
          <pc:docMk/>
          <pc:sldMk cId="1158407604" sldId="259"/>
        </pc:sldMkLst>
        <pc:spChg chg="del">
          <ac:chgData name="Vasavi Hegde" userId="c771fffc-f653-43c7-99fc-d64b2a0e67de" providerId="ADAL" clId="{5A2DBE0B-FA60-4E39-975D-FFB7AD75231D}" dt="2023-03-03T15:36:35.673" v="100" actId="26606"/>
          <ac:spMkLst>
            <pc:docMk/>
            <pc:sldMk cId="1158407604" sldId="259"/>
            <ac:spMk id="2" creationId="{C21DEE0F-EA28-02B3-CDB9-081E1670A89E}"/>
          </ac:spMkLst>
        </pc:spChg>
        <pc:spChg chg="del">
          <ac:chgData name="Vasavi Hegde" userId="c771fffc-f653-43c7-99fc-d64b2a0e67de" providerId="ADAL" clId="{5A2DBE0B-FA60-4E39-975D-FFB7AD75231D}" dt="2023-03-03T15:36:30.611" v="97" actId="931"/>
          <ac:spMkLst>
            <pc:docMk/>
            <pc:sldMk cId="1158407604" sldId="259"/>
            <ac:spMk id="3" creationId="{578A0040-ADA0-6280-4D64-FCD0B4656458}"/>
          </ac:spMkLst>
        </pc:spChg>
        <pc:spChg chg="add">
          <ac:chgData name="Vasavi Hegde" userId="c771fffc-f653-43c7-99fc-d64b2a0e67de" providerId="ADAL" clId="{5A2DBE0B-FA60-4E39-975D-FFB7AD75231D}" dt="2023-03-03T15:46:45.207" v="161" actId="26606"/>
          <ac:spMkLst>
            <pc:docMk/>
            <pc:sldMk cId="1158407604" sldId="259"/>
            <ac:spMk id="10" creationId="{2D2B266D-3625-4584-A5C3-7D3F672CFF30}"/>
          </ac:spMkLst>
        </pc:spChg>
        <pc:spChg chg="add">
          <ac:chgData name="Vasavi Hegde" userId="c771fffc-f653-43c7-99fc-d64b2a0e67de" providerId="ADAL" clId="{5A2DBE0B-FA60-4E39-975D-FFB7AD75231D}" dt="2023-03-03T15:46:45.207" v="161" actId="26606"/>
          <ac:spMkLst>
            <pc:docMk/>
            <pc:sldMk cId="1158407604" sldId="259"/>
            <ac:spMk id="12" creationId="{C463B99A-73EE-4FBB-B7C4-F9F9BCC25C65}"/>
          </ac:spMkLst>
        </pc:spChg>
        <pc:spChg chg="add">
          <ac:chgData name="Vasavi Hegde" userId="c771fffc-f653-43c7-99fc-d64b2a0e67de" providerId="ADAL" clId="{5A2DBE0B-FA60-4E39-975D-FFB7AD75231D}" dt="2023-03-03T15:46:45.207" v="161" actId="26606"/>
          <ac:spMkLst>
            <pc:docMk/>
            <pc:sldMk cId="1158407604" sldId="259"/>
            <ac:spMk id="14" creationId="{A5D2A5D1-BA0D-47D3-B051-DA7743C46E28}"/>
          </ac:spMkLst>
        </pc:spChg>
        <pc:picChg chg="add mod">
          <ac:chgData name="Vasavi Hegde" userId="c771fffc-f653-43c7-99fc-d64b2a0e67de" providerId="ADAL" clId="{5A2DBE0B-FA60-4E39-975D-FFB7AD75231D}" dt="2023-03-03T15:46:45.207" v="161" actId="26606"/>
          <ac:picMkLst>
            <pc:docMk/>
            <pc:sldMk cId="1158407604" sldId="259"/>
            <ac:picMk id="5" creationId="{DD1F4D76-C57F-C62A-BC2A-276011E9E1F1}"/>
          </ac:picMkLst>
        </pc:picChg>
      </pc:sldChg>
      <pc:sldChg chg="addSp modSp mod setBg">
        <pc:chgData name="Vasavi Hegde" userId="c771fffc-f653-43c7-99fc-d64b2a0e67de" providerId="ADAL" clId="{5A2DBE0B-FA60-4E39-975D-FFB7AD75231D}" dt="2023-03-03T15:46:54.341" v="163" actId="26606"/>
        <pc:sldMkLst>
          <pc:docMk/>
          <pc:sldMk cId="2577415348" sldId="260"/>
        </pc:sldMkLst>
        <pc:spChg chg="mod">
          <ac:chgData name="Vasavi Hegde" userId="c771fffc-f653-43c7-99fc-d64b2a0e67de" providerId="ADAL" clId="{5A2DBE0B-FA60-4E39-975D-FFB7AD75231D}" dt="2023-03-03T15:46:54.341" v="163" actId="26606"/>
          <ac:spMkLst>
            <pc:docMk/>
            <pc:sldMk cId="2577415348" sldId="260"/>
            <ac:spMk id="2" creationId="{19956FA3-10EF-4E56-E6B4-0422DB12F9DD}"/>
          </ac:spMkLst>
        </pc:spChg>
        <pc:spChg chg="mod">
          <ac:chgData name="Vasavi Hegde" userId="c771fffc-f653-43c7-99fc-d64b2a0e67de" providerId="ADAL" clId="{5A2DBE0B-FA60-4E39-975D-FFB7AD75231D}" dt="2023-03-03T15:46:54.341" v="163" actId="26606"/>
          <ac:spMkLst>
            <pc:docMk/>
            <pc:sldMk cId="2577415348" sldId="260"/>
            <ac:spMk id="3" creationId="{DA9D5509-188B-38CC-2BED-685DAABE7FF2}"/>
          </ac:spMkLst>
        </pc:spChg>
        <pc:spChg chg="add">
          <ac:chgData name="Vasavi Hegde" userId="c771fffc-f653-43c7-99fc-d64b2a0e67de" providerId="ADAL" clId="{5A2DBE0B-FA60-4E39-975D-FFB7AD75231D}" dt="2023-03-03T15:46:54.341" v="163" actId="26606"/>
          <ac:spMkLst>
            <pc:docMk/>
            <pc:sldMk cId="2577415348" sldId="260"/>
            <ac:spMk id="8" creationId="{C05CBC3C-2E5A-4839-8B9B-2E5A6ADF0F58}"/>
          </ac:spMkLst>
        </pc:spChg>
        <pc:spChg chg="add">
          <ac:chgData name="Vasavi Hegde" userId="c771fffc-f653-43c7-99fc-d64b2a0e67de" providerId="ADAL" clId="{5A2DBE0B-FA60-4E39-975D-FFB7AD75231D}" dt="2023-03-03T15:46:54.341" v="163" actId="26606"/>
          <ac:spMkLst>
            <pc:docMk/>
            <pc:sldMk cId="2577415348" sldId="260"/>
            <ac:spMk id="10" creationId="{827FF362-FC97-4BF5-949B-D4ADFA26E457}"/>
          </ac:spMkLst>
        </pc:spChg>
      </pc:sldChg>
      <pc:sldChg chg="addSp delSp modSp new mod setBg modClrScheme setClrOvrMap delDesignElem chgLayout">
        <pc:chgData name="Vasavi Hegde" userId="c771fffc-f653-43c7-99fc-d64b2a0e67de" providerId="ADAL" clId="{5A2DBE0B-FA60-4E39-975D-FFB7AD75231D}" dt="2023-03-03T15:46:41.612" v="160" actId="26606"/>
        <pc:sldMkLst>
          <pc:docMk/>
          <pc:sldMk cId="893325022" sldId="261"/>
        </pc:sldMkLst>
        <pc:spChg chg="del mod">
          <ac:chgData name="Vasavi Hegde" userId="c771fffc-f653-43c7-99fc-d64b2a0e67de" providerId="ADAL" clId="{5A2DBE0B-FA60-4E39-975D-FFB7AD75231D}" dt="2023-03-03T15:40:41.080" v="112" actId="700"/>
          <ac:spMkLst>
            <pc:docMk/>
            <pc:sldMk cId="893325022" sldId="261"/>
            <ac:spMk id="2" creationId="{2F607689-3709-835F-05DC-61F314997E32}"/>
          </ac:spMkLst>
        </pc:spChg>
        <pc:spChg chg="del mod">
          <ac:chgData name="Vasavi Hegde" userId="c771fffc-f653-43c7-99fc-d64b2a0e67de" providerId="ADAL" clId="{5A2DBE0B-FA60-4E39-975D-FFB7AD75231D}" dt="2023-03-03T15:40:41.080" v="112" actId="700"/>
          <ac:spMkLst>
            <pc:docMk/>
            <pc:sldMk cId="893325022" sldId="261"/>
            <ac:spMk id="3" creationId="{3A5F31E9-8CA2-8A35-8EC6-A65D3FA54434}"/>
          </ac:spMkLst>
        </pc:spChg>
        <pc:spChg chg="add">
          <ac:chgData name="Vasavi Hegde" userId="c771fffc-f653-43c7-99fc-d64b2a0e67de" providerId="ADAL" clId="{5A2DBE0B-FA60-4E39-975D-FFB7AD75231D}" dt="2023-03-03T15:46:41.612" v="160" actId="26606"/>
          <ac:spMkLst>
            <pc:docMk/>
            <pc:sldMk cId="893325022" sldId="261"/>
            <ac:spMk id="9" creationId="{2D2B266D-3625-4584-A5C3-7D3F672CFF30}"/>
          </ac:spMkLst>
        </pc:spChg>
        <pc:spChg chg="add del">
          <ac:chgData name="Vasavi Hegde" userId="c771fffc-f653-43c7-99fc-d64b2a0e67de" providerId="ADAL" clId="{5A2DBE0B-FA60-4E39-975D-FFB7AD75231D}" dt="2023-03-03T15:40:05.873" v="109" actId="26606"/>
          <ac:spMkLst>
            <pc:docMk/>
            <pc:sldMk cId="893325022" sldId="261"/>
            <ac:spMk id="10" creationId="{E49CC64F-7275-4E33-961B-0C5CDC439875}"/>
          </ac:spMkLst>
        </pc:spChg>
        <pc:spChg chg="add del">
          <ac:chgData name="Vasavi Hegde" userId="c771fffc-f653-43c7-99fc-d64b2a0e67de" providerId="ADAL" clId="{5A2DBE0B-FA60-4E39-975D-FFB7AD75231D}" dt="2023-03-03T15:40:24.863" v="111" actId="26606"/>
          <ac:spMkLst>
            <pc:docMk/>
            <pc:sldMk cId="893325022" sldId="261"/>
            <ac:spMk id="12" creationId="{ECC07320-C2CA-4E29-8481-9D9E143C7788}"/>
          </ac:spMkLst>
        </pc:spChg>
        <pc:spChg chg="add">
          <ac:chgData name="Vasavi Hegde" userId="c771fffc-f653-43c7-99fc-d64b2a0e67de" providerId="ADAL" clId="{5A2DBE0B-FA60-4E39-975D-FFB7AD75231D}" dt="2023-03-03T15:46:41.612" v="160" actId="26606"/>
          <ac:spMkLst>
            <pc:docMk/>
            <pc:sldMk cId="893325022" sldId="261"/>
            <ac:spMk id="14" creationId="{C463B99A-73EE-4FBB-B7C4-F9F9BCC25C65}"/>
          </ac:spMkLst>
        </pc:spChg>
        <pc:spChg chg="add">
          <ac:chgData name="Vasavi Hegde" userId="c771fffc-f653-43c7-99fc-d64b2a0e67de" providerId="ADAL" clId="{5A2DBE0B-FA60-4E39-975D-FFB7AD75231D}" dt="2023-03-03T15:46:41.612" v="160" actId="26606"/>
          <ac:spMkLst>
            <pc:docMk/>
            <pc:sldMk cId="893325022" sldId="261"/>
            <ac:spMk id="16" creationId="{A5D2A5D1-BA0D-47D3-B051-DA7743C46E28}"/>
          </ac:spMkLst>
        </pc:spChg>
        <pc:spChg chg="add del">
          <ac:chgData name="Vasavi Hegde" userId="c771fffc-f653-43c7-99fc-d64b2a0e67de" providerId="ADAL" clId="{5A2DBE0B-FA60-4E39-975D-FFB7AD75231D}" dt="2023-03-03T15:40:41.080" v="112" actId="700"/>
          <ac:spMkLst>
            <pc:docMk/>
            <pc:sldMk cId="893325022" sldId="261"/>
            <ac:spMk id="17" creationId="{ECC07320-C2CA-4E29-8481-9D9E143C7788}"/>
          </ac:spMkLst>
        </pc:spChg>
        <pc:picChg chg="add del mod">
          <ac:chgData name="Vasavi Hegde" userId="c771fffc-f653-43c7-99fc-d64b2a0e67de" providerId="ADAL" clId="{5A2DBE0B-FA60-4E39-975D-FFB7AD75231D}" dt="2023-03-03T15:41:47.131" v="122" actId="478"/>
          <ac:picMkLst>
            <pc:docMk/>
            <pc:sldMk cId="893325022" sldId="261"/>
            <ac:picMk id="5" creationId="{4AAC37D9-082A-DDA8-77AE-5F41F417F468}"/>
          </ac:picMkLst>
        </pc:picChg>
        <pc:picChg chg="add mod">
          <ac:chgData name="Vasavi Hegde" userId="c771fffc-f653-43c7-99fc-d64b2a0e67de" providerId="ADAL" clId="{5A2DBE0B-FA60-4E39-975D-FFB7AD75231D}" dt="2023-03-03T15:46:41.612" v="160" actId="26606"/>
          <ac:picMkLst>
            <pc:docMk/>
            <pc:sldMk cId="893325022" sldId="261"/>
            <ac:picMk id="7" creationId="{13EDA06F-64C6-E4E1-6BE1-2839E5DDD95C}"/>
          </ac:picMkLst>
        </pc:picChg>
      </pc:sldChg>
      <pc:sldChg chg="addSp modSp new mod setBg">
        <pc:chgData name="Vasavi Hegde" userId="c771fffc-f653-43c7-99fc-d64b2a0e67de" providerId="ADAL" clId="{5A2DBE0B-FA60-4E39-975D-FFB7AD75231D}" dt="2023-03-03T15:46:36.682" v="159" actId="26606"/>
        <pc:sldMkLst>
          <pc:docMk/>
          <pc:sldMk cId="1063468570" sldId="262"/>
        </pc:sldMkLst>
        <pc:spChg chg="add">
          <ac:chgData name="Vasavi Hegde" userId="c771fffc-f653-43c7-99fc-d64b2a0e67de" providerId="ADAL" clId="{5A2DBE0B-FA60-4E39-975D-FFB7AD75231D}" dt="2023-03-03T15:46:36.682" v="159" actId="26606"/>
          <ac:spMkLst>
            <pc:docMk/>
            <pc:sldMk cId="1063468570" sldId="262"/>
            <ac:spMk id="8" creationId="{2D2B266D-3625-4584-A5C3-7D3F672CFF30}"/>
          </ac:spMkLst>
        </pc:spChg>
        <pc:spChg chg="add">
          <ac:chgData name="Vasavi Hegde" userId="c771fffc-f653-43c7-99fc-d64b2a0e67de" providerId="ADAL" clId="{5A2DBE0B-FA60-4E39-975D-FFB7AD75231D}" dt="2023-03-03T15:46:36.682" v="159" actId="26606"/>
          <ac:spMkLst>
            <pc:docMk/>
            <pc:sldMk cId="1063468570" sldId="262"/>
            <ac:spMk id="10" creationId="{C463B99A-73EE-4FBB-B7C4-F9F9BCC25C65}"/>
          </ac:spMkLst>
        </pc:spChg>
        <pc:spChg chg="add">
          <ac:chgData name="Vasavi Hegde" userId="c771fffc-f653-43c7-99fc-d64b2a0e67de" providerId="ADAL" clId="{5A2DBE0B-FA60-4E39-975D-FFB7AD75231D}" dt="2023-03-03T15:46:36.682" v="159" actId="26606"/>
          <ac:spMkLst>
            <pc:docMk/>
            <pc:sldMk cId="1063468570" sldId="262"/>
            <ac:spMk id="12" creationId="{A5D2A5D1-BA0D-47D3-B051-DA7743C46E28}"/>
          </ac:spMkLst>
        </pc:spChg>
        <pc:picChg chg="add mod">
          <ac:chgData name="Vasavi Hegde" userId="c771fffc-f653-43c7-99fc-d64b2a0e67de" providerId="ADAL" clId="{5A2DBE0B-FA60-4E39-975D-FFB7AD75231D}" dt="2023-03-03T15:46:36.682" v="159" actId="26606"/>
          <ac:picMkLst>
            <pc:docMk/>
            <pc:sldMk cId="1063468570" sldId="262"/>
            <ac:picMk id="3" creationId="{1E9E91E7-FAC6-D5C6-ECD4-3BF04578EA0D}"/>
          </ac:picMkLst>
        </pc:picChg>
      </pc:sldChg>
      <pc:sldChg chg="addSp modSp new mod setBg">
        <pc:chgData name="Vasavi Hegde" userId="c771fffc-f653-43c7-99fc-d64b2a0e67de" providerId="ADAL" clId="{5A2DBE0B-FA60-4E39-975D-FFB7AD75231D}" dt="2023-03-03T15:46:31.923" v="158" actId="26606"/>
        <pc:sldMkLst>
          <pc:docMk/>
          <pc:sldMk cId="3604588873" sldId="263"/>
        </pc:sldMkLst>
        <pc:spChg chg="add">
          <ac:chgData name="Vasavi Hegde" userId="c771fffc-f653-43c7-99fc-d64b2a0e67de" providerId="ADAL" clId="{5A2DBE0B-FA60-4E39-975D-FFB7AD75231D}" dt="2023-03-03T15:46:31.923" v="158" actId="26606"/>
          <ac:spMkLst>
            <pc:docMk/>
            <pc:sldMk cId="3604588873" sldId="263"/>
            <ac:spMk id="8" creationId="{2D2B266D-3625-4584-A5C3-7D3F672CFF30}"/>
          </ac:spMkLst>
        </pc:spChg>
        <pc:spChg chg="add">
          <ac:chgData name="Vasavi Hegde" userId="c771fffc-f653-43c7-99fc-d64b2a0e67de" providerId="ADAL" clId="{5A2DBE0B-FA60-4E39-975D-FFB7AD75231D}" dt="2023-03-03T15:46:31.923" v="158" actId="26606"/>
          <ac:spMkLst>
            <pc:docMk/>
            <pc:sldMk cId="3604588873" sldId="263"/>
            <ac:spMk id="10" creationId="{C463B99A-73EE-4FBB-B7C4-F9F9BCC25C65}"/>
          </ac:spMkLst>
        </pc:spChg>
        <pc:spChg chg="add">
          <ac:chgData name="Vasavi Hegde" userId="c771fffc-f653-43c7-99fc-d64b2a0e67de" providerId="ADAL" clId="{5A2DBE0B-FA60-4E39-975D-FFB7AD75231D}" dt="2023-03-03T15:46:31.923" v="158" actId="26606"/>
          <ac:spMkLst>
            <pc:docMk/>
            <pc:sldMk cId="3604588873" sldId="263"/>
            <ac:spMk id="12" creationId="{A5D2A5D1-BA0D-47D3-B051-DA7743C46E28}"/>
          </ac:spMkLst>
        </pc:spChg>
        <pc:picChg chg="add mod">
          <ac:chgData name="Vasavi Hegde" userId="c771fffc-f653-43c7-99fc-d64b2a0e67de" providerId="ADAL" clId="{5A2DBE0B-FA60-4E39-975D-FFB7AD75231D}" dt="2023-03-03T15:46:31.923" v="158" actId="26606"/>
          <ac:picMkLst>
            <pc:docMk/>
            <pc:sldMk cId="3604588873" sldId="263"/>
            <ac:picMk id="3" creationId="{111466F5-4050-1BF4-7E00-6DF2A79C4688}"/>
          </ac:picMkLst>
        </pc:picChg>
      </pc:sldChg>
      <pc:sldChg chg="new del">
        <pc:chgData name="Vasavi Hegde" userId="c771fffc-f653-43c7-99fc-d64b2a0e67de" providerId="ADAL" clId="{5A2DBE0B-FA60-4E39-975D-FFB7AD75231D}" dt="2023-03-03T15:45:30.958" v="141" actId="47"/>
        <pc:sldMkLst>
          <pc:docMk/>
          <pc:sldMk cId="4101776203" sldId="264"/>
        </pc:sldMkLst>
      </pc:sldChg>
      <pc:sldChg chg="addSp delSp modSp new mod setBg setClrOvrMap">
        <pc:chgData name="Vasavi Hegde" userId="c771fffc-f653-43c7-99fc-d64b2a0e67de" providerId="ADAL" clId="{5A2DBE0B-FA60-4E39-975D-FFB7AD75231D}" dt="2023-03-03T15:46:15.942" v="157" actId="26606"/>
        <pc:sldMkLst>
          <pc:docMk/>
          <pc:sldMk cId="737212052" sldId="265"/>
        </pc:sldMkLst>
        <pc:spChg chg="mod">
          <ac:chgData name="Vasavi Hegde" userId="c771fffc-f653-43c7-99fc-d64b2a0e67de" providerId="ADAL" clId="{5A2DBE0B-FA60-4E39-975D-FFB7AD75231D}" dt="2023-03-03T15:46:15.942" v="157" actId="26606"/>
          <ac:spMkLst>
            <pc:docMk/>
            <pc:sldMk cId="737212052" sldId="265"/>
            <ac:spMk id="2" creationId="{E9A3C128-B648-D628-75F4-4A2F6B73B846}"/>
          </ac:spMkLst>
        </pc:spChg>
        <pc:spChg chg="add">
          <ac:chgData name="Vasavi Hegde" userId="c771fffc-f653-43c7-99fc-d64b2a0e67de" providerId="ADAL" clId="{5A2DBE0B-FA60-4E39-975D-FFB7AD75231D}" dt="2023-03-03T15:46:15.942" v="157" actId="26606"/>
          <ac:spMkLst>
            <pc:docMk/>
            <pc:sldMk cId="737212052" sldId="265"/>
            <ac:spMk id="7" creationId="{3EDD119B-6BFA-4C3F-90CE-97DAFD604ECC}"/>
          </ac:spMkLst>
        </pc:spChg>
        <pc:spChg chg="add del">
          <ac:chgData name="Vasavi Hegde" userId="c771fffc-f653-43c7-99fc-d64b2a0e67de" providerId="ADAL" clId="{5A2DBE0B-FA60-4E39-975D-FFB7AD75231D}" dt="2023-03-03T15:46:15.934" v="156" actId="26606"/>
          <ac:spMkLst>
            <pc:docMk/>
            <pc:sldMk cId="737212052" sldId="265"/>
            <ac:spMk id="8" creationId="{0671A8AE-40A1-4631-A6B8-581AFF065482}"/>
          </ac:spMkLst>
        </pc:spChg>
        <pc:spChg chg="add del">
          <ac:chgData name="Vasavi Hegde" userId="c771fffc-f653-43c7-99fc-d64b2a0e67de" providerId="ADAL" clId="{5A2DBE0B-FA60-4E39-975D-FFB7AD75231D}" dt="2023-03-03T15:46:15.934" v="156" actId="26606"/>
          <ac:spMkLst>
            <pc:docMk/>
            <pc:sldMk cId="737212052" sldId="265"/>
            <ac:spMk id="10" creationId="{AB58EF07-17C2-48CF-ABB0-EEF1F17CB8F0}"/>
          </ac:spMkLst>
        </pc:spChg>
        <pc:spChg chg="add del">
          <ac:chgData name="Vasavi Hegde" userId="c771fffc-f653-43c7-99fc-d64b2a0e67de" providerId="ADAL" clId="{5A2DBE0B-FA60-4E39-975D-FFB7AD75231D}" dt="2023-03-03T15:46:15.934" v="156" actId="26606"/>
          <ac:spMkLst>
            <pc:docMk/>
            <pc:sldMk cId="737212052" sldId="265"/>
            <ac:spMk id="12" creationId="{AF2F604E-43BE-4DC3-B983-E071523364F8}"/>
          </ac:spMkLst>
        </pc:spChg>
        <pc:spChg chg="add del">
          <ac:chgData name="Vasavi Hegde" userId="c771fffc-f653-43c7-99fc-d64b2a0e67de" providerId="ADAL" clId="{5A2DBE0B-FA60-4E39-975D-FFB7AD75231D}" dt="2023-03-03T15:46:15.934" v="156" actId="26606"/>
          <ac:spMkLst>
            <pc:docMk/>
            <pc:sldMk cId="737212052" sldId="265"/>
            <ac:spMk id="14" creationId="{08C9B587-E65E-4B52-B37C-ABEBB6E87928}"/>
          </ac:spMkLst>
        </pc:spChg>
        <pc:picChg chg="add del">
          <ac:chgData name="Vasavi Hegde" userId="c771fffc-f653-43c7-99fc-d64b2a0e67de" providerId="ADAL" clId="{5A2DBE0B-FA60-4E39-975D-FFB7AD75231D}" dt="2023-03-03T15:46:15.934" v="156" actId="26606"/>
          <ac:picMkLst>
            <pc:docMk/>
            <pc:sldMk cId="737212052" sldId="265"/>
            <ac:picMk id="4" creationId="{09188808-BF3D-6F1F-4CF7-F14B94A7F6FA}"/>
          </ac:picMkLst>
        </pc:picChg>
        <pc:cxnChg chg="add">
          <ac:chgData name="Vasavi Hegde" userId="c771fffc-f653-43c7-99fc-d64b2a0e67de" providerId="ADAL" clId="{5A2DBE0B-FA60-4E39-975D-FFB7AD75231D}" dt="2023-03-03T15:46:15.942" v="157" actId="26606"/>
          <ac:cxnSpMkLst>
            <pc:docMk/>
            <pc:sldMk cId="737212052" sldId="265"/>
            <ac:cxnSpMk id="9" creationId="{DC1572D0-F0FD-4D84-8F82-DC59140EB9B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F7E8A-A630-4E29-8B25-A8FBCAE23C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091D3B-009A-4F74-B59E-1A57BEEA34EA}">
      <dgm:prSet/>
      <dgm:spPr/>
      <dgm:t>
        <a:bodyPr/>
        <a:lstStyle/>
        <a:p>
          <a:r>
            <a:rPr lang="en-US" b="1" i="0"/>
            <a:t>Job creation: Billionaires who own or invest in companies can help create jobs for people in their communities, which can have a positive impact on local economies.</a:t>
          </a:r>
          <a:endParaRPr lang="en-US"/>
        </a:p>
      </dgm:t>
    </dgm:pt>
    <dgm:pt modelId="{324387A6-7059-4821-B730-7767B783B110}" type="parTrans" cxnId="{398A5E3C-48F3-4B4C-8E31-AB1816A87FE3}">
      <dgm:prSet/>
      <dgm:spPr/>
      <dgm:t>
        <a:bodyPr/>
        <a:lstStyle/>
        <a:p>
          <a:endParaRPr lang="en-US"/>
        </a:p>
      </dgm:t>
    </dgm:pt>
    <dgm:pt modelId="{19F4BE5E-2FFB-4B63-8E9D-B1B82D0B5F25}" type="sibTrans" cxnId="{398A5E3C-48F3-4B4C-8E31-AB1816A87FE3}">
      <dgm:prSet/>
      <dgm:spPr/>
      <dgm:t>
        <a:bodyPr/>
        <a:lstStyle/>
        <a:p>
          <a:endParaRPr lang="en-US"/>
        </a:p>
      </dgm:t>
    </dgm:pt>
    <dgm:pt modelId="{FB37F24D-1330-4276-8D17-F445AB19D074}">
      <dgm:prSet/>
      <dgm:spPr/>
      <dgm:t>
        <a:bodyPr/>
        <a:lstStyle/>
        <a:p>
          <a:r>
            <a:rPr lang="en-US" b="1" i="0"/>
            <a:t>Philanthropy: Many billionaires choose to give away a portion of their wealth to charitable causes. This can include funding research into diseases, supporting education initiatives, or building infrastructure in underserved areas.</a:t>
          </a:r>
          <a:endParaRPr lang="en-US"/>
        </a:p>
      </dgm:t>
    </dgm:pt>
    <dgm:pt modelId="{79FD5AD4-D9AC-4B0D-A986-AC17DF64B16C}" type="parTrans" cxnId="{955F5326-FB6A-4171-B0F4-D1FC3D0674F3}">
      <dgm:prSet/>
      <dgm:spPr/>
      <dgm:t>
        <a:bodyPr/>
        <a:lstStyle/>
        <a:p>
          <a:endParaRPr lang="en-US"/>
        </a:p>
      </dgm:t>
    </dgm:pt>
    <dgm:pt modelId="{E5143F00-72C7-4086-9FB8-6C8C0A70079C}" type="sibTrans" cxnId="{955F5326-FB6A-4171-B0F4-D1FC3D0674F3}">
      <dgm:prSet/>
      <dgm:spPr/>
      <dgm:t>
        <a:bodyPr/>
        <a:lstStyle/>
        <a:p>
          <a:endParaRPr lang="en-US"/>
        </a:p>
      </dgm:t>
    </dgm:pt>
    <dgm:pt modelId="{A44927AA-C8CD-46CD-BC65-AED0ACC0B8ED}">
      <dgm:prSet/>
      <dgm:spPr/>
      <dgm:t>
        <a:bodyPr/>
        <a:lstStyle/>
        <a:p>
          <a:r>
            <a:rPr lang="en-US" b="1" i="0"/>
            <a:t>Innovation: Some billionaires are responsible for breakthroughs in technology or other industries that have transformed society. For example, the founder of Amazon, Jeff Bezos, revolutionized e-commerce and has helped make online shopping more accessible to people around the world.</a:t>
          </a:r>
          <a:endParaRPr lang="en-US"/>
        </a:p>
      </dgm:t>
    </dgm:pt>
    <dgm:pt modelId="{578692BC-5937-47EE-B4A1-6759CA11CDA2}" type="parTrans" cxnId="{255AC93B-9992-4053-A9C5-4139DC2176BE}">
      <dgm:prSet/>
      <dgm:spPr/>
      <dgm:t>
        <a:bodyPr/>
        <a:lstStyle/>
        <a:p>
          <a:endParaRPr lang="en-US"/>
        </a:p>
      </dgm:t>
    </dgm:pt>
    <dgm:pt modelId="{C0461BC0-F218-4F65-8DED-F677FC9341D5}" type="sibTrans" cxnId="{255AC93B-9992-4053-A9C5-4139DC2176BE}">
      <dgm:prSet/>
      <dgm:spPr/>
      <dgm:t>
        <a:bodyPr/>
        <a:lstStyle/>
        <a:p>
          <a:endParaRPr lang="en-US"/>
        </a:p>
      </dgm:t>
    </dgm:pt>
    <dgm:pt modelId="{1B9A26B2-1148-4445-9E29-31C6C5D5FBAC}">
      <dgm:prSet/>
      <dgm:spPr/>
      <dgm:t>
        <a:bodyPr/>
        <a:lstStyle/>
        <a:p>
          <a:r>
            <a:rPr lang="en-US" b="1" i="0"/>
            <a:t>Investment: Billionaires can use their wealth to invest in companies that are working on solutions to some of the world's most pressing problems, such as renewable energy or clean water. This can help drive progress in important areas and benefit society as a whole.</a:t>
          </a:r>
          <a:endParaRPr lang="en-US"/>
        </a:p>
      </dgm:t>
    </dgm:pt>
    <dgm:pt modelId="{D90FC9DA-C0BE-43A4-BE71-361BD86AA8C2}" type="parTrans" cxnId="{E9767BA1-705D-45C2-AD34-830807E2CAFE}">
      <dgm:prSet/>
      <dgm:spPr/>
      <dgm:t>
        <a:bodyPr/>
        <a:lstStyle/>
        <a:p>
          <a:endParaRPr lang="en-US"/>
        </a:p>
      </dgm:t>
    </dgm:pt>
    <dgm:pt modelId="{08F9EE7D-8CD1-4B52-A8E2-9874E4653FDC}" type="sibTrans" cxnId="{E9767BA1-705D-45C2-AD34-830807E2CAFE}">
      <dgm:prSet/>
      <dgm:spPr/>
      <dgm:t>
        <a:bodyPr/>
        <a:lstStyle/>
        <a:p>
          <a:endParaRPr lang="en-US"/>
        </a:p>
      </dgm:t>
    </dgm:pt>
    <dgm:pt modelId="{C10CD01D-836E-4F4B-8FE6-F7A932D3B78F}" type="pres">
      <dgm:prSet presAssocID="{243F7E8A-A630-4E29-8B25-A8FBCAE23C59}" presName="linear" presStyleCnt="0">
        <dgm:presLayoutVars>
          <dgm:animLvl val="lvl"/>
          <dgm:resizeHandles val="exact"/>
        </dgm:presLayoutVars>
      </dgm:prSet>
      <dgm:spPr/>
    </dgm:pt>
    <dgm:pt modelId="{9AD16373-B468-44CF-AD05-4F8591EB1561}" type="pres">
      <dgm:prSet presAssocID="{96091D3B-009A-4F74-B59E-1A57BEEA34EA}" presName="parentText" presStyleLbl="node1" presStyleIdx="0" presStyleCnt="4">
        <dgm:presLayoutVars>
          <dgm:chMax val="0"/>
          <dgm:bulletEnabled val="1"/>
        </dgm:presLayoutVars>
      </dgm:prSet>
      <dgm:spPr/>
    </dgm:pt>
    <dgm:pt modelId="{B757E20A-AACB-4D67-9301-48A481230356}" type="pres">
      <dgm:prSet presAssocID="{19F4BE5E-2FFB-4B63-8E9D-B1B82D0B5F25}" presName="spacer" presStyleCnt="0"/>
      <dgm:spPr/>
    </dgm:pt>
    <dgm:pt modelId="{363167AF-5E6F-4885-975B-02E637C39699}" type="pres">
      <dgm:prSet presAssocID="{FB37F24D-1330-4276-8D17-F445AB19D074}" presName="parentText" presStyleLbl="node1" presStyleIdx="1" presStyleCnt="4">
        <dgm:presLayoutVars>
          <dgm:chMax val="0"/>
          <dgm:bulletEnabled val="1"/>
        </dgm:presLayoutVars>
      </dgm:prSet>
      <dgm:spPr/>
    </dgm:pt>
    <dgm:pt modelId="{A0F76F39-CE92-443D-ACBD-CC7136DBDCBC}" type="pres">
      <dgm:prSet presAssocID="{E5143F00-72C7-4086-9FB8-6C8C0A70079C}" presName="spacer" presStyleCnt="0"/>
      <dgm:spPr/>
    </dgm:pt>
    <dgm:pt modelId="{CA68E646-4403-4A6A-ADEB-466FCAE7ACDE}" type="pres">
      <dgm:prSet presAssocID="{A44927AA-C8CD-46CD-BC65-AED0ACC0B8ED}" presName="parentText" presStyleLbl="node1" presStyleIdx="2" presStyleCnt="4">
        <dgm:presLayoutVars>
          <dgm:chMax val="0"/>
          <dgm:bulletEnabled val="1"/>
        </dgm:presLayoutVars>
      </dgm:prSet>
      <dgm:spPr/>
    </dgm:pt>
    <dgm:pt modelId="{0FDB498A-C1D0-49EC-9C5D-D0842CCC7247}" type="pres">
      <dgm:prSet presAssocID="{C0461BC0-F218-4F65-8DED-F677FC9341D5}" presName="spacer" presStyleCnt="0"/>
      <dgm:spPr/>
    </dgm:pt>
    <dgm:pt modelId="{3490D8B1-30D4-4C3F-B355-226401501BE7}" type="pres">
      <dgm:prSet presAssocID="{1B9A26B2-1148-4445-9E29-31C6C5D5FBAC}" presName="parentText" presStyleLbl="node1" presStyleIdx="3" presStyleCnt="4">
        <dgm:presLayoutVars>
          <dgm:chMax val="0"/>
          <dgm:bulletEnabled val="1"/>
        </dgm:presLayoutVars>
      </dgm:prSet>
      <dgm:spPr/>
    </dgm:pt>
  </dgm:ptLst>
  <dgm:cxnLst>
    <dgm:cxn modelId="{955F5326-FB6A-4171-B0F4-D1FC3D0674F3}" srcId="{243F7E8A-A630-4E29-8B25-A8FBCAE23C59}" destId="{FB37F24D-1330-4276-8D17-F445AB19D074}" srcOrd="1" destOrd="0" parTransId="{79FD5AD4-D9AC-4B0D-A986-AC17DF64B16C}" sibTransId="{E5143F00-72C7-4086-9FB8-6C8C0A70079C}"/>
    <dgm:cxn modelId="{255AC93B-9992-4053-A9C5-4139DC2176BE}" srcId="{243F7E8A-A630-4E29-8B25-A8FBCAE23C59}" destId="{A44927AA-C8CD-46CD-BC65-AED0ACC0B8ED}" srcOrd="2" destOrd="0" parTransId="{578692BC-5937-47EE-B4A1-6759CA11CDA2}" sibTransId="{C0461BC0-F218-4F65-8DED-F677FC9341D5}"/>
    <dgm:cxn modelId="{398A5E3C-48F3-4B4C-8E31-AB1816A87FE3}" srcId="{243F7E8A-A630-4E29-8B25-A8FBCAE23C59}" destId="{96091D3B-009A-4F74-B59E-1A57BEEA34EA}" srcOrd="0" destOrd="0" parTransId="{324387A6-7059-4821-B730-7767B783B110}" sibTransId="{19F4BE5E-2FFB-4B63-8E9D-B1B82D0B5F25}"/>
    <dgm:cxn modelId="{45B23749-D423-411C-92E2-86E4E65FE353}" type="presOf" srcId="{A44927AA-C8CD-46CD-BC65-AED0ACC0B8ED}" destId="{CA68E646-4403-4A6A-ADEB-466FCAE7ACDE}" srcOrd="0" destOrd="0" presId="urn:microsoft.com/office/officeart/2005/8/layout/vList2"/>
    <dgm:cxn modelId="{7B68E05A-9C6B-4F38-B60F-A2290912B164}" type="presOf" srcId="{96091D3B-009A-4F74-B59E-1A57BEEA34EA}" destId="{9AD16373-B468-44CF-AD05-4F8591EB1561}" srcOrd="0" destOrd="0" presId="urn:microsoft.com/office/officeart/2005/8/layout/vList2"/>
    <dgm:cxn modelId="{E9767BA1-705D-45C2-AD34-830807E2CAFE}" srcId="{243F7E8A-A630-4E29-8B25-A8FBCAE23C59}" destId="{1B9A26B2-1148-4445-9E29-31C6C5D5FBAC}" srcOrd="3" destOrd="0" parTransId="{D90FC9DA-C0BE-43A4-BE71-361BD86AA8C2}" sibTransId="{08F9EE7D-8CD1-4B52-A8E2-9874E4653FDC}"/>
    <dgm:cxn modelId="{D3496ECD-2E7A-4B46-BC1A-795DE9ADF880}" type="presOf" srcId="{FB37F24D-1330-4276-8D17-F445AB19D074}" destId="{363167AF-5E6F-4885-975B-02E637C39699}" srcOrd="0" destOrd="0" presId="urn:microsoft.com/office/officeart/2005/8/layout/vList2"/>
    <dgm:cxn modelId="{6F10CCDE-A79E-4DF5-A537-D11C1CA334B2}" type="presOf" srcId="{243F7E8A-A630-4E29-8B25-A8FBCAE23C59}" destId="{C10CD01D-836E-4F4B-8FE6-F7A932D3B78F}" srcOrd="0" destOrd="0" presId="urn:microsoft.com/office/officeart/2005/8/layout/vList2"/>
    <dgm:cxn modelId="{CB4D72EF-1CAA-4DA2-A2F2-72295968F150}" type="presOf" srcId="{1B9A26B2-1148-4445-9E29-31C6C5D5FBAC}" destId="{3490D8B1-30D4-4C3F-B355-226401501BE7}" srcOrd="0" destOrd="0" presId="urn:microsoft.com/office/officeart/2005/8/layout/vList2"/>
    <dgm:cxn modelId="{3E507294-4C33-45F2-9D71-B36851249196}" type="presParOf" srcId="{C10CD01D-836E-4F4B-8FE6-F7A932D3B78F}" destId="{9AD16373-B468-44CF-AD05-4F8591EB1561}" srcOrd="0" destOrd="0" presId="urn:microsoft.com/office/officeart/2005/8/layout/vList2"/>
    <dgm:cxn modelId="{C606CD5D-C11B-4885-8FE3-3B71FB923FEA}" type="presParOf" srcId="{C10CD01D-836E-4F4B-8FE6-F7A932D3B78F}" destId="{B757E20A-AACB-4D67-9301-48A481230356}" srcOrd="1" destOrd="0" presId="urn:microsoft.com/office/officeart/2005/8/layout/vList2"/>
    <dgm:cxn modelId="{9AFC0881-CBF4-4B89-9177-DADA562A09D8}" type="presParOf" srcId="{C10CD01D-836E-4F4B-8FE6-F7A932D3B78F}" destId="{363167AF-5E6F-4885-975B-02E637C39699}" srcOrd="2" destOrd="0" presId="urn:microsoft.com/office/officeart/2005/8/layout/vList2"/>
    <dgm:cxn modelId="{AF900202-C255-4BD7-8A2A-8A839E9BFB06}" type="presParOf" srcId="{C10CD01D-836E-4F4B-8FE6-F7A932D3B78F}" destId="{A0F76F39-CE92-443D-ACBD-CC7136DBDCBC}" srcOrd="3" destOrd="0" presId="urn:microsoft.com/office/officeart/2005/8/layout/vList2"/>
    <dgm:cxn modelId="{F689DA2E-1114-458E-801C-03371AAA1527}" type="presParOf" srcId="{C10CD01D-836E-4F4B-8FE6-F7A932D3B78F}" destId="{CA68E646-4403-4A6A-ADEB-466FCAE7ACDE}" srcOrd="4" destOrd="0" presId="urn:microsoft.com/office/officeart/2005/8/layout/vList2"/>
    <dgm:cxn modelId="{E6B8ABAA-1325-4703-9D71-07977F733BF9}" type="presParOf" srcId="{C10CD01D-836E-4F4B-8FE6-F7A932D3B78F}" destId="{0FDB498A-C1D0-49EC-9C5D-D0842CCC7247}" srcOrd="5" destOrd="0" presId="urn:microsoft.com/office/officeart/2005/8/layout/vList2"/>
    <dgm:cxn modelId="{72FD11F5-0969-4E65-8DBE-289BB6AE6F18}" type="presParOf" srcId="{C10CD01D-836E-4F4B-8FE6-F7A932D3B78F}" destId="{3490D8B1-30D4-4C3F-B355-226401501B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16373-B468-44CF-AD05-4F8591EB1561}">
      <dsp:nvSpPr>
        <dsp:cNvPr id="0" name=""/>
        <dsp:cNvSpPr/>
      </dsp:nvSpPr>
      <dsp:spPr>
        <a:xfrm>
          <a:off x="0" y="84046"/>
          <a:ext cx="10515600"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Job creation: Billionaires who own or invest in companies can help create jobs for people in their communities, which can have a positive impact on local economies.</a:t>
          </a:r>
          <a:endParaRPr lang="en-US" sz="1800" kern="1200"/>
        </a:p>
      </dsp:txBody>
      <dsp:txXfrm>
        <a:off x="49154" y="133200"/>
        <a:ext cx="10417292" cy="908623"/>
      </dsp:txXfrm>
    </dsp:sp>
    <dsp:sp modelId="{363167AF-5E6F-4885-975B-02E637C39699}">
      <dsp:nvSpPr>
        <dsp:cNvPr id="0" name=""/>
        <dsp:cNvSpPr/>
      </dsp:nvSpPr>
      <dsp:spPr>
        <a:xfrm>
          <a:off x="0" y="1142817"/>
          <a:ext cx="10515600"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Philanthropy: Many billionaires choose to give away a portion of their wealth to charitable causes. This can include funding research into diseases, supporting education initiatives, or building infrastructure in underserved areas.</a:t>
          </a:r>
          <a:endParaRPr lang="en-US" sz="1800" kern="1200"/>
        </a:p>
      </dsp:txBody>
      <dsp:txXfrm>
        <a:off x="49154" y="1191971"/>
        <a:ext cx="10417292" cy="908623"/>
      </dsp:txXfrm>
    </dsp:sp>
    <dsp:sp modelId="{CA68E646-4403-4A6A-ADEB-466FCAE7ACDE}">
      <dsp:nvSpPr>
        <dsp:cNvPr id="0" name=""/>
        <dsp:cNvSpPr/>
      </dsp:nvSpPr>
      <dsp:spPr>
        <a:xfrm>
          <a:off x="0" y="2201589"/>
          <a:ext cx="10515600"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Innovation: Some billionaires are responsible for breakthroughs in technology or other industries that have transformed society. For example, the founder of Amazon, Jeff Bezos, revolutionized e-commerce and has helped make online shopping more accessible to people around the world.</a:t>
          </a:r>
          <a:endParaRPr lang="en-US" sz="1800" kern="1200"/>
        </a:p>
      </dsp:txBody>
      <dsp:txXfrm>
        <a:off x="49154" y="2250743"/>
        <a:ext cx="10417292" cy="908623"/>
      </dsp:txXfrm>
    </dsp:sp>
    <dsp:sp modelId="{3490D8B1-30D4-4C3F-B355-226401501BE7}">
      <dsp:nvSpPr>
        <dsp:cNvPr id="0" name=""/>
        <dsp:cNvSpPr/>
      </dsp:nvSpPr>
      <dsp:spPr>
        <a:xfrm>
          <a:off x="0" y="3260360"/>
          <a:ext cx="10515600" cy="10069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Investment: Billionaires can use their wealth to invest in companies that are working on solutions to some of the world's most pressing problems, such as renewable energy or clean water. This can help drive progress in important areas and benefit society as a whole.</a:t>
          </a:r>
          <a:endParaRPr lang="en-US" sz="1800" kern="1200"/>
        </a:p>
      </dsp:txBody>
      <dsp:txXfrm>
        <a:off x="49154" y="3309514"/>
        <a:ext cx="10417292" cy="9086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0308E-9989-42E9-B984-CD964C54C5C7}"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79743-6B83-48CF-A97D-733C94CE4347}" type="slidenum">
              <a:rPr lang="en-US" smtClean="0"/>
              <a:t>‹#›</a:t>
            </a:fld>
            <a:endParaRPr lang="en-US"/>
          </a:p>
        </p:txBody>
      </p:sp>
    </p:spTree>
    <p:extLst>
      <p:ext uri="{BB962C8B-B14F-4D97-AF65-F5344CB8AC3E}">
        <p14:creationId xmlns:p14="http://schemas.microsoft.com/office/powerpoint/2010/main" val="126185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Philanthropy: Many billionaires choose to give away a portion of their wealth to charitable causes. This can include funding research into diseases, supporting education initiatives, or building infrastructure in underserved areas</a:t>
            </a:r>
            <a:endParaRPr lang="en-US" dirty="0"/>
          </a:p>
        </p:txBody>
      </p:sp>
      <p:sp>
        <p:nvSpPr>
          <p:cNvPr id="4" name="Slide Number Placeholder 3"/>
          <p:cNvSpPr>
            <a:spLocks noGrp="1"/>
          </p:cNvSpPr>
          <p:nvPr>
            <p:ph type="sldNum" sz="quarter" idx="5"/>
          </p:nvPr>
        </p:nvSpPr>
        <p:spPr/>
        <p:txBody>
          <a:bodyPr/>
          <a:lstStyle/>
          <a:p>
            <a:fld id="{1B779743-6B83-48CF-A97D-733C94CE4347}" type="slidenum">
              <a:rPr lang="en-US" smtClean="0"/>
              <a:t>2</a:t>
            </a:fld>
            <a:endParaRPr lang="en-US"/>
          </a:p>
        </p:txBody>
      </p:sp>
    </p:spTree>
    <p:extLst>
      <p:ext uri="{BB962C8B-B14F-4D97-AF65-F5344CB8AC3E}">
        <p14:creationId xmlns:p14="http://schemas.microsoft.com/office/powerpoint/2010/main" val="232020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779743-6B83-48CF-A97D-733C94CE4347}" type="slidenum">
              <a:rPr lang="en-US" smtClean="0"/>
              <a:t>4</a:t>
            </a:fld>
            <a:endParaRPr lang="en-US"/>
          </a:p>
        </p:txBody>
      </p:sp>
    </p:spTree>
    <p:extLst>
      <p:ext uri="{BB962C8B-B14F-4D97-AF65-F5344CB8AC3E}">
        <p14:creationId xmlns:p14="http://schemas.microsoft.com/office/powerpoint/2010/main" val="249388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United States, China, India are having the highest billionaires worldwide. </a:t>
            </a:r>
            <a:r>
              <a:rPr lang="en-US" b="0" i="0" dirty="0">
                <a:solidFill>
                  <a:srgbClr val="D1D5DB"/>
                </a:solidFill>
                <a:effectLst/>
                <a:latin typeface="Söhne"/>
              </a:rPr>
              <a:t>Tax revenue: Billionaires who generate significant income or capital gains can also contribute to economic growth by paying taxes. This tax revenue can be used by governments to fund infrastructure projects, education, healthcare, and other initiatives that can support economic growth.</a:t>
            </a:r>
          </a:p>
          <a:p>
            <a:endParaRPr lang="en-US" dirty="0"/>
          </a:p>
        </p:txBody>
      </p:sp>
      <p:sp>
        <p:nvSpPr>
          <p:cNvPr id="4" name="Slide Number Placeholder 3"/>
          <p:cNvSpPr>
            <a:spLocks noGrp="1"/>
          </p:cNvSpPr>
          <p:nvPr>
            <p:ph type="sldNum" sz="quarter" idx="5"/>
          </p:nvPr>
        </p:nvSpPr>
        <p:spPr/>
        <p:txBody>
          <a:bodyPr/>
          <a:lstStyle/>
          <a:p>
            <a:fld id="{1B779743-6B83-48CF-A97D-733C94CE4347}" type="slidenum">
              <a:rPr lang="en-US" smtClean="0"/>
              <a:t>5</a:t>
            </a:fld>
            <a:endParaRPr lang="en-US"/>
          </a:p>
        </p:txBody>
      </p:sp>
    </p:spTree>
    <p:extLst>
      <p:ext uri="{BB962C8B-B14F-4D97-AF65-F5344CB8AC3E}">
        <p14:creationId xmlns:p14="http://schemas.microsoft.com/office/powerpoint/2010/main" val="266381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age group between 50-80 years old has the highest number of billionaires, according to Forbes' 2021 Billionaires List.</a:t>
            </a:r>
            <a:endParaRPr lang="en-US" dirty="0"/>
          </a:p>
        </p:txBody>
      </p:sp>
      <p:sp>
        <p:nvSpPr>
          <p:cNvPr id="4" name="Slide Number Placeholder 3"/>
          <p:cNvSpPr>
            <a:spLocks noGrp="1"/>
          </p:cNvSpPr>
          <p:nvPr>
            <p:ph type="sldNum" sz="quarter" idx="5"/>
          </p:nvPr>
        </p:nvSpPr>
        <p:spPr/>
        <p:txBody>
          <a:bodyPr/>
          <a:lstStyle/>
          <a:p>
            <a:fld id="{1B779743-6B83-48CF-A97D-733C94CE4347}" type="slidenum">
              <a:rPr lang="en-US" smtClean="0"/>
              <a:t>6</a:t>
            </a:fld>
            <a:endParaRPr lang="en-US"/>
          </a:p>
        </p:txBody>
      </p:sp>
    </p:spTree>
    <p:extLst>
      <p:ext uri="{BB962C8B-B14F-4D97-AF65-F5344CB8AC3E}">
        <p14:creationId xmlns:p14="http://schemas.microsoft.com/office/powerpoint/2010/main" val="1596647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779743-6B83-48CF-A97D-733C94CE4347}" type="slidenum">
              <a:rPr lang="en-US" smtClean="0"/>
              <a:t>10</a:t>
            </a:fld>
            <a:endParaRPr lang="en-US"/>
          </a:p>
        </p:txBody>
      </p:sp>
    </p:spTree>
    <p:extLst>
      <p:ext uri="{BB962C8B-B14F-4D97-AF65-F5344CB8AC3E}">
        <p14:creationId xmlns:p14="http://schemas.microsoft.com/office/powerpoint/2010/main" val="3876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61E3-F599-8EAB-048D-C4454B1D0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C3C1B-2D9E-8DC2-CC78-B6890EC53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DFA6D2-D2B8-FEEC-B29B-D501ECBBD833}"/>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5" name="Footer Placeholder 4">
            <a:extLst>
              <a:ext uri="{FF2B5EF4-FFF2-40B4-BE49-F238E27FC236}">
                <a16:creationId xmlns:a16="http://schemas.microsoft.com/office/drawing/2014/main" id="{5AE655FA-A801-0FBD-5553-034D6E1E6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7C3E2-B666-7BE4-573B-9BFC921CF7C3}"/>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12344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512-B215-5AF7-595D-E86F80EB2B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406A00-3F71-15F8-5EC5-6B908C8AF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B486B-BAA3-9E05-7954-904CB48CA31E}"/>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5" name="Footer Placeholder 4">
            <a:extLst>
              <a:ext uri="{FF2B5EF4-FFF2-40B4-BE49-F238E27FC236}">
                <a16:creationId xmlns:a16="http://schemas.microsoft.com/office/drawing/2014/main" id="{ED5D2974-E659-93B8-BD26-BA4958ECA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B716D-4D82-139F-608A-15A458494655}"/>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25486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ABD2AE-C3ED-24BC-3E77-772CFCE7F8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813B59-47DC-EC76-4420-BAE385361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5BC70-9710-B7CF-FD48-DDA358742253}"/>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5" name="Footer Placeholder 4">
            <a:extLst>
              <a:ext uri="{FF2B5EF4-FFF2-40B4-BE49-F238E27FC236}">
                <a16:creationId xmlns:a16="http://schemas.microsoft.com/office/drawing/2014/main" id="{D5F76DA4-76C5-F6F9-F869-CB9A4B14B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37429-450F-D8D8-FFE6-E1A9EB00CEBB}"/>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221342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ADBD-BCBE-55A6-F597-B7806850E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29005-BDBC-9BA9-65E0-A5A9A67B8F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F0F3A-5D7E-E540-414D-3FBB2CAA9B89}"/>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5" name="Footer Placeholder 4">
            <a:extLst>
              <a:ext uri="{FF2B5EF4-FFF2-40B4-BE49-F238E27FC236}">
                <a16:creationId xmlns:a16="http://schemas.microsoft.com/office/drawing/2014/main" id="{7D5EBDD0-FD66-6613-3707-6370524ED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BC2E4-C80A-BCC8-F136-651988108FD6}"/>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131193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634B-782F-1F3C-2D29-23FDC8F0D6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F8018-DAE5-4960-4A08-7E435CB24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7A3C0-701B-BAF8-F572-ADBA3400FEE9}"/>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5" name="Footer Placeholder 4">
            <a:extLst>
              <a:ext uri="{FF2B5EF4-FFF2-40B4-BE49-F238E27FC236}">
                <a16:creationId xmlns:a16="http://schemas.microsoft.com/office/drawing/2014/main" id="{5D7D8CC3-4E38-E37A-1411-D23EC2F61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CED1A-7A35-8563-7CDE-D55C3F1B065D}"/>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16175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6403-2012-321C-3C0A-D78CE4B27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96A0C-81C3-7752-A207-2810C7E73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7BEC6E-3F7A-FA65-E7E0-FB1FBC455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790BC5-0890-9C07-F14E-ED67FE2A0CB6}"/>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6" name="Footer Placeholder 5">
            <a:extLst>
              <a:ext uri="{FF2B5EF4-FFF2-40B4-BE49-F238E27FC236}">
                <a16:creationId xmlns:a16="http://schemas.microsoft.com/office/drawing/2014/main" id="{689D5F82-B267-756E-E0D0-26A1A115B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1EC0B-4657-7FC6-9C0F-ECDDB95B66D9}"/>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410362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8B98-AEDB-E548-BB3A-F0F268A46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F63D25-D5D4-C8B7-63C9-2879652C4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650EE-567E-5A44-446F-C00418C63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D1BD12-65BE-787B-2945-F9A8A843D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38309-8E8B-0125-64CF-1A5BEE4832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250A1-81F4-74D5-DA06-D96FAA0BDBBB}"/>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8" name="Footer Placeholder 7">
            <a:extLst>
              <a:ext uri="{FF2B5EF4-FFF2-40B4-BE49-F238E27FC236}">
                <a16:creationId xmlns:a16="http://schemas.microsoft.com/office/drawing/2014/main" id="{F12951FC-1AF4-A4F8-BD27-B6CC87122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A95D7-E0C2-9E37-19DC-20BD40B2F1A2}"/>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371036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D557-FC5E-26ED-FAB8-EA2149260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776521-80F3-9EBA-BACC-247FD9C5ADAB}"/>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4" name="Footer Placeholder 3">
            <a:extLst>
              <a:ext uri="{FF2B5EF4-FFF2-40B4-BE49-F238E27FC236}">
                <a16:creationId xmlns:a16="http://schemas.microsoft.com/office/drawing/2014/main" id="{9172578F-77E9-DB0F-3F72-6FEB53E8AF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09057-95CE-15A0-85B6-3C565537F78F}"/>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300579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752B0-D336-B516-8E9B-C501A2817088}"/>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3" name="Footer Placeholder 2">
            <a:extLst>
              <a:ext uri="{FF2B5EF4-FFF2-40B4-BE49-F238E27FC236}">
                <a16:creationId xmlns:a16="http://schemas.microsoft.com/office/drawing/2014/main" id="{FF20ADDD-FD8D-42BA-1C2C-9DA4EDF1B1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E1EEF1-9E38-653E-6087-CFC48BA0DC46}"/>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384940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3512-CA43-2932-F797-838C506B9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1D230F-634F-B903-21BA-9977344A5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C0EBA6-DD0E-F44B-1AE6-0A2A25EA2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4D56C-6A63-4B75-53AB-163B5680E455}"/>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6" name="Footer Placeholder 5">
            <a:extLst>
              <a:ext uri="{FF2B5EF4-FFF2-40B4-BE49-F238E27FC236}">
                <a16:creationId xmlns:a16="http://schemas.microsoft.com/office/drawing/2014/main" id="{D1B04A08-4597-035B-E57C-2F2F221C0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6999F-4643-7D25-DB1A-FFB92974B825}"/>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27887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2793-A5D2-A7DD-767F-D97FF3C91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542FA-AFE2-D9ED-82DF-05C9830B0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39292A-4A38-C587-A3B9-719EAC103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6D1E9-1812-292B-F681-EA14EB91E1AB}"/>
              </a:ext>
            </a:extLst>
          </p:cNvPr>
          <p:cNvSpPr>
            <a:spLocks noGrp="1"/>
          </p:cNvSpPr>
          <p:nvPr>
            <p:ph type="dt" sz="half" idx="10"/>
          </p:nvPr>
        </p:nvSpPr>
        <p:spPr/>
        <p:txBody>
          <a:bodyPr/>
          <a:lstStyle/>
          <a:p>
            <a:fld id="{0B9D7CCA-37C0-4F76-9B71-6B9E57A093D7}" type="datetimeFigureOut">
              <a:rPr lang="en-US" smtClean="0"/>
              <a:t>3/13/2023</a:t>
            </a:fld>
            <a:endParaRPr lang="en-US"/>
          </a:p>
        </p:txBody>
      </p:sp>
      <p:sp>
        <p:nvSpPr>
          <p:cNvPr id="6" name="Footer Placeholder 5">
            <a:extLst>
              <a:ext uri="{FF2B5EF4-FFF2-40B4-BE49-F238E27FC236}">
                <a16:creationId xmlns:a16="http://schemas.microsoft.com/office/drawing/2014/main" id="{E1C6D7C9-D002-9708-0E64-ECA7B7E81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758D0-9907-9165-AA8D-129A68663CEB}"/>
              </a:ext>
            </a:extLst>
          </p:cNvPr>
          <p:cNvSpPr>
            <a:spLocks noGrp="1"/>
          </p:cNvSpPr>
          <p:nvPr>
            <p:ph type="sldNum" sz="quarter" idx="12"/>
          </p:nvPr>
        </p:nvSpPr>
        <p:spPr/>
        <p:txBody>
          <a:bodyPr/>
          <a:lstStyle/>
          <a:p>
            <a:fld id="{1AF0DF38-812F-4162-AF1B-131A0295A1A1}" type="slidenum">
              <a:rPr lang="en-US" smtClean="0"/>
              <a:t>‹#›</a:t>
            </a:fld>
            <a:endParaRPr lang="en-US"/>
          </a:p>
        </p:txBody>
      </p:sp>
    </p:spTree>
    <p:extLst>
      <p:ext uri="{BB962C8B-B14F-4D97-AF65-F5344CB8AC3E}">
        <p14:creationId xmlns:p14="http://schemas.microsoft.com/office/powerpoint/2010/main" val="212034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9B175-3592-6403-17DE-A1E6A91C9A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629548-87E1-1C65-4557-F6DB40802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28AA6-7E29-F491-ED36-6601AF442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D7CCA-37C0-4F76-9B71-6B9E57A093D7}" type="datetimeFigureOut">
              <a:rPr lang="en-US" smtClean="0"/>
              <a:t>3/13/2023</a:t>
            </a:fld>
            <a:endParaRPr lang="en-US"/>
          </a:p>
        </p:txBody>
      </p:sp>
      <p:sp>
        <p:nvSpPr>
          <p:cNvPr id="5" name="Footer Placeholder 4">
            <a:extLst>
              <a:ext uri="{FF2B5EF4-FFF2-40B4-BE49-F238E27FC236}">
                <a16:creationId xmlns:a16="http://schemas.microsoft.com/office/drawing/2014/main" id="{75B523A3-7019-730B-0F28-754FFB713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F6B676-23C0-5677-CE52-8050B23B0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0DF38-812F-4162-AF1B-131A0295A1A1}" type="slidenum">
              <a:rPr lang="en-US" smtClean="0"/>
              <a:t>‹#›</a:t>
            </a:fld>
            <a:endParaRPr lang="en-US"/>
          </a:p>
        </p:txBody>
      </p:sp>
    </p:spTree>
    <p:extLst>
      <p:ext uri="{BB962C8B-B14F-4D97-AF65-F5344CB8AC3E}">
        <p14:creationId xmlns:p14="http://schemas.microsoft.com/office/powerpoint/2010/main" val="254550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67601-1A01-794A-0CE8-AABE78A9DE00}"/>
              </a:ext>
            </a:extLst>
          </p:cNvPr>
          <p:cNvSpPr>
            <a:spLocks noGrp="1"/>
          </p:cNvSpPr>
          <p:nvPr>
            <p:ph type="ctrTitle"/>
          </p:nvPr>
        </p:nvSpPr>
        <p:spPr>
          <a:xfrm>
            <a:off x="655320" y="5704470"/>
            <a:ext cx="5257803" cy="651360"/>
          </a:xfrm>
        </p:spPr>
        <p:txBody>
          <a:bodyPr anchor="t">
            <a:normAutofit/>
          </a:bodyPr>
          <a:lstStyle/>
          <a:p>
            <a:pPr algn="l"/>
            <a:r>
              <a:rPr lang="en-US" sz="1600" b="1" dirty="0">
                <a:latin typeface="Times New Roman" panose="02020603050405020304" pitchFamily="18" charset="0"/>
                <a:cs typeface="Times New Roman" panose="02020603050405020304" pitchFamily="18" charset="0"/>
              </a:rPr>
              <a:t>Presenter : Vasavi Hegde</a:t>
            </a:r>
          </a:p>
        </p:txBody>
      </p:sp>
      <p:sp>
        <p:nvSpPr>
          <p:cNvPr id="3" name="Subtitle 2">
            <a:extLst>
              <a:ext uri="{FF2B5EF4-FFF2-40B4-BE49-F238E27FC236}">
                <a16:creationId xmlns:a16="http://schemas.microsoft.com/office/drawing/2014/main" id="{A456DDB4-A0C5-F305-F7D0-5133C8392AC4}"/>
              </a:ext>
            </a:extLst>
          </p:cNvPr>
          <p:cNvSpPr>
            <a:spLocks noGrp="1"/>
          </p:cNvSpPr>
          <p:nvPr>
            <p:ph type="subTitle" idx="1"/>
          </p:nvPr>
        </p:nvSpPr>
        <p:spPr>
          <a:xfrm>
            <a:off x="498912" y="2601119"/>
            <a:ext cx="4758891" cy="2270684"/>
          </a:xfrm>
        </p:spPr>
        <p:txBody>
          <a:bodyPr anchor="b">
            <a:normAutofit/>
          </a:bodyPr>
          <a:lstStyle/>
          <a:p>
            <a:pPr algn="l"/>
            <a:r>
              <a:rPr lang="en-US" sz="3600" b="1" i="0" dirty="0">
                <a:effectLst/>
                <a:latin typeface="Times New Roman" panose="02020603050405020304" pitchFamily="18" charset="0"/>
                <a:cs typeface="Times New Roman" panose="02020603050405020304" pitchFamily="18" charset="0"/>
              </a:rPr>
              <a:t>Visualizing the World's Billionaires in 2022</a:t>
            </a:r>
            <a:endParaRPr lang="en-US" sz="3600" dirty="0"/>
          </a:p>
        </p:txBody>
      </p:sp>
      <p:cxnSp>
        <p:nvCxnSpPr>
          <p:cNvPr id="11" name="Straight Arrow Connector 10">
            <a:extLst>
              <a:ext uri="{FF2B5EF4-FFF2-40B4-BE49-F238E27FC236}">
                <a16:creationId xmlns:a16="http://schemas.microsoft.com/office/drawing/2014/main" id="{BCD0BBC1-A7D4-445D-98AC-95A6A45D8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1148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FBAEA0F-0BDF-4FF5-87F1-2B8970D291D9}"/>
              </a:ext>
            </a:extLst>
          </p:cNvPr>
          <p:cNvPicPr>
            <a:picLocks noChangeAspect="1"/>
          </p:cNvPicPr>
          <p:nvPr/>
        </p:nvPicPr>
        <p:blipFill rotWithShape="1">
          <a:blip r:embed="rId2"/>
          <a:srcRect l="21258" r="27242"/>
          <a:stretch/>
        </p:blipFill>
        <p:spPr>
          <a:xfrm>
            <a:off x="6934198" y="10"/>
            <a:ext cx="5257803"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311554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9409034-A0B8-2973-6543-B3A929E65F26}"/>
              </a:ext>
            </a:extLst>
          </p:cNvPr>
          <p:cNvPicPr>
            <a:picLocks noChangeAspect="1"/>
          </p:cNvPicPr>
          <p:nvPr/>
        </p:nvPicPr>
        <p:blipFill rotWithShape="1">
          <a:blip r:embed="rId3"/>
          <a:srcRect l="187" t="9091" r="23111"/>
          <a:stretch/>
        </p:blipFill>
        <p:spPr>
          <a:xfrm>
            <a:off x="6096000" y="10"/>
            <a:ext cx="6096000"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A3C128-B648-D628-75F4-4A2F6B73B84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b="1" dirty="0">
                <a:latin typeface="+mn-lt"/>
              </a:rPr>
              <a:t>Thank you!</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2120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1FD90-E30F-9239-06A4-CE484AFBE095}"/>
              </a:ext>
            </a:extLst>
          </p:cNvPr>
          <p:cNvSpPr>
            <a:spLocks noGrp="1"/>
          </p:cNvSpPr>
          <p:nvPr>
            <p:ph type="title"/>
          </p:nvPr>
        </p:nvSpPr>
        <p:spPr>
          <a:xfrm>
            <a:off x="572493" y="238539"/>
            <a:ext cx="11018520" cy="1434415"/>
          </a:xfrm>
        </p:spPr>
        <p:txBody>
          <a:bodyPr anchor="b">
            <a:normAutofit/>
          </a:bodyPr>
          <a:lstStyle/>
          <a:p>
            <a:r>
              <a:rPr lang="en-US" sz="46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US" sz="4600" dirty="0">
                <a:effectLst/>
                <a:latin typeface="Calibri" panose="020F0502020204030204" pitchFamily="34" charset="0"/>
                <a:ea typeface="Calibri" panose="020F0502020204030204" pitchFamily="34" charset="0"/>
                <a:cs typeface="Times New Roman" panose="02020603050405020304" pitchFamily="18" charset="0"/>
              </a:rPr>
            </a:br>
            <a:endParaRPr lang="en-US" sz="4600" dirty="0"/>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17004F19-B843-367D-F526-37E771F968EE}"/>
              </a:ext>
            </a:extLst>
          </p:cNvPr>
          <p:cNvSpPr>
            <a:spLocks noGrp="1"/>
          </p:cNvSpPr>
          <p:nvPr>
            <p:ph idx="1"/>
          </p:nvPr>
        </p:nvSpPr>
        <p:spPr>
          <a:xfrm>
            <a:off x="572493" y="2071316"/>
            <a:ext cx="6713552" cy="4119172"/>
          </a:xfrm>
        </p:spPr>
        <p:txBody>
          <a:bodyPr anchor="t">
            <a:normAutofit/>
          </a:bodyPr>
          <a:lstStyle/>
          <a:p>
            <a:pPr fontAlgn="base">
              <a:spcBef>
                <a:spcPts val="0"/>
              </a:spcBef>
              <a:spcAft>
                <a:spcPts val="79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Billionaires have an excessive impact on the global economy, politics, and philanthropy. This project is an attempt to showcase how the billionaire’s companies and products stimulate the economic growth of a nation worldwide.</a:t>
            </a:r>
          </a:p>
          <a:p>
            <a:pPr fontAlgn="base">
              <a:spcBef>
                <a:spcPts val="0"/>
              </a:spcBef>
            </a:pPr>
            <a:r>
              <a:rPr lang="en-US" sz="2000" dirty="0">
                <a:effectLst/>
                <a:latin typeface="Calibri" panose="020F0502020204030204" pitchFamily="34" charset="0"/>
                <a:ea typeface="Calibri" panose="020F0502020204030204" pitchFamily="34" charset="0"/>
                <a:cs typeface="Times New Roman" panose="02020603050405020304" pitchFamily="18" charset="0"/>
              </a:rPr>
              <a:t>Dataset chosen in the project comprises of the Forbes World’s Billionaire list based on a snapshot of wealth using stock prices and exchange rates from March 11, 2022. According to Forbes list, many billionaires are the founders of technology giants, with a large portion of their fortune still invested in the companies they founded. </a:t>
            </a:r>
          </a:p>
          <a:p>
            <a:pPr fontAlgn="base">
              <a:spcBef>
                <a:spcPts val="0"/>
              </a:spcBef>
            </a:pPr>
            <a:r>
              <a:rPr lang="en-US" sz="2000" dirty="0">
                <a:effectLst/>
                <a:latin typeface="Calibri" panose="020F0502020204030204" pitchFamily="34" charset="0"/>
                <a:ea typeface="Calibri" panose="020F0502020204030204" pitchFamily="34" charset="0"/>
                <a:cs typeface="Times New Roman" panose="02020603050405020304" pitchFamily="18" charset="0"/>
              </a:rPr>
              <a:t> Dataset is a CSV file containing the list of 2600 billionaires of the world, features include Rank, Name, Net worth, Age, Country, Source, and Industry of billionaires. I have attached the Dataset with the proposal document.</a:t>
            </a:r>
          </a:p>
          <a:p>
            <a:endParaRPr lang="en-US" sz="2000" dirty="0"/>
          </a:p>
        </p:txBody>
      </p:sp>
      <p:pic>
        <p:nvPicPr>
          <p:cNvPr id="5" name="Picture 4" descr="A group of people posing for a photo&#10;&#10;Description automatically generated">
            <a:extLst>
              <a:ext uri="{FF2B5EF4-FFF2-40B4-BE49-F238E27FC236}">
                <a16:creationId xmlns:a16="http://schemas.microsoft.com/office/drawing/2014/main" id="{55E7818F-5AEC-1E08-1CD3-3BE2069B9731}"/>
              </a:ext>
            </a:extLst>
          </p:cNvPr>
          <p:cNvPicPr>
            <a:picLocks noChangeAspect="1"/>
          </p:cNvPicPr>
          <p:nvPr/>
        </p:nvPicPr>
        <p:blipFill rotWithShape="1">
          <a:blip r:embed="rId3">
            <a:extLst>
              <a:ext uri="{28A0092B-C50C-407E-A947-70E740481C1C}">
                <a14:useLocalDpi xmlns:a14="http://schemas.microsoft.com/office/drawing/2010/main" val="0"/>
              </a:ext>
            </a:extLst>
          </a:blip>
          <a:srcRect l="18540" r="18927" b="1"/>
          <a:stretch/>
        </p:blipFill>
        <p:spPr>
          <a:xfrm>
            <a:off x="7675658" y="2093976"/>
            <a:ext cx="3941064" cy="4096512"/>
          </a:xfrm>
          <a:prstGeom prst="rect">
            <a:avLst/>
          </a:prstGeom>
        </p:spPr>
      </p:pic>
    </p:spTree>
    <p:extLst>
      <p:ext uri="{BB962C8B-B14F-4D97-AF65-F5344CB8AC3E}">
        <p14:creationId xmlns:p14="http://schemas.microsoft.com/office/powerpoint/2010/main" val="155892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56FA3-10EF-4E56-E6B4-0422DB12F9DD}"/>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mn-lt"/>
              </a:rPr>
              <a:t>Project Objectives</a:t>
            </a:r>
            <a:br>
              <a:rPr lang="en-US" b="0" i="0">
                <a:solidFill>
                  <a:srgbClr val="FFFFFF"/>
                </a:solidFill>
                <a:effectLst/>
                <a:latin typeface="Lato" panose="020F0502020204030203" pitchFamily="34" charset="0"/>
              </a:rPr>
            </a:br>
            <a:endParaRPr lang="en-US">
              <a:solidFill>
                <a:srgbClr val="FFFFFF"/>
              </a:solidFill>
            </a:endParaRPr>
          </a:p>
        </p:txBody>
      </p:sp>
      <p:sp>
        <p:nvSpPr>
          <p:cNvPr id="22"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9D5509-188B-38CC-2BED-685DAABE7FF2}"/>
              </a:ext>
            </a:extLst>
          </p:cNvPr>
          <p:cNvSpPr>
            <a:spLocks noGrp="1"/>
          </p:cNvSpPr>
          <p:nvPr>
            <p:ph idx="1"/>
          </p:nvPr>
        </p:nvSpPr>
        <p:spPr>
          <a:xfrm>
            <a:off x="4447308" y="591344"/>
            <a:ext cx="6906491" cy="5585619"/>
          </a:xfrm>
        </p:spPr>
        <p:txBody>
          <a:bodyPr anchor="ctr">
            <a:normAutofit fontScale="92500" lnSpcReduction="10000"/>
          </a:bodyPr>
          <a:lstStyle/>
          <a:p>
            <a:r>
              <a:rPr lang="en-US" sz="2000" b="0" i="0" dirty="0">
                <a:effectLst/>
              </a:rPr>
              <a:t>The objective of this project is to explore and visualize the data of billionaires in 2022. The project aims to use </a:t>
            </a:r>
            <a:r>
              <a:rPr lang="en-US" sz="2000" b="0" i="0" dirty="0" err="1">
                <a:effectLst/>
              </a:rPr>
              <a:t>Jupyter</a:t>
            </a:r>
            <a:r>
              <a:rPr lang="en-US" sz="2000" b="0" i="0" dirty="0">
                <a:effectLst/>
              </a:rPr>
              <a:t> notebook in an incremental form to experiment and explore the code. Additionally, the project will leverage the NumPy and Pandas packages to load the large dataset.</a:t>
            </a:r>
          </a:p>
          <a:p>
            <a:r>
              <a:rPr lang="en-US" sz="2000" dirty="0"/>
              <a:t>Since the dataset is large, the project will use the Seaborn library and Matplotlib to plot the graph as it provides a high-level interface for plotting attractive and informative statistical graphs. Bar plots will be used to display the relationship between a numeric and a categoric variable.</a:t>
            </a:r>
          </a:p>
          <a:p>
            <a:r>
              <a:rPr lang="en-US" sz="2000" dirty="0"/>
              <a:t>The goal of the project is to visualize which industry has more billionaires and which country in the world has more billionaires according to the dataset. Histograms will be used to display the frequency distributions, such as the age distribution of billionaires.</a:t>
            </a:r>
          </a:p>
          <a:p>
            <a:r>
              <a:rPr lang="en-US" sz="2000" dirty="0"/>
              <a:t>The project will also visualize the number of billionaires by the number of income sources, country and its net worth, and industry and its net worth using a bar chart. The overall objective of the project is to provide interesting visualization facts about how billionaires and their industries contribute to the economic growth of nations in the world.</a:t>
            </a:r>
          </a:p>
          <a:p>
            <a:endParaRPr lang="en-US" sz="1800" dirty="0"/>
          </a:p>
        </p:txBody>
      </p:sp>
    </p:spTree>
    <p:extLst>
      <p:ext uri="{BB962C8B-B14F-4D97-AF65-F5344CB8AC3E}">
        <p14:creationId xmlns:p14="http://schemas.microsoft.com/office/powerpoint/2010/main" val="257741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Content Placeholder 14" descr="Chart, histogram&#10;&#10;Description automatically generated">
            <a:extLst>
              <a:ext uri="{FF2B5EF4-FFF2-40B4-BE49-F238E27FC236}">
                <a16:creationId xmlns:a16="http://schemas.microsoft.com/office/drawing/2014/main" id="{336CF27B-757D-AEE9-1371-D2BE25B44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60" y="530578"/>
            <a:ext cx="4703472" cy="568395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6" name="Arc 35">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Content Placeholder 23">
            <a:extLst>
              <a:ext uri="{FF2B5EF4-FFF2-40B4-BE49-F238E27FC236}">
                <a16:creationId xmlns:a16="http://schemas.microsoft.com/office/drawing/2014/main" id="{18678B4C-0DC5-5F4A-594A-B6E1D0D69461}"/>
              </a:ext>
            </a:extLst>
          </p:cNvPr>
          <p:cNvSpPr>
            <a:spLocks noGrp="1"/>
          </p:cNvSpPr>
          <p:nvPr>
            <p:ph idx="1"/>
          </p:nvPr>
        </p:nvSpPr>
        <p:spPr>
          <a:xfrm>
            <a:off x="6769570" y="1825625"/>
            <a:ext cx="4771178" cy="4388908"/>
          </a:xfrm>
        </p:spPr>
        <p:txBody>
          <a:bodyPr>
            <a:normAutofit/>
          </a:bodyPr>
          <a:lstStyle/>
          <a:p>
            <a:r>
              <a:rPr lang="en-US" sz="2600" dirty="0"/>
              <a:t>It is interesting to see </a:t>
            </a:r>
            <a:r>
              <a:rPr lang="en-US" sz="2600" b="0" i="0" dirty="0">
                <a:effectLst/>
                <a:latin typeface="Söhne"/>
              </a:rPr>
              <a:t>the industries with the highest number of billionaires are Finance</a:t>
            </a:r>
            <a:r>
              <a:rPr lang="en-US" sz="2600" dirty="0"/>
              <a:t> and Investment, Technology, Manufacturing, Fashion Detail and so on. </a:t>
            </a:r>
            <a:r>
              <a:rPr lang="en-US" sz="2600" b="0" i="0" dirty="0">
                <a:effectLst/>
                <a:latin typeface="Söhne"/>
              </a:rPr>
              <a:t>Billionaires who own or invest in companies can help create jobs for people in their communities, which can have a positive impact on economies.</a:t>
            </a:r>
            <a:endParaRPr lang="en-US" sz="2600" dirty="0"/>
          </a:p>
          <a:p>
            <a:endParaRPr lang="en-US" sz="2600" dirty="0"/>
          </a:p>
        </p:txBody>
      </p:sp>
    </p:spTree>
    <p:extLst>
      <p:ext uri="{BB962C8B-B14F-4D97-AF65-F5344CB8AC3E}">
        <p14:creationId xmlns:p14="http://schemas.microsoft.com/office/powerpoint/2010/main" val="146352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DD1F4D76-C57F-C62A-BC2A-276011E9E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33" y="171715"/>
            <a:ext cx="5626870" cy="6132829"/>
          </a:xfrm>
          <a:prstGeom prst="rect">
            <a:avLst/>
          </a:prstGeom>
        </p:spPr>
      </p:pic>
      <p:sp>
        <p:nvSpPr>
          <p:cNvPr id="18" name="Content Placeholder 17">
            <a:extLst>
              <a:ext uri="{FF2B5EF4-FFF2-40B4-BE49-F238E27FC236}">
                <a16:creationId xmlns:a16="http://schemas.microsoft.com/office/drawing/2014/main" id="{2E2EE56C-A84B-3359-A5B9-B59D80E4C369}"/>
              </a:ext>
            </a:extLst>
          </p:cNvPr>
          <p:cNvSpPr>
            <a:spLocks noGrp="1"/>
          </p:cNvSpPr>
          <p:nvPr>
            <p:ph idx="1"/>
          </p:nvPr>
        </p:nvSpPr>
        <p:spPr>
          <a:xfrm>
            <a:off x="7202657" y="719528"/>
            <a:ext cx="4148093" cy="5395230"/>
          </a:xfrm>
        </p:spPr>
        <p:txBody>
          <a:bodyPr>
            <a:normAutofit/>
          </a:bodyPr>
          <a:lstStyle/>
          <a:p>
            <a:pPr>
              <a:spcBef>
                <a:spcPts val="0"/>
              </a:spcBef>
              <a:defRPr/>
            </a:pPr>
            <a:r>
              <a:rPr lang="en-US" sz="2400" dirty="0"/>
              <a:t>United States, China, India are having the highest billionaires worldwide. </a:t>
            </a:r>
          </a:p>
          <a:p>
            <a:pPr>
              <a:spcBef>
                <a:spcPts val="0"/>
              </a:spcBef>
              <a:defRPr/>
            </a:pPr>
            <a:r>
              <a:rPr lang="en-US" sz="2400" b="0" i="0" dirty="0">
                <a:effectLst/>
                <a:latin typeface="Söhne"/>
              </a:rPr>
              <a:t>Tax revenue: Billionaires who generate significant income or capital gains can also contribute to economic growth by paying taxes. This tax revenue can be used by governments to fund infrastructure projects, education, healthcare, and other initiatives that can support economic growth.</a:t>
            </a:r>
          </a:p>
          <a:p>
            <a:endParaRPr lang="en-US" sz="1700" dirty="0"/>
          </a:p>
          <a:p>
            <a:endParaRPr lang="en-US" sz="1700" dirty="0"/>
          </a:p>
        </p:txBody>
      </p:sp>
    </p:spTree>
    <p:extLst>
      <p:ext uri="{BB962C8B-B14F-4D97-AF65-F5344CB8AC3E}">
        <p14:creationId xmlns:p14="http://schemas.microsoft.com/office/powerpoint/2010/main" val="115840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13EDA06F-64C6-E4E1-6BE1-2839E5DDD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193" y="228600"/>
            <a:ext cx="4965413" cy="4953000"/>
          </a:xfrm>
          <a:prstGeom prst="rect">
            <a:avLst/>
          </a:prstGeom>
        </p:spPr>
      </p:pic>
    </p:spTree>
    <p:extLst>
      <p:ext uri="{BB962C8B-B14F-4D97-AF65-F5344CB8AC3E}">
        <p14:creationId xmlns:p14="http://schemas.microsoft.com/office/powerpoint/2010/main" val="89332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Chart, bar chart, histogram&#10;&#10;Description automatically generated">
            <a:extLst>
              <a:ext uri="{FF2B5EF4-FFF2-40B4-BE49-F238E27FC236}">
                <a16:creationId xmlns:a16="http://schemas.microsoft.com/office/drawing/2014/main" id="{1E9E91E7-FAC6-D5C6-ECD4-3BF04578E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483" y="638175"/>
            <a:ext cx="4691920" cy="4953000"/>
          </a:xfrm>
          <a:prstGeom prst="rect">
            <a:avLst/>
          </a:prstGeom>
        </p:spPr>
      </p:pic>
    </p:spTree>
    <p:extLst>
      <p:ext uri="{BB962C8B-B14F-4D97-AF65-F5344CB8AC3E}">
        <p14:creationId xmlns:p14="http://schemas.microsoft.com/office/powerpoint/2010/main" val="106346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111466F5-4050-1BF4-7E00-6DF2A79C4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861" y="787608"/>
            <a:ext cx="4718523" cy="4953000"/>
          </a:xfrm>
          <a:prstGeom prst="rect">
            <a:avLst/>
          </a:prstGeom>
        </p:spPr>
      </p:pic>
    </p:spTree>
    <p:extLst>
      <p:ext uri="{BB962C8B-B14F-4D97-AF65-F5344CB8AC3E}">
        <p14:creationId xmlns:p14="http://schemas.microsoft.com/office/powerpoint/2010/main" val="360458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376E5833-39F0-2F10-3D7C-DD7052E45CA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dirty="0">
                <a:latin typeface="+mn-lt"/>
              </a:rPr>
              <a:t>Insight</a:t>
            </a:r>
          </a:p>
        </p:txBody>
      </p:sp>
      <p:sp>
        <p:nvSpPr>
          <p:cNvPr id="12" name="TextBox 11">
            <a:extLst>
              <a:ext uri="{FF2B5EF4-FFF2-40B4-BE49-F238E27FC236}">
                <a16:creationId xmlns:a16="http://schemas.microsoft.com/office/drawing/2014/main" id="{5D301CD3-3979-2898-A5C5-E01079FD3FCC}"/>
              </a:ext>
            </a:extLst>
          </p:cNvPr>
          <p:cNvSpPr txBox="1"/>
          <p:nvPr/>
        </p:nvSpPr>
        <p:spPr>
          <a:xfrm>
            <a:off x="638881" y="1922561"/>
            <a:ext cx="10909643" cy="552659"/>
          </a:xfrm>
          <a:prstGeom prst="rect">
            <a:avLst/>
          </a:prstGeom>
        </p:spPr>
        <p:txBody>
          <a:bodyPr vert="horz" lIns="91440" tIns="45720" rIns="91440" bIns="45720" rtlCol="0" anchor="ctr">
            <a:normAutofit fontScale="25000" lnSpcReduction="20000"/>
          </a:bodyPr>
          <a:lstStyle/>
          <a:p>
            <a:pPr algn="ctr">
              <a:lnSpc>
                <a:spcPct val="90000"/>
              </a:lnSpc>
              <a:spcBef>
                <a:spcPts val="1000"/>
              </a:spcBef>
            </a:pPr>
            <a:r>
              <a:rPr lang="en-US" sz="600" b="0" i="0">
                <a:effectLst/>
              </a:rPr>
              <a:t>Job creation: Billionaires who own or invest in companies can help create jobs for people in their communities, which can have a positive impact on local economies.</a:t>
            </a:r>
          </a:p>
          <a:p>
            <a:pPr algn="ctr">
              <a:lnSpc>
                <a:spcPct val="90000"/>
              </a:lnSpc>
              <a:spcBef>
                <a:spcPts val="1000"/>
              </a:spcBef>
            </a:pPr>
            <a:r>
              <a:rPr lang="en-US" sz="600" b="0" i="0">
                <a:effectLst/>
              </a:rPr>
              <a:t>Philanthropy: Many billionaires choose to give away a portion of their wealth to charitable causes. This can include funding research into diseases, supporting education initiatives, or building infrastructure in underserved areas.</a:t>
            </a:r>
          </a:p>
          <a:p>
            <a:pPr algn="ctr">
              <a:lnSpc>
                <a:spcPct val="90000"/>
              </a:lnSpc>
              <a:spcBef>
                <a:spcPts val="1000"/>
              </a:spcBef>
            </a:pPr>
            <a:r>
              <a:rPr lang="en-US" sz="600" b="0" i="0">
                <a:effectLst/>
              </a:rPr>
              <a:t>Innovation: Some billionaires are responsible for breakthroughs in technology or other industries that have transformed society. For example, the founder of Amazon, Jeff Bezos, revolutionized e-commerce and has helped make online shopping more accessible to people around the world.</a:t>
            </a:r>
          </a:p>
          <a:p>
            <a:pPr algn="ctr">
              <a:lnSpc>
                <a:spcPct val="90000"/>
              </a:lnSpc>
              <a:spcBef>
                <a:spcPts val="1000"/>
              </a:spcBef>
            </a:pPr>
            <a:r>
              <a:rPr lang="en-US" sz="600" b="0" i="0">
                <a:effectLst/>
              </a:rPr>
              <a:t>Investment: Billionaires can use their wealth to invest in companies that are working on solutions to some of the world's most pressing problems, such as renewable energy or clean water. This can help drive progress in important areas and benefit society as a whole.</a:t>
            </a:r>
          </a:p>
        </p:txBody>
      </p:sp>
      <p:sp>
        <p:nvSpPr>
          <p:cNvPr id="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15">
            <a:extLst>
              <a:ext uri="{FF2B5EF4-FFF2-40B4-BE49-F238E27FC236}">
                <a16:creationId xmlns:a16="http://schemas.microsoft.com/office/drawing/2014/main" id="{F310C190-ABC5-78DD-31A2-D4B5F3571F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377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924</Words>
  <Application>Microsoft Office PowerPoint</Application>
  <PresentationFormat>Widescreen</PresentationFormat>
  <Paragraphs>32</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vt:lpstr>
      <vt:lpstr>Söhne</vt:lpstr>
      <vt:lpstr>Times New Roman</vt:lpstr>
      <vt:lpstr>Office Theme</vt:lpstr>
      <vt:lpstr>Presenter : Vasavi Hegde</vt:lpstr>
      <vt:lpstr>Introduction </vt:lpstr>
      <vt:lpstr>Project Objectives </vt:lpstr>
      <vt:lpstr>PowerPoint Presentation</vt:lpstr>
      <vt:lpstr>PowerPoint Presentation</vt:lpstr>
      <vt:lpstr>PowerPoint Presentation</vt:lpstr>
      <vt:lpstr>PowerPoint Presentation</vt:lpstr>
      <vt:lpstr>PowerPoint Presentation</vt:lpstr>
      <vt:lpstr>Insight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Billionaires 2022  Visualization Notebook</dc:title>
  <dc:creator>Vasavi Hegde</dc:creator>
  <cp:lastModifiedBy>Vasavi Hegde</cp:lastModifiedBy>
  <cp:revision>1</cp:revision>
  <dcterms:created xsi:type="dcterms:W3CDTF">2023-03-03T14:48:57Z</dcterms:created>
  <dcterms:modified xsi:type="dcterms:W3CDTF">2023-03-13T12:30:01Z</dcterms:modified>
</cp:coreProperties>
</file>