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7559675" cy="10691813"/>
  <p:defaultTextStyle>
    <a:defPPr>
      <a:defRPr lang="en-US"/>
    </a:defPPr>
    <a:lvl1pPr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39D61160-3AAD-4212-93F4-9C2CD7C2E7F7}"/>
              </a:ext>
            </a:extLst>
          </p:cNvPr>
          <p:cNvSpPr>
            <a:spLocks noGrp="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2290" name="Rectangle 2">
            <a:extLst>
              <a:ext uri="{FF2B5EF4-FFF2-40B4-BE49-F238E27FC236}">
                <a16:creationId xmlns:a16="http://schemas.microsoft.com/office/drawing/2014/main" id="{24547A9B-98E4-44D4-B041-2D2EE151D53E}"/>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12291" name="Rectangle 3">
            <a:extLst>
              <a:ext uri="{FF2B5EF4-FFF2-40B4-BE49-F238E27FC236}">
                <a16:creationId xmlns:a16="http://schemas.microsoft.com/office/drawing/2014/main" id="{E1C22BEE-9415-4E4B-BB22-8327FA3C7F31}"/>
              </a:ext>
            </a:extLst>
          </p:cNvPr>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914400" algn="l"/>
                <a:tab pos="1828800" algn="l"/>
                <a:tab pos="27432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12292" name="Rectangle 4">
            <a:extLst>
              <a:ext uri="{FF2B5EF4-FFF2-40B4-BE49-F238E27FC236}">
                <a16:creationId xmlns:a16="http://schemas.microsoft.com/office/drawing/2014/main" id="{E30998EF-4CB3-41A8-898B-2142070BF53A}"/>
              </a:ext>
            </a:extLst>
          </p:cNvPr>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914400" algn="l"/>
                <a:tab pos="1828800" algn="l"/>
                <a:tab pos="27432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12293" name="Rectangle 5">
            <a:extLst>
              <a:ext uri="{FF2B5EF4-FFF2-40B4-BE49-F238E27FC236}">
                <a16:creationId xmlns:a16="http://schemas.microsoft.com/office/drawing/2014/main" id="{F6D07294-203A-43E4-A24E-2A0E7DFE40FB}"/>
              </a:ext>
            </a:extLst>
          </p:cNvPr>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914400" algn="l"/>
                <a:tab pos="1828800" algn="l"/>
                <a:tab pos="27432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12294" name="Rectangle 6">
            <a:extLst>
              <a:ext uri="{FF2B5EF4-FFF2-40B4-BE49-F238E27FC236}">
                <a16:creationId xmlns:a16="http://schemas.microsoft.com/office/drawing/2014/main" id="{1D98162B-1130-43A6-BF76-814A6C73C3FE}"/>
              </a:ext>
            </a:extLst>
          </p:cNvPr>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914400" algn="l"/>
                <a:tab pos="1828800" algn="l"/>
                <a:tab pos="2743200" algn="l"/>
              </a:tabLst>
              <a:defRPr sz="1400">
                <a:solidFill>
                  <a:srgbClr val="000000"/>
                </a:solidFill>
                <a:latin typeface="Times New Roman" panose="02020603050405020304" pitchFamily="18" charset="0"/>
                <a:cs typeface="Segoe UI" panose="020B0502040204020203" pitchFamily="34" charset="0"/>
              </a:defRPr>
            </a:lvl1pPr>
          </a:lstStyle>
          <a:p>
            <a:fld id="{CCFEE63F-1089-4C6E-975A-2E7BCB69212A}"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C46B7F-6831-4413-8F57-57518BF01BAE}"/>
              </a:ext>
            </a:extLst>
          </p:cNvPr>
          <p:cNvSpPr>
            <a:spLocks noGrp="1" noChangeArrowheads="1"/>
          </p:cNvSpPr>
          <p:nvPr>
            <p:ph type="sldNum"/>
          </p:nvPr>
        </p:nvSpPr>
        <p:spPr>
          <a:ln/>
        </p:spPr>
        <p:txBody>
          <a:bodyPr/>
          <a:lstStyle/>
          <a:p>
            <a:fld id="{1D239CBD-60BF-4052-BA51-0AB611CECD8F}" type="slidenum">
              <a:rPr lang="en-IN" altLang="en-US"/>
              <a:pPr/>
              <a:t>1</a:t>
            </a:fld>
            <a:endParaRPr lang="en-IN" altLang="en-US"/>
          </a:p>
        </p:txBody>
      </p:sp>
      <p:sp>
        <p:nvSpPr>
          <p:cNvPr id="23553" name="Rectangle 1">
            <a:extLst>
              <a:ext uri="{FF2B5EF4-FFF2-40B4-BE49-F238E27FC236}">
                <a16:creationId xmlns:a16="http://schemas.microsoft.com/office/drawing/2014/main" id="{08367065-4851-4FA6-8CB6-A452E6164238}"/>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2E387F0B-5ADC-4423-9D8E-FA741AC33716}"/>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81271BF-2D48-4681-B097-007B981B9CB3}"/>
              </a:ext>
            </a:extLst>
          </p:cNvPr>
          <p:cNvSpPr>
            <a:spLocks noGrp="1" noChangeArrowheads="1"/>
          </p:cNvSpPr>
          <p:nvPr>
            <p:ph type="sldNum"/>
          </p:nvPr>
        </p:nvSpPr>
        <p:spPr>
          <a:ln/>
        </p:spPr>
        <p:txBody>
          <a:bodyPr/>
          <a:lstStyle/>
          <a:p>
            <a:fld id="{E21B1DE7-9D78-4A6E-84F9-688B9522022C}" type="slidenum">
              <a:rPr lang="en-IN" altLang="en-US"/>
              <a:pPr/>
              <a:t>10</a:t>
            </a:fld>
            <a:endParaRPr lang="en-IN" altLang="en-US"/>
          </a:p>
        </p:txBody>
      </p:sp>
      <p:sp>
        <p:nvSpPr>
          <p:cNvPr id="32769" name="Rectangle 1">
            <a:extLst>
              <a:ext uri="{FF2B5EF4-FFF2-40B4-BE49-F238E27FC236}">
                <a16:creationId xmlns:a16="http://schemas.microsoft.com/office/drawing/2014/main" id="{12ED2996-3E42-468D-9D57-8514F6322879}"/>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F83B8879-2AB0-4C18-9C39-B64FA1640C3F}"/>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AE07B5-3336-4B2C-B61C-5E497E94E695}"/>
              </a:ext>
            </a:extLst>
          </p:cNvPr>
          <p:cNvSpPr>
            <a:spLocks noGrp="1" noChangeArrowheads="1"/>
          </p:cNvSpPr>
          <p:nvPr>
            <p:ph type="sldNum"/>
          </p:nvPr>
        </p:nvSpPr>
        <p:spPr>
          <a:ln/>
        </p:spPr>
        <p:txBody>
          <a:bodyPr/>
          <a:lstStyle/>
          <a:p>
            <a:fld id="{8BF7A6A1-18B0-4F50-8EEE-0827A919601B}" type="slidenum">
              <a:rPr lang="en-IN" altLang="en-US"/>
              <a:pPr/>
              <a:t>2</a:t>
            </a:fld>
            <a:endParaRPr lang="en-IN" altLang="en-US"/>
          </a:p>
        </p:txBody>
      </p:sp>
      <p:sp>
        <p:nvSpPr>
          <p:cNvPr id="24577" name="Rectangle 1">
            <a:extLst>
              <a:ext uri="{FF2B5EF4-FFF2-40B4-BE49-F238E27FC236}">
                <a16:creationId xmlns:a16="http://schemas.microsoft.com/office/drawing/2014/main" id="{B1988D07-2729-4956-8F87-39D728A8005B}"/>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B0D229E4-1161-429D-B769-4284F39AD0E1}"/>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461418-BB27-4925-AB00-A0E31912AD0D}"/>
              </a:ext>
            </a:extLst>
          </p:cNvPr>
          <p:cNvSpPr>
            <a:spLocks noGrp="1" noChangeArrowheads="1"/>
          </p:cNvSpPr>
          <p:nvPr>
            <p:ph type="sldNum"/>
          </p:nvPr>
        </p:nvSpPr>
        <p:spPr>
          <a:ln/>
        </p:spPr>
        <p:txBody>
          <a:bodyPr/>
          <a:lstStyle/>
          <a:p>
            <a:fld id="{F6700177-92F7-4209-B95C-F4635F3D3F0E}" type="slidenum">
              <a:rPr lang="en-IN" altLang="en-US"/>
              <a:pPr/>
              <a:t>3</a:t>
            </a:fld>
            <a:endParaRPr lang="en-IN" altLang="en-US"/>
          </a:p>
        </p:txBody>
      </p:sp>
      <p:sp>
        <p:nvSpPr>
          <p:cNvPr id="25601" name="Rectangle 1">
            <a:extLst>
              <a:ext uri="{FF2B5EF4-FFF2-40B4-BE49-F238E27FC236}">
                <a16:creationId xmlns:a16="http://schemas.microsoft.com/office/drawing/2014/main" id="{FE85593C-A950-4D8D-8E9C-D61A372573BB}"/>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3EA3D33E-7DE4-49E2-B64D-7EF66FCC10CE}"/>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4FBB-5101-4DCF-879F-5B3672AF0907}"/>
              </a:ext>
            </a:extLst>
          </p:cNvPr>
          <p:cNvSpPr>
            <a:spLocks noGrp="1" noChangeArrowheads="1"/>
          </p:cNvSpPr>
          <p:nvPr>
            <p:ph type="sldNum"/>
          </p:nvPr>
        </p:nvSpPr>
        <p:spPr>
          <a:ln/>
        </p:spPr>
        <p:txBody>
          <a:bodyPr/>
          <a:lstStyle/>
          <a:p>
            <a:fld id="{247A7B34-0476-4BF1-8913-C8736709B1B5}" type="slidenum">
              <a:rPr lang="en-IN" altLang="en-US"/>
              <a:pPr/>
              <a:t>4</a:t>
            </a:fld>
            <a:endParaRPr lang="en-IN" altLang="en-US"/>
          </a:p>
        </p:txBody>
      </p:sp>
      <p:sp>
        <p:nvSpPr>
          <p:cNvPr id="26625" name="Rectangle 1">
            <a:extLst>
              <a:ext uri="{FF2B5EF4-FFF2-40B4-BE49-F238E27FC236}">
                <a16:creationId xmlns:a16="http://schemas.microsoft.com/office/drawing/2014/main" id="{0A6151A9-4972-445B-83DB-76BBD97C4FFE}"/>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a:extLst>
              <a:ext uri="{FF2B5EF4-FFF2-40B4-BE49-F238E27FC236}">
                <a16:creationId xmlns:a16="http://schemas.microsoft.com/office/drawing/2014/main" id="{3E80C6A9-0F73-4DF1-9DCA-69565D10326B}"/>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8B18D0-C579-4599-B2CD-33668C00E833}"/>
              </a:ext>
            </a:extLst>
          </p:cNvPr>
          <p:cNvSpPr>
            <a:spLocks noGrp="1" noChangeArrowheads="1"/>
          </p:cNvSpPr>
          <p:nvPr>
            <p:ph type="sldNum"/>
          </p:nvPr>
        </p:nvSpPr>
        <p:spPr>
          <a:ln/>
        </p:spPr>
        <p:txBody>
          <a:bodyPr/>
          <a:lstStyle/>
          <a:p>
            <a:fld id="{8A7CBF05-29A2-4A8D-A19E-3F83DF33BC1F}" type="slidenum">
              <a:rPr lang="en-IN" altLang="en-US"/>
              <a:pPr/>
              <a:t>5</a:t>
            </a:fld>
            <a:endParaRPr lang="en-IN" altLang="en-US"/>
          </a:p>
        </p:txBody>
      </p:sp>
      <p:sp>
        <p:nvSpPr>
          <p:cNvPr id="27649" name="Rectangle 1">
            <a:extLst>
              <a:ext uri="{FF2B5EF4-FFF2-40B4-BE49-F238E27FC236}">
                <a16:creationId xmlns:a16="http://schemas.microsoft.com/office/drawing/2014/main" id="{90ED0E37-74CD-47F6-A0E2-31E2E6CCD8C8}"/>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2ADCF60E-D283-41D5-9278-E7DBC456ACF1}"/>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E78FE3-D147-431D-8C16-001080D479FC}"/>
              </a:ext>
            </a:extLst>
          </p:cNvPr>
          <p:cNvSpPr>
            <a:spLocks noGrp="1" noChangeArrowheads="1"/>
          </p:cNvSpPr>
          <p:nvPr>
            <p:ph type="sldNum"/>
          </p:nvPr>
        </p:nvSpPr>
        <p:spPr>
          <a:ln/>
        </p:spPr>
        <p:txBody>
          <a:bodyPr/>
          <a:lstStyle/>
          <a:p>
            <a:fld id="{4407481A-EA7B-4473-8E63-642F4DC3C838}" type="slidenum">
              <a:rPr lang="en-IN" altLang="en-US"/>
              <a:pPr/>
              <a:t>6</a:t>
            </a:fld>
            <a:endParaRPr lang="en-IN" altLang="en-US"/>
          </a:p>
        </p:txBody>
      </p:sp>
      <p:sp>
        <p:nvSpPr>
          <p:cNvPr id="28673" name="Rectangle 1">
            <a:extLst>
              <a:ext uri="{FF2B5EF4-FFF2-40B4-BE49-F238E27FC236}">
                <a16:creationId xmlns:a16="http://schemas.microsoft.com/office/drawing/2014/main" id="{3CDE0C3C-60CF-4494-9D97-FC344ABF3D4D}"/>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2F37D9CC-2581-4C4D-8F5B-258589CD37B2}"/>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8003B3-DDCB-43EF-A2AD-B5F26ABE76EF}"/>
              </a:ext>
            </a:extLst>
          </p:cNvPr>
          <p:cNvSpPr>
            <a:spLocks noGrp="1" noChangeArrowheads="1"/>
          </p:cNvSpPr>
          <p:nvPr>
            <p:ph type="sldNum"/>
          </p:nvPr>
        </p:nvSpPr>
        <p:spPr>
          <a:ln/>
        </p:spPr>
        <p:txBody>
          <a:bodyPr/>
          <a:lstStyle/>
          <a:p>
            <a:fld id="{5BA04131-3A0B-4093-A197-18AAB8CB1903}" type="slidenum">
              <a:rPr lang="en-IN" altLang="en-US"/>
              <a:pPr/>
              <a:t>7</a:t>
            </a:fld>
            <a:endParaRPr lang="en-IN" altLang="en-US"/>
          </a:p>
        </p:txBody>
      </p:sp>
      <p:sp>
        <p:nvSpPr>
          <p:cNvPr id="29697" name="Rectangle 1">
            <a:extLst>
              <a:ext uri="{FF2B5EF4-FFF2-40B4-BE49-F238E27FC236}">
                <a16:creationId xmlns:a16="http://schemas.microsoft.com/office/drawing/2014/main" id="{8878547F-289B-4331-A853-A1C0485D8019}"/>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0A3C5D0F-7CB9-4920-90A6-B0F72CD33D8F}"/>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AE386C-6FC5-469C-AEDD-6262A3BEE64D}"/>
              </a:ext>
            </a:extLst>
          </p:cNvPr>
          <p:cNvSpPr>
            <a:spLocks noGrp="1" noChangeArrowheads="1"/>
          </p:cNvSpPr>
          <p:nvPr>
            <p:ph type="sldNum"/>
          </p:nvPr>
        </p:nvSpPr>
        <p:spPr>
          <a:ln/>
        </p:spPr>
        <p:txBody>
          <a:bodyPr/>
          <a:lstStyle/>
          <a:p>
            <a:fld id="{FF229C03-3CC4-4768-B234-0875D718F67D}" type="slidenum">
              <a:rPr lang="en-IN" altLang="en-US"/>
              <a:pPr/>
              <a:t>8</a:t>
            </a:fld>
            <a:endParaRPr lang="en-IN" altLang="en-US"/>
          </a:p>
        </p:txBody>
      </p:sp>
      <p:sp>
        <p:nvSpPr>
          <p:cNvPr id="30721" name="Rectangle 1">
            <a:extLst>
              <a:ext uri="{FF2B5EF4-FFF2-40B4-BE49-F238E27FC236}">
                <a16:creationId xmlns:a16="http://schemas.microsoft.com/office/drawing/2014/main" id="{E804E2EA-3EF6-4454-B6A3-14840254EE19}"/>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FDDFCE8F-8DF7-43AA-8748-259243A0EB4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8B50A7-CADE-40EE-8B9F-F1E0EF9655AA}"/>
              </a:ext>
            </a:extLst>
          </p:cNvPr>
          <p:cNvSpPr>
            <a:spLocks noGrp="1" noChangeArrowheads="1"/>
          </p:cNvSpPr>
          <p:nvPr>
            <p:ph type="sldNum"/>
          </p:nvPr>
        </p:nvSpPr>
        <p:spPr>
          <a:ln/>
        </p:spPr>
        <p:txBody>
          <a:bodyPr/>
          <a:lstStyle/>
          <a:p>
            <a:fld id="{C3340A3D-4A2B-48E4-ABC2-CE28592B4DB8}" type="slidenum">
              <a:rPr lang="en-IN" altLang="en-US"/>
              <a:pPr/>
              <a:t>9</a:t>
            </a:fld>
            <a:endParaRPr lang="en-IN" altLang="en-US"/>
          </a:p>
        </p:txBody>
      </p:sp>
      <p:sp>
        <p:nvSpPr>
          <p:cNvPr id="31745" name="Rectangle 1">
            <a:extLst>
              <a:ext uri="{FF2B5EF4-FFF2-40B4-BE49-F238E27FC236}">
                <a16:creationId xmlns:a16="http://schemas.microsoft.com/office/drawing/2014/main" id="{BFDB7EB1-DE96-4653-9CE5-DE2EDB1B74E4}"/>
              </a:ext>
            </a:extLst>
          </p:cNvPr>
          <p:cNvSpPr txBox="1">
            <a:spLocks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58DD6B15-BD08-4BE1-AFCD-AA52E5674632}"/>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6648-E90F-495F-B344-19E6B043303C}"/>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F6048D-8A0A-40D4-BA23-13C6F0C99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782BD-CF68-43BA-9367-01002262A98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9AB5F27-799D-49AE-A177-7F4FC371A568}"/>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3DB14850-35A6-4EA8-BFAE-166D83D78746}"/>
              </a:ext>
            </a:extLst>
          </p:cNvPr>
          <p:cNvSpPr>
            <a:spLocks noGrp="1"/>
          </p:cNvSpPr>
          <p:nvPr>
            <p:ph type="sldNum" idx="12"/>
          </p:nvPr>
        </p:nvSpPr>
        <p:spPr/>
        <p:txBody>
          <a:bodyPr/>
          <a:lstStyle>
            <a:lvl1pPr>
              <a:defRPr/>
            </a:lvl1pPr>
          </a:lstStyle>
          <a:p>
            <a:fld id="{91CD08C1-E004-4BC3-9D10-825B446D3F6F}" type="slidenum">
              <a:rPr lang="en-US" altLang="en-US"/>
              <a:pPr/>
              <a:t>‹#›</a:t>
            </a:fld>
            <a:endParaRPr lang="en-US" altLang="en-US"/>
          </a:p>
        </p:txBody>
      </p:sp>
    </p:spTree>
    <p:extLst>
      <p:ext uri="{BB962C8B-B14F-4D97-AF65-F5344CB8AC3E}">
        <p14:creationId xmlns:p14="http://schemas.microsoft.com/office/powerpoint/2010/main" val="168440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6633-0A8E-4EB5-93C2-9CA7665E5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159F6-1C64-42EE-B906-F545CDEB0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11CE9-646A-46C4-9C13-F816745928C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B20D9A5-94BE-4018-84CD-1F3928A2F98A}"/>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CDA1FD5E-EF8D-4C28-9204-BE1CDF3CA447}"/>
              </a:ext>
            </a:extLst>
          </p:cNvPr>
          <p:cNvSpPr>
            <a:spLocks noGrp="1"/>
          </p:cNvSpPr>
          <p:nvPr>
            <p:ph type="sldNum" idx="12"/>
          </p:nvPr>
        </p:nvSpPr>
        <p:spPr/>
        <p:txBody>
          <a:bodyPr/>
          <a:lstStyle>
            <a:lvl1pPr>
              <a:defRPr/>
            </a:lvl1pPr>
          </a:lstStyle>
          <a:p>
            <a:fld id="{B1E850D5-6FFB-4BAD-9A1C-180F40D4397F}" type="slidenum">
              <a:rPr lang="en-US" altLang="en-US"/>
              <a:pPr/>
              <a:t>‹#›</a:t>
            </a:fld>
            <a:endParaRPr lang="en-US" altLang="en-US"/>
          </a:p>
        </p:txBody>
      </p:sp>
    </p:spTree>
    <p:extLst>
      <p:ext uri="{BB962C8B-B14F-4D97-AF65-F5344CB8AC3E}">
        <p14:creationId xmlns:p14="http://schemas.microsoft.com/office/powerpoint/2010/main" val="8503366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0B23F-4D3C-475E-A988-A86159D5592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E8A4E-6F3B-4B9E-ADA1-889A4530990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AC019-10AC-4BC9-9029-03C6BE3CF93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31C439D-229C-43EC-96CE-1215E0BA4C2B}"/>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3EAA58ED-4BD5-4484-85C3-4D027E0EAE5B}"/>
              </a:ext>
            </a:extLst>
          </p:cNvPr>
          <p:cNvSpPr>
            <a:spLocks noGrp="1"/>
          </p:cNvSpPr>
          <p:nvPr>
            <p:ph type="sldNum" idx="12"/>
          </p:nvPr>
        </p:nvSpPr>
        <p:spPr/>
        <p:txBody>
          <a:bodyPr/>
          <a:lstStyle>
            <a:lvl1pPr>
              <a:defRPr/>
            </a:lvl1pPr>
          </a:lstStyle>
          <a:p>
            <a:fld id="{77F1139C-48F4-40ED-B649-8F063D67908F}" type="slidenum">
              <a:rPr lang="en-US" altLang="en-US"/>
              <a:pPr/>
              <a:t>‹#›</a:t>
            </a:fld>
            <a:endParaRPr lang="en-US" altLang="en-US"/>
          </a:p>
        </p:txBody>
      </p:sp>
    </p:spTree>
    <p:extLst>
      <p:ext uri="{BB962C8B-B14F-4D97-AF65-F5344CB8AC3E}">
        <p14:creationId xmlns:p14="http://schemas.microsoft.com/office/powerpoint/2010/main" val="23619012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A725-C423-4119-B41B-09F82AC4202B}"/>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5C442E-77D7-4BBE-9A19-39F156DBB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BBEA6B-775F-431E-ABF9-ECFADD053C1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CD5734D-5454-4201-B2AE-AD5F7BB30C7A}"/>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E9DFC93-CBC8-4FF9-9ECB-E080D2B664B8}"/>
              </a:ext>
            </a:extLst>
          </p:cNvPr>
          <p:cNvSpPr>
            <a:spLocks noGrp="1"/>
          </p:cNvSpPr>
          <p:nvPr>
            <p:ph type="sldNum" idx="12"/>
          </p:nvPr>
        </p:nvSpPr>
        <p:spPr/>
        <p:txBody>
          <a:bodyPr/>
          <a:lstStyle>
            <a:lvl1pPr>
              <a:defRPr/>
            </a:lvl1pPr>
          </a:lstStyle>
          <a:p>
            <a:fld id="{5BD2D382-0562-4B21-8A49-0CDF4907D441}" type="slidenum">
              <a:rPr lang="en-US" altLang="en-US"/>
              <a:pPr/>
              <a:t>‹#›</a:t>
            </a:fld>
            <a:endParaRPr lang="en-US" altLang="en-US"/>
          </a:p>
        </p:txBody>
      </p:sp>
    </p:spTree>
    <p:extLst>
      <p:ext uri="{BB962C8B-B14F-4D97-AF65-F5344CB8AC3E}">
        <p14:creationId xmlns:p14="http://schemas.microsoft.com/office/powerpoint/2010/main" val="37618991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EF01-8385-488A-BDF6-7B2BAD9E1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35F08-D5B3-4C55-A6E9-B9D725F21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D6DA9-1A4B-47C3-BC24-9CC91AB7049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B79931B-CB27-4A2C-9869-20286CABAB78}"/>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870CA9C9-50D4-4115-8E56-45B8215450AA}"/>
              </a:ext>
            </a:extLst>
          </p:cNvPr>
          <p:cNvSpPr>
            <a:spLocks noGrp="1"/>
          </p:cNvSpPr>
          <p:nvPr>
            <p:ph type="sldNum" idx="12"/>
          </p:nvPr>
        </p:nvSpPr>
        <p:spPr/>
        <p:txBody>
          <a:bodyPr/>
          <a:lstStyle>
            <a:lvl1pPr>
              <a:defRPr/>
            </a:lvl1pPr>
          </a:lstStyle>
          <a:p>
            <a:fld id="{87FC495A-92DD-4597-8F95-5CA32485C3AF}" type="slidenum">
              <a:rPr lang="en-US" altLang="en-US"/>
              <a:pPr/>
              <a:t>‹#›</a:t>
            </a:fld>
            <a:endParaRPr lang="en-US" altLang="en-US"/>
          </a:p>
        </p:txBody>
      </p:sp>
    </p:spTree>
    <p:extLst>
      <p:ext uri="{BB962C8B-B14F-4D97-AF65-F5344CB8AC3E}">
        <p14:creationId xmlns:p14="http://schemas.microsoft.com/office/powerpoint/2010/main" val="176599448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B9D0-4E20-4B9F-A8EE-5675FDC0A336}"/>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E3CAA-5BD8-4C08-BA90-A01FF54F22E1}"/>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0224761-A80E-45CB-94CD-97923CFFFFA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287B5BC-93CB-4CE9-A791-FEF7D97FD63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C4F6313-1421-4ADD-8AC4-4B44F085EFD4}"/>
              </a:ext>
            </a:extLst>
          </p:cNvPr>
          <p:cNvSpPr>
            <a:spLocks noGrp="1"/>
          </p:cNvSpPr>
          <p:nvPr>
            <p:ph type="sldNum" idx="12"/>
          </p:nvPr>
        </p:nvSpPr>
        <p:spPr/>
        <p:txBody>
          <a:bodyPr/>
          <a:lstStyle>
            <a:lvl1pPr>
              <a:defRPr/>
            </a:lvl1pPr>
          </a:lstStyle>
          <a:p>
            <a:fld id="{FD9D6A79-7008-4CDC-B6D2-0A77EA27D6ED}" type="slidenum">
              <a:rPr lang="en-US" altLang="en-US"/>
              <a:pPr/>
              <a:t>‹#›</a:t>
            </a:fld>
            <a:endParaRPr lang="en-US" altLang="en-US"/>
          </a:p>
        </p:txBody>
      </p:sp>
    </p:spTree>
    <p:extLst>
      <p:ext uri="{BB962C8B-B14F-4D97-AF65-F5344CB8AC3E}">
        <p14:creationId xmlns:p14="http://schemas.microsoft.com/office/powerpoint/2010/main" val="305085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07BB-B295-40DA-A08C-F4D53DE66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22FAB1-B2B5-4CE2-90F1-1F61C8FCA7F8}"/>
              </a:ext>
            </a:extLst>
          </p:cNvPr>
          <p:cNvSpPr>
            <a:spLocks noGrp="1"/>
          </p:cNvSpPr>
          <p:nvPr>
            <p:ph sz="half" idx="1"/>
          </p:nvPr>
        </p:nvSpPr>
        <p:spPr>
          <a:xfrm>
            <a:off x="4900613" y="1179513"/>
            <a:ext cx="3248025" cy="4656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2F126-F88F-4404-8FD0-954E75F91A3B}"/>
              </a:ext>
            </a:extLst>
          </p:cNvPr>
          <p:cNvSpPr>
            <a:spLocks noGrp="1"/>
          </p:cNvSpPr>
          <p:nvPr>
            <p:ph sz="half" idx="2"/>
          </p:nvPr>
        </p:nvSpPr>
        <p:spPr>
          <a:xfrm>
            <a:off x="8301038" y="1179513"/>
            <a:ext cx="3248025" cy="4656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6FEF4-A54A-4EB4-A9C2-BC5554F1F47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461D587-9C70-4548-8E05-327F1735C408}"/>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F6386725-16EA-4551-8B8B-495961568EBE}"/>
              </a:ext>
            </a:extLst>
          </p:cNvPr>
          <p:cNvSpPr>
            <a:spLocks noGrp="1"/>
          </p:cNvSpPr>
          <p:nvPr>
            <p:ph type="sldNum" idx="12"/>
          </p:nvPr>
        </p:nvSpPr>
        <p:spPr/>
        <p:txBody>
          <a:bodyPr/>
          <a:lstStyle>
            <a:lvl1pPr>
              <a:defRPr/>
            </a:lvl1pPr>
          </a:lstStyle>
          <a:p>
            <a:fld id="{79C6A720-AC98-414E-AF11-03CC4C04D74A}" type="slidenum">
              <a:rPr lang="en-US" altLang="en-US"/>
              <a:pPr/>
              <a:t>‹#›</a:t>
            </a:fld>
            <a:endParaRPr lang="en-US" altLang="en-US"/>
          </a:p>
        </p:txBody>
      </p:sp>
    </p:spTree>
    <p:extLst>
      <p:ext uri="{BB962C8B-B14F-4D97-AF65-F5344CB8AC3E}">
        <p14:creationId xmlns:p14="http://schemas.microsoft.com/office/powerpoint/2010/main" val="31471964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5CC5-870A-4533-9CA9-B4605BB56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F072E9-6DED-432F-AE33-7464E55EB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4A392-1B5F-4584-A52C-EB4D92E4C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095F6F-224E-48F6-B34C-FAF049F1C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EE2A2-728D-477A-BF72-F0E274E1D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DDF86-DC63-4B8F-B625-277395EBB405}"/>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F001975-505C-469C-A338-C61C5D928246}"/>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6FE4FFB2-A5D2-4BD5-8C53-E63A5684C4BF}"/>
              </a:ext>
            </a:extLst>
          </p:cNvPr>
          <p:cNvSpPr>
            <a:spLocks noGrp="1"/>
          </p:cNvSpPr>
          <p:nvPr>
            <p:ph type="sldNum" idx="12"/>
          </p:nvPr>
        </p:nvSpPr>
        <p:spPr/>
        <p:txBody>
          <a:bodyPr/>
          <a:lstStyle>
            <a:lvl1pPr>
              <a:defRPr/>
            </a:lvl1pPr>
          </a:lstStyle>
          <a:p>
            <a:fld id="{CF0584AD-E1F6-422C-815A-74CC01E55F1D}" type="slidenum">
              <a:rPr lang="en-US" altLang="en-US"/>
              <a:pPr/>
              <a:t>‹#›</a:t>
            </a:fld>
            <a:endParaRPr lang="en-US" altLang="en-US"/>
          </a:p>
        </p:txBody>
      </p:sp>
    </p:spTree>
    <p:extLst>
      <p:ext uri="{BB962C8B-B14F-4D97-AF65-F5344CB8AC3E}">
        <p14:creationId xmlns:p14="http://schemas.microsoft.com/office/powerpoint/2010/main" val="7883855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EB29-33FB-488D-AEA4-734018A76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E70BB-C3B9-40CD-AD2F-4E9EB674D9FD}"/>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E667F65-0411-49C7-BFDE-1EE05225E513}"/>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5BAD081-24D6-45B0-A131-991E1075B49B}"/>
              </a:ext>
            </a:extLst>
          </p:cNvPr>
          <p:cNvSpPr>
            <a:spLocks noGrp="1"/>
          </p:cNvSpPr>
          <p:nvPr>
            <p:ph type="sldNum" idx="12"/>
          </p:nvPr>
        </p:nvSpPr>
        <p:spPr/>
        <p:txBody>
          <a:bodyPr/>
          <a:lstStyle>
            <a:lvl1pPr>
              <a:defRPr/>
            </a:lvl1pPr>
          </a:lstStyle>
          <a:p>
            <a:fld id="{57E0F44B-2393-4542-AF0F-A2CA65780762}" type="slidenum">
              <a:rPr lang="en-US" altLang="en-US"/>
              <a:pPr/>
              <a:t>‹#›</a:t>
            </a:fld>
            <a:endParaRPr lang="en-US" altLang="en-US"/>
          </a:p>
        </p:txBody>
      </p:sp>
    </p:spTree>
    <p:extLst>
      <p:ext uri="{BB962C8B-B14F-4D97-AF65-F5344CB8AC3E}">
        <p14:creationId xmlns:p14="http://schemas.microsoft.com/office/powerpoint/2010/main" val="14328373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819F5-9998-4ECC-9152-944D81D9601C}"/>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05134E1-4BBA-4152-A483-44D9B289B969}"/>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30D8CAD0-E1E5-4F90-883C-FC459F035A30}"/>
              </a:ext>
            </a:extLst>
          </p:cNvPr>
          <p:cNvSpPr>
            <a:spLocks noGrp="1"/>
          </p:cNvSpPr>
          <p:nvPr>
            <p:ph type="sldNum" idx="12"/>
          </p:nvPr>
        </p:nvSpPr>
        <p:spPr/>
        <p:txBody>
          <a:bodyPr/>
          <a:lstStyle>
            <a:lvl1pPr>
              <a:defRPr/>
            </a:lvl1pPr>
          </a:lstStyle>
          <a:p>
            <a:fld id="{E65F3FC3-4B05-4265-A02C-EE9DE8B66475}" type="slidenum">
              <a:rPr lang="en-US" altLang="en-US"/>
              <a:pPr/>
              <a:t>‹#›</a:t>
            </a:fld>
            <a:endParaRPr lang="en-US" altLang="en-US"/>
          </a:p>
        </p:txBody>
      </p:sp>
    </p:spTree>
    <p:extLst>
      <p:ext uri="{BB962C8B-B14F-4D97-AF65-F5344CB8AC3E}">
        <p14:creationId xmlns:p14="http://schemas.microsoft.com/office/powerpoint/2010/main" val="38531299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C147-7D62-44D4-88FB-7B178B09A307}"/>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7459E-7C08-4BAD-8596-96063C9BC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55622E-F059-43E8-B41C-BF70B662B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61B39-DFA9-45E6-8184-ACCD33D58A57}"/>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418ED39-5D39-4ACE-8F45-B966A599EAD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FA539B24-6B09-4C7B-BD76-262DE970227A}"/>
              </a:ext>
            </a:extLst>
          </p:cNvPr>
          <p:cNvSpPr>
            <a:spLocks noGrp="1"/>
          </p:cNvSpPr>
          <p:nvPr>
            <p:ph type="sldNum" idx="12"/>
          </p:nvPr>
        </p:nvSpPr>
        <p:spPr/>
        <p:txBody>
          <a:bodyPr/>
          <a:lstStyle>
            <a:lvl1pPr>
              <a:defRPr/>
            </a:lvl1pPr>
          </a:lstStyle>
          <a:p>
            <a:fld id="{941BAE53-D89E-4B18-B214-E292826220C4}" type="slidenum">
              <a:rPr lang="en-US" altLang="en-US"/>
              <a:pPr/>
              <a:t>‹#›</a:t>
            </a:fld>
            <a:endParaRPr lang="en-US" altLang="en-US"/>
          </a:p>
        </p:txBody>
      </p:sp>
    </p:spTree>
    <p:extLst>
      <p:ext uri="{BB962C8B-B14F-4D97-AF65-F5344CB8AC3E}">
        <p14:creationId xmlns:p14="http://schemas.microsoft.com/office/powerpoint/2010/main" val="7725078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F45-00C1-4CBF-BEF8-DF682DDB1BDE}"/>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18B131-43DA-45B8-8253-87C6E49D3A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799C0-C9AE-40E9-9CD8-34ACD307A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BB636-C8A4-4679-9C3C-6BCE3C3735B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E14FE4B-7FCD-49CE-9A0B-9E35E2624251}"/>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CF777B4-F52E-424B-B23C-23F653D622DB}"/>
              </a:ext>
            </a:extLst>
          </p:cNvPr>
          <p:cNvSpPr>
            <a:spLocks noGrp="1"/>
          </p:cNvSpPr>
          <p:nvPr>
            <p:ph type="sldNum" idx="12"/>
          </p:nvPr>
        </p:nvSpPr>
        <p:spPr/>
        <p:txBody>
          <a:bodyPr/>
          <a:lstStyle>
            <a:lvl1pPr>
              <a:defRPr/>
            </a:lvl1pPr>
          </a:lstStyle>
          <a:p>
            <a:fld id="{314E44C5-C3C0-443C-9412-3C34E258FE63}" type="slidenum">
              <a:rPr lang="en-US" altLang="en-US"/>
              <a:pPr/>
              <a:t>‹#›</a:t>
            </a:fld>
            <a:endParaRPr lang="en-US" altLang="en-US"/>
          </a:p>
        </p:txBody>
      </p:sp>
    </p:spTree>
    <p:extLst>
      <p:ext uri="{BB962C8B-B14F-4D97-AF65-F5344CB8AC3E}">
        <p14:creationId xmlns:p14="http://schemas.microsoft.com/office/powerpoint/2010/main" val="129675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C098E-E5B0-4CBA-B31D-8BD614B164EB}"/>
              </a:ext>
            </a:extLst>
          </p:cNvPr>
          <p:cNvSpPr>
            <a:spLocks noGrp="1"/>
          </p:cNvSpPr>
          <p:nvPr>
            <p:ph type="title" orient="vert"/>
          </p:nvPr>
        </p:nvSpPr>
        <p:spPr>
          <a:xfrm>
            <a:off x="8831263" y="1020763"/>
            <a:ext cx="2749550" cy="45593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B93191-7DDA-43B4-875A-D75BB920A88C}"/>
              </a:ext>
            </a:extLst>
          </p:cNvPr>
          <p:cNvSpPr>
            <a:spLocks noGrp="1"/>
          </p:cNvSpPr>
          <p:nvPr>
            <p:ph type="body" orient="vert" idx="1"/>
          </p:nvPr>
        </p:nvSpPr>
        <p:spPr>
          <a:xfrm>
            <a:off x="581025" y="1020763"/>
            <a:ext cx="8097838" cy="455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15D53-E912-4C74-92BD-1CF8045F2FE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41CF834-1642-42B6-80FB-36ABE45356B8}"/>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AFD8A70-A2E2-432D-949E-8030F2A3AA6C}"/>
              </a:ext>
            </a:extLst>
          </p:cNvPr>
          <p:cNvSpPr>
            <a:spLocks noGrp="1"/>
          </p:cNvSpPr>
          <p:nvPr>
            <p:ph type="sldNum" idx="12"/>
          </p:nvPr>
        </p:nvSpPr>
        <p:spPr/>
        <p:txBody>
          <a:bodyPr/>
          <a:lstStyle>
            <a:lvl1pPr>
              <a:defRPr/>
            </a:lvl1pPr>
          </a:lstStyle>
          <a:p>
            <a:fld id="{CB8980F3-2810-46A5-BE46-C13836D4AE67}" type="slidenum">
              <a:rPr lang="en-US" altLang="en-US"/>
              <a:pPr/>
              <a:t>‹#›</a:t>
            </a:fld>
            <a:endParaRPr lang="en-US" altLang="en-US"/>
          </a:p>
        </p:txBody>
      </p:sp>
    </p:spTree>
    <p:extLst>
      <p:ext uri="{BB962C8B-B14F-4D97-AF65-F5344CB8AC3E}">
        <p14:creationId xmlns:p14="http://schemas.microsoft.com/office/powerpoint/2010/main" val="37479523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13CE-FB28-4A96-9FE3-09700B561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C583D4-137B-4AE8-88D6-E83EC92BA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E5C94-6688-4406-85CF-DBABD22BD69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ADCE037-3B45-463D-9702-B2F12AF08CC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94B81BA1-6CD4-4D65-A46F-84B7F0B304A6}"/>
              </a:ext>
            </a:extLst>
          </p:cNvPr>
          <p:cNvSpPr>
            <a:spLocks noGrp="1"/>
          </p:cNvSpPr>
          <p:nvPr>
            <p:ph type="sldNum" idx="12"/>
          </p:nvPr>
        </p:nvSpPr>
        <p:spPr/>
        <p:txBody>
          <a:bodyPr/>
          <a:lstStyle>
            <a:lvl1pPr>
              <a:defRPr/>
            </a:lvl1pPr>
          </a:lstStyle>
          <a:p>
            <a:fld id="{B6C897E6-063D-466D-8285-0AF5B4CC0039}" type="slidenum">
              <a:rPr lang="en-US" altLang="en-US"/>
              <a:pPr/>
              <a:t>‹#›</a:t>
            </a:fld>
            <a:endParaRPr lang="en-US" altLang="en-US"/>
          </a:p>
        </p:txBody>
      </p:sp>
    </p:spTree>
    <p:extLst>
      <p:ext uri="{BB962C8B-B14F-4D97-AF65-F5344CB8AC3E}">
        <p14:creationId xmlns:p14="http://schemas.microsoft.com/office/powerpoint/2010/main" val="31741353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DC00A1-7598-4851-9C43-583F0C670D45}"/>
              </a:ext>
            </a:extLst>
          </p:cNvPr>
          <p:cNvSpPr>
            <a:spLocks noGrp="1"/>
          </p:cNvSpPr>
          <p:nvPr>
            <p:ph type="title" orient="vert"/>
          </p:nvPr>
        </p:nvSpPr>
        <p:spPr>
          <a:xfrm>
            <a:off x="8855075" y="933450"/>
            <a:ext cx="2693988" cy="4902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9AC17D-109A-454F-9900-6A58B49D531F}"/>
              </a:ext>
            </a:extLst>
          </p:cNvPr>
          <p:cNvSpPr>
            <a:spLocks noGrp="1"/>
          </p:cNvSpPr>
          <p:nvPr>
            <p:ph type="body" orient="vert" idx="1"/>
          </p:nvPr>
        </p:nvSpPr>
        <p:spPr>
          <a:xfrm>
            <a:off x="768350" y="933450"/>
            <a:ext cx="7934325" cy="490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89F2A-5AF6-4EEA-8FEA-D8769D774C3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2685FFA-A470-4477-A2DA-C1B37B684C7C}"/>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1990927-2375-4A52-AFBD-8D5D3BDFF4EB}"/>
              </a:ext>
            </a:extLst>
          </p:cNvPr>
          <p:cNvSpPr>
            <a:spLocks noGrp="1"/>
          </p:cNvSpPr>
          <p:nvPr>
            <p:ph type="sldNum" idx="12"/>
          </p:nvPr>
        </p:nvSpPr>
        <p:spPr/>
        <p:txBody>
          <a:bodyPr/>
          <a:lstStyle>
            <a:lvl1pPr>
              <a:defRPr/>
            </a:lvl1pPr>
          </a:lstStyle>
          <a:p>
            <a:fld id="{19C1EC81-AD67-4300-BC4C-397AAC7510F7}" type="slidenum">
              <a:rPr lang="en-US" altLang="en-US"/>
              <a:pPr/>
              <a:t>‹#›</a:t>
            </a:fld>
            <a:endParaRPr lang="en-US" altLang="en-US"/>
          </a:p>
        </p:txBody>
      </p:sp>
    </p:spTree>
    <p:extLst>
      <p:ext uri="{BB962C8B-B14F-4D97-AF65-F5344CB8AC3E}">
        <p14:creationId xmlns:p14="http://schemas.microsoft.com/office/powerpoint/2010/main" val="260644957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9E59-94EB-4E0B-A19A-AE44C6EDA2F9}"/>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99207-F565-44CC-B033-21BF40EC7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8756E-6DBC-4F75-93AB-8D8DEB8A55B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3A62C41-652D-44EA-BDC1-1191C0D949B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F8CF923-2397-4EC3-BE84-45B016932797}"/>
              </a:ext>
            </a:extLst>
          </p:cNvPr>
          <p:cNvSpPr>
            <a:spLocks noGrp="1"/>
          </p:cNvSpPr>
          <p:nvPr>
            <p:ph type="sldNum" idx="12"/>
          </p:nvPr>
        </p:nvSpPr>
        <p:spPr/>
        <p:txBody>
          <a:bodyPr/>
          <a:lstStyle>
            <a:lvl1pPr>
              <a:defRPr/>
            </a:lvl1pPr>
          </a:lstStyle>
          <a:p>
            <a:fld id="{0E257636-EDBA-403B-A28C-BFD81E258340}" type="slidenum">
              <a:rPr lang="en-US" altLang="en-US"/>
              <a:pPr/>
              <a:t>‹#›</a:t>
            </a:fld>
            <a:endParaRPr lang="en-US" altLang="en-US"/>
          </a:p>
        </p:txBody>
      </p:sp>
    </p:spTree>
    <p:extLst>
      <p:ext uri="{BB962C8B-B14F-4D97-AF65-F5344CB8AC3E}">
        <p14:creationId xmlns:p14="http://schemas.microsoft.com/office/powerpoint/2010/main" val="383635669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B6EB-A125-40BD-8BC6-E4DBF61BC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7A53C-79F7-4DED-9A43-677C3A5B83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7D760-1DFB-4F47-96EB-4F8EDED4505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0CBF81-15A5-49A6-BA6C-6E81BF2AB8E0}"/>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C8691A4-BA30-429D-9A33-86BBC4774538}"/>
              </a:ext>
            </a:extLst>
          </p:cNvPr>
          <p:cNvSpPr>
            <a:spLocks noGrp="1"/>
          </p:cNvSpPr>
          <p:nvPr>
            <p:ph type="sldNum" idx="12"/>
          </p:nvPr>
        </p:nvSpPr>
        <p:spPr/>
        <p:txBody>
          <a:bodyPr/>
          <a:lstStyle>
            <a:lvl1pPr>
              <a:defRPr/>
            </a:lvl1pPr>
          </a:lstStyle>
          <a:p>
            <a:fld id="{FFDFDA5E-9944-4375-9F69-86763E4A7D80}" type="slidenum">
              <a:rPr lang="en-US" altLang="en-US"/>
              <a:pPr/>
              <a:t>‹#›</a:t>
            </a:fld>
            <a:endParaRPr lang="en-US" altLang="en-US"/>
          </a:p>
        </p:txBody>
      </p:sp>
    </p:spTree>
    <p:extLst>
      <p:ext uri="{BB962C8B-B14F-4D97-AF65-F5344CB8AC3E}">
        <p14:creationId xmlns:p14="http://schemas.microsoft.com/office/powerpoint/2010/main" val="35023049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1F2E-951B-4434-8B51-483704954E8D}"/>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7273E7-E128-44F7-9070-F5A5ACD93EB4}"/>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926B4A8-681D-4BF5-8DD7-80FF1A0B434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6B61638-5DA0-41B5-81EA-5364116B36E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6789F7B7-C903-4412-8BB8-598170AE0126}"/>
              </a:ext>
            </a:extLst>
          </p:cNvPr>
          <p:cNvSpPr>
            <a:spLocks noGrp="1"/>
          </p:cNvSpPr>
          <p:nvPr>
            <p:ph type="sldNum" idx="12"/>
          </p:nvPr>
        </p:nvSpPr>
        <p:spPr/>
        <p:txBody>
          <a:bodyPr/>
          <a:lstStyle>
            <a:lvl1pPr>
              <a:defRPr/>
            </a:lvl1pPr>
          </a:lstStyle>
          <a:p>
            <a:fld id="{CE0FFDE5-E863-47D0-B8BB-2424D290CA7C}" type="slidenum">
              <a:rPr lang="en-US" altLang="en-US"/>
              <a:pPr/>
              <a:t>‹#›</a:t>
            </a:fld>
            <a:endParaRPr lang="en-US" altLang="en-US"/>
          </a:p>
        </p:txBody>
      </p:sp>
    </p:spTree>
    <p:extLst>
      <p:ext uri="{BB962C8B-B14F-4D97-AF65-F5344CB8AC3E}">
        <p14:creationId xmlns:p14="http://schemas.microsoft.com/office/powerpoint/2010/main" val="28403094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90A0-A49C-4789-A213-600FC3137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5640A-55A8-455C-9D8B-2EDC9D24ABD2}"/>
              </a:ext>
            </a:extLst>
          </p:cNvPr>
          <p:cNvSpPr>
            <a:spLocks noGrp="1"/>
          </p:cNvSpPr>
          <p:nvPr>
            <p:ph sz="half" idx="1"/>
          </p:nvPr>
        </p:nvSpPr>
        <p:spPr>
          <a:xfrm>
            <a:off x="447675" y="641350"/>
            <a:ext cx="5567363" cy="3649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C0151-338A-4B5E-921B-56F60E6EA2D3}"/>
              </a:ext>
            </a:extLst>
          </p:cNvPr>
          <p:cNvSpPr>
            <a:spLocks noGrp="1"/>
          </p:cNvSpPr>
          <p:nvPr>
            <p:ph sz="half" idx="2"/>
          </p:nvPr>
        </p:nvSpPr>
        <p:spPr>
          <a:xfrm>
            <a:off x="6167438" y="641350"/>
            <a:ext cx="5568950" cy="3649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C3A6E6-5B6A-42E5-B25F-9BBD10901F3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9C85E45-F766-4791-BCFA-F5EFE1E6886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014A41CD-9D09-47D7-A450-3C7E184FDD3A}"/>
              </a:ext>
            </a:extLst>
          </p:cNvPr>
          <p:cNvSpPr>
            <a:spLocks noGrp="1"/>
          </p:cNvSpPr>
          <p:nvPr>
            <p:ph type="sldNum" idx="12"/>
          </p:nvPr>
        </p:nvSpPr>
        <p:spPr/>
        <p:txBody>
          <a:bodyPr/>
          <a:lstStyle>
            <a:lvl1pPr>
              <a:defRPr/>
            </a:lvl1pPr>
          </a:lstStyle>
          <a:p>
            <a:fld id="{58A7A129-3DDA-4904-B465-94CC0E99C264}" type="slidenum">
              <a:rPr lang="en-US" altLang="en-US"/>
              <a:pPr/>
              <a:t>‹#›</a:t>
            </a:fld>
            <a:endParaRPr lang="en-US" altLang="en-US"/>
          </a:p>
        </p:txBody>
      </p:sp>
    </p:spTree>
    <p:extLst>
      <p:ext uri="{BB962C8B-B14F-4D97-AF65-F5344CB8AC3E}">
        <p14:creationId xmlns:p14="http://schemas.microsoft.com/office/powerpoint/2010/main" val="32188531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2B52-F249-405D-90D4-3BD3EFA866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C9CAE-A8F0-4D7B-8CA6-2619C7EB57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F8D60-0394-46CA-8B1D-BBD7A24E4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A31730-2E58-4AA9-8A40-0C127ACC8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4FF5F-49CF-4A59-B669-47AA0DBC1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CC61AD-99B4-406C-9A40-6294E0C48CA7}"/>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D9B272B-0617-44D6-ACF4-9839794C40F5}"/>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A6746A92-50D9-4B46-A331-A0953CF79106}"/>
              </a:ext>
            </a:extLst>
          </p:cNvPr>
          <p:cNvSpPr>
            <a:spLocks noGrp="1"/>
          </p:cNvSpPr>
          <p:nvPr>
            <p:ph type="sldNum" idx="12"/>
          </p:nvPr>
        </p:nvSpPr>
        <p:spPr/>
        <p:txBody>
          <a:bodyPr/>
          <a:lstStyle>
            <a:lvl1pPr>
              <a:defRPr/>
            </a:lvl1pPr>
          </a:lstStyle>
          <a:p>
            <a:fld id="{1C4A5AE2-58FF-4F29-A97E-C55763D88B60}" type="slidenum">
              <a:rPr lang="en-US" altLang="en-US"/>
              <a:pPr/>
              <a:t>‹#›</a:t>
            </a:fld>
            <a:endParaRPr lang="en-US" altLang="en-US"/>
          </a:p>
        </p:txBody>
      </p:sp>
    </p:spTree>
    <p:extLst>
      <p:ext uri="{BB962C8B-B14F-4D97-AF65-F5344CB8AC3E}">
        <p14:creationId xmlns:p14="http://schemas.microsoft.com/office/powerpoint/2010/main" val="326849525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62B0-5AA3-4D2B-9E04-9A8E29845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5736B-555A-4AA5-9B7D-0AE66F269D1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A5E33FE-749C-4139-B025-4FC381DCAAD7}"/>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798EEAE5-92E3-41F7-A764-566DAEA67491}"/>
              </a:ext>
            </a:extLst>
          </p:cNvPr>
          <p:cNvSpPr>
            <a:spLocks noGrp="1"/>
          </p:cNvSpPr>
          <p:nvPr>
            <p:ph type="sldNum" idx="12"/>
          </p:nvPr>
        </p:nvSpPr>
        <p:spPr/>
        <p:txBody>
          <a:bodyPr/>
          <a:lstStyle>
            <a:lvl1pPr>
              <a:defRPr/>
            </a:lvl1pPr>
          </a:lstStyle>
          <a:p>
            <a:fld id="{91C0D15C-E1CC-4F8F-9C89-BA2F82A67DD8}" type="slidenum">
              <a:rPr lang="en-US" altLang="en-US"/>
              <a:pPr/>
              <a:t>‹#›</a:t>
            </a:fld>
            <a:endParaRPr lang="en-US" altLang="en-US"/>
          </a:p>
        </p:txBody>
      </p:sp>
    </p:spTree>
    <p:extLst>
      <p:ext uri="{BB962C8B-B14F-4D97-AF65-F5344CB8AC3E}">
        <p14:creationId xmlns:p14="http://schemas.microsoft.com/office/powerpoint/2010/main" val="56873602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003AA-34B6-41C8-84EB-D1A0D95D6765}"/>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0DAB687-DECD-4920-88C2-887ADF302A65}"/>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AAE65B64-B11F-414C-8852-27E7E43DF1A6}"/>
              </a:ext>
            </a:extLst>
          </p:cNvPr>
          <p:cNvSpPr>
            <a:spLocks noGrp="1"/>
          </p:cNvSpPr>
          <p:nvPr>
            <p:ph type="sldNum" idx="12"/>
          </p:nvPr>
        </p:nvSpPr>
        <p:spPr/>
        <p:txBody>
          <a:bodyPr/>
          <a:lstStyle>
            <a:lvl1pPr>
              <a:defRPr/>
            </a:lvl1pPr>
          </a:lstStyle>
          <a:p>
            <a:fld id="{311F6CA2-1ED6-4DB2-9E48-2F7211387157}" type="slidenum">
              <a:rPr lang="en-US" altLang="en-US"/>
              <a:pPr/>
              <a:t>‹#›</a:t>
            </a:fld>
            <a:endParaRPr lang="en-US" altLang="en-US"/>
          </a:p>
        </p:txBody>
      </p:sp>
    </p:spTree>
    <p:extLst>
      <p:ext uri="{BB962C8B-B14F-4D97-AF65-F5344CB8AC3E}">
        <p14:creationId xmlns:p14="http://schemas.microsoft.com/office/powerpoint/2010/main" val="383658725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373A-54F4-44E5-9787-8CD5E3C7D5F3}"/>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DCBFC7-2DF5-45E2-8554-469075110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9CD696-C500-4D1B-88D6-EEE747BC3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83D54-618A-41C7-9697-A97F313980A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B1B86C6-8D19-4C19-A642-7032CC8BE2C2}"/>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FE764A20-9AF6-448B-BE63-FD4E5DBE2C6E}"/>
              </a:ext>
            </a:extLst>
          </p:cNvPr>
          <p:cNvSpPr>
            <a:spLocks noGrp="1"/>
          </p:cNvSpPr>
          <p:nvPr>
            <p:ph type="sldNum" idx="12"/>
          </p:nvPr>
        </p:nvSpPr>
        <p:spPr/>
        <p:txBody>
          <a:bodyPr/>
          <a:lstStyle>
            <a:lvl1pPr>
              <a:defRPr/>
            </a:lvl1pPr>
          </a:lstStyle>
          <a:p>
            <a:fld id="{4F8817D9-E6D1-437A-B514-41D7CBA1AE62}" type="slidenum">
              <a:rPr lang="en-US" altLang="en-US"/>
              <a:pPr/>
              <a:t>‹#›</a:t>
            </a:fld>
            <a:endParaRPr lang="en-US" altLang="en-US"/>
          </a:p>
        </p:txBody>
      </p:sp>
    </p:spTree>
    <p:extLst>
      <p:ext uri="{BB962C8B-B14F-4D97-AF65-F5344CB8AC3E}">
        <p14:creationId xmlns:p14="http://schemas.microsoft.com/office/powerpoint/2010/main" val="220401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6818-D9B6-4DE6-94B9-E52C2B180169}"/>
              </a:ext>
            </a:extLst>
          </p:cNvPr>
          <p:cNvSpPr>
            <a:spLocks noGrp="1"/>
          </p:cNvSpPr>
          <p:nvPr>
            <p:ph type="title"/>
          </p:nvPr>
        </p:nvSpPr>
        <p:spPr>
          <a:xfrm>
            <a:off x="581025" y="1020763"/>
            <a:ext cx="10991850" cy="14732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EFF58901-7AFA-4186-848D-90E3E2EC2170}"/>
              </a:ext>
            </a:extLst>
          </p:cNvPr>
          <p:cNvSpPr>
            <a:spLocks noGrp="1"/>
          </p:cNvSpPr>
          <p:nvPr>
            <p:ph type="dt" idx="10"/>
          </p:nvPr>
        </p:nvSpPr>
        <p:spPr>
          <a:xfrm>
            <a:off x="7605713" y="6424613"/>
            <a:ext cx="2843212" cy="363537"/>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41728E3-C892-41BB-9584-CBABEE48A6B8}"/>
              </a:ext>
            </a:extLst>
          </p:cNvPr>
          <p:cNvSpPr>
            <a:spLocks noGrp="1"/>
          </p:cNvSpPr>
          <p:nvPr>
            <p:ph type="ftr" idx="11"/>
          </p:nvPr>
        </p:nvSpPr>
        <p:spPr>
          <a:xfrm>
            <a:off x="581025" y="6424613"/>
            <a:ext cx="6915150" cy="363537"/>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CAA75308-C5EB-4604-833B-480363483A2D}"/>
              </a:ext>
            </a:extLst>
          </p:cNvPr>
          <p:cNvSpPr>
            <a:spLocks noGrp="1"/>
          </p:cNvSpPr>
          <p:nvPr>
            <p:ph type="sldNum" idx="12"/>
          </p:nvPr>
        </p:nvSpPr>
        <p:spPr>
          <a:xfrm>
            <a:off x="10558463" y="6424613"/>
            <a:ext cx="1050925" cy="363537"/>
          </a:xfrm>
        </p:spPr>
        <p:txBody>
          <a:bodyPr/>
          <a:lstStyle>
            <a:lvl1pPr>
              <a:defRPr/>
            </a:lvl1pPr>
          </a:lstStyle>
          <a:p>
            <a:fld id="{89B982C6-4C38-40BD-87E1-F3BD3B29ABD1}" type="slidenum">
              <a:rPr lang="en-US" altLang="en-US"/>
              <a:pPr/>
              <a:t>‹#›</a:t>
            </a:fld>
            <a:endParaRPr lang="en-US" altLang="en-US"/>
          </a:p>
        </p:txBody>
      </p:sp>
    </p:spTree>
    <p:extLst>
      <p:ext uri="{BB962C8B-B14F-4D97-AF65-F5344CB8AC3E}">
        <p14:creationId xmlns:p14="http://schemas.microsoft.com/office/powerpoint/2010/main" val="8243017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FD77-14C0-4C42-B392-5CCED7C97380}"/>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491EC-82E1-44ED-B2B7-8EF2394FA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331717-9A1D-428A-8A0F-E12D1A814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E2A55-416E-4FCC-B852-BC9823B8D5ED}"/>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B632490-6A9D-419B-B8F3-F3EA01129E19}"/>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D9CF0BDA-555B-41B9-89E7-631FE49421B6}"/>
              </a:ext>
            </a:extLst>
          </p:cNvPr>
          <p:cNvSpPr>
            <a:spLocks noGrp="1"/>
          </p:cNvSpPr>
          <p:nvPr>
            <p:ph type="sldNum" idx="12"/>
          </p:nvPr>
        </p:nvSpPr>
        <p:spPr/>
        <p:txBody>
          <a:bodyPr/>
          <a:lstStyle>
            <a:lvl1pPr>
              <a:defRPr/>
            </a:lvl1pPr>
          </a:lstStyle>
          <a:p>
            <a:fld id="{1F1B2D9A-882A-4126-A7EA-C43C4DDB0AED}" type="slidenum">
              <a:rPr lang="en-US" altLang="en-US"/>
              <a:pPr/>
              <a:t>‹#›</a:t>
            </a:fld>
            <a:endParaRPr lang="en-US" altLang="en-US"/>
          </a:p>
        </p:txBody>
      </p:sp>
    </p:spTree>
    <p:extLst>
      <p:ext uri="{BB962C8B-B14F-4D97-AF65-F5344CB8AC3E}">
        <p14:creationId xmlns:p14="http://schemas.microsoft.com/office/powerpoint/2010/main" val="151185191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7EF8-DED3-487D-91CD-44D1B18426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DA1AC-AEA8-4093-9BBA-A3ED379F54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05A7-7AAA-409B-B290-130910251E1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6E004A1-22E5-495E-9BF6-E168EE1F1AAC}"/>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D292904-F97F-4E61-9876-996EE0E53F1C}"/>
              </a:ext>
            </a:extLst>
          </p:cNvPr>
          <p:cNvSpPr>
            <a:spLocks noGrp="1"/>
          </p:cNvSpPr>
          <p:nvPr>
            <p:ph type="sldNum" idx="12"/>
          </p:nvPr>
        </p:nvSpPr>
        <p:spPr/>
        <p:txBody>
          <a:bodyPr/>
          <a:lstStyle>
            <a:lvl1pPr>
              <a:defRPr/>
            </a:lvl1pPr>
          </a:lstStyle>
          <a:p>
            <a:fld id="{0F504766-A054-4962-BD20-E525025C2E88}" type="slidenum">
              <a:rPr lang="en-US" altLang="en-US"/>
              <a:pPr/>
              <a:t>‹#›</a:t>
            </a:fld>
            <a:endParaRPr lang="en-US" altLang="en-US"/>
          </a:p>
        </p:txBody>
      </p:sp>
    </p:spTree>
    <p:extLst>
      <p:ext uri="{BB962C8B-B14F-4D97-AF65-F5344CB8AC3E}">
        <p14:creationId xmlns:p14="http://schemas.microsoft.com/office/powerpoint/2010/main" val="10214452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EADC2-93A6-4283-AC9D-F92040F05C07}"/>
              </a:ext>
            </a:extLst>
          </p:cNvPr>
          <p:cNvSpPr>
            <a:spLocks noGrp="1"/>
          </p:cNvSpPr>
          <p:nvPr>
            <p:ph type="title" orient="vert"/>
          </p:nvPr>
        </p:nvSpPr>
        <p:spPr>
          <a:xfrm>
            <a:off x="8915400" y="641350"/>
            <a:ext cx="2820988" cy="46164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CE517C-4F6E-4A65-9BA6-D105CE7BA56A}"/>
              </a:ext>
            </a:extLst>
          </p:cNvPr>
          <p:cNvSpPr>
            <a:spLocks noGrp="1"/>
          </p:cNvSpPr>
          <p:nvPr>
            <p:ph type="body" orient="vert" idx="1"/>
          </p:nvPr>
        </p:nvSpPr>
        <p:spPr>
          <a:xfrm>
            <a:off x="447675" y="641350"/>
            <a:ext cx="8315325" cy="4616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6295C-222C-4E09-B703-E1EA8EF2672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0FFAA05-92FA-47DB-A9CD-3263FA79944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0C80DBC0-E855-48EB-A06F-29ACD21C2384}"/>
              </a:ext>
            </a:extLst>
          </p:cNvPr>
          <p:cNvSpPr>
            <a:spLocks noGrp="1"/>
          </p:cNvSpPr>
          <p:nvPr>
            <p:ph type="sldNum" idx="12"/>
          </p:nvPr>
        </p:nvSpPr>
        <p:spPr/>
        <p:txBody>
          <a:bodyPr/>
          <a:lstStyle>
            <a:lvl1pPr>
              <a:defRPr/>
            </a:lvl1pPr>
          </a:lstStyle>
          <a:p>
            <a:fld id="{15914572-6AF8-43DD-8C0B-349A37CB8DA3}" type="slidenum">
              <a:rPr lang="en-US" altLang="en-US"/>
              <a:pPr/>
              <a:t>‹#›</a:t>
            </a:fld>
            <a:endParaRPr lang="en-US" altLang="en-US"/>
          </a:p>
        </p:txBody>
      </p:sp>
    </p:spTree>
    <p:extLst>
      <p:ext uri="{BB962C8B-B14F-4D97-AF65-F5344CB8AC3E}">
        <p14:creationId xmlns:p14="http://schemas.microsoft.com/office/powerpoint/2010/main" val="426414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1E48-7ECF-494D-9C14-3E3CC2136E65}"/>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85C950-DAC4-4F22-A745-13E00CC9F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E98E34-D167-4151-BCF9-3C44BEB5E60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FAA0FAA-9CDD-403B-BE49-5B4D9F48AD62}"/>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2980A37-6360-4F5C-A8D2-3C015BF8B8A7}"/>
              </a:ext>
            </a:extLst>
          </p:cNvPr>
          <p:cNvSpPr>
            <a:spLocks noGrp="1"/>
          </p:cNvSpPr>
          <p:nvPr>
            <p:ph type="sldNum" idx="12"/>
          </p:nvPr>
        </p:nvSpPr>
        <p:spPr/>
        <p:txBody>
          <a:bodyPr/>
          <a:lstStyle>
            <a:lvl1pPr>
              <a:defRPr/>
            </a:lvl1pPr>
          </a:lstStyle>
          <a:p>
            <a:fld id="{73839D06-E363-41E6-B45C-F39584B15939}" type="slidenum">
              <a:rPr lang="en-US" altLang="en-US"/>
              <a:pPr/>
              <a:t>‹#›</a:t>
            </a:fld>
            <a:endParaRPr lang="en-US" altLang="en-US"/>
          </a:p>
        </p:txBody>
      </p:sp>
    </p:spTree>
    <p:extLst>
      <p:ext uri="{BB962C8B-B14F-4D97-AF65-F5344CB8AC3E}">
        <p14:creationId xmlns:p14="http://schemas.microsoft.com/office/powerpoint/2010/main" val="125249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C34E-C382-424F-99B3-39009291B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09D44-B631-41EA-9240-21C5FA266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1078A-F26C-4296-9B92-FC9B5ED8510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6E4D267-BD6F-46FE-ACAE-136233996870}"/>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9E81577-50B4-4C98-AF70-47C39F61A199}"/>
              </a:ext>
            </a:extLst>
          </p:cNvPr>
          <p:cNvSpPr>
            <a:spLocks noGrp="1"/>
          </p:cNvSpPr>
          <p:nvPr>
            <p:ph type="sldNum" idx="12"/>
          </p:nvPr>
        </p:nvSpPr>
        <p:spPr/>
        <p:txBody>
          <a:bodyPr/>
          <a:lstStyle>
            <a:lvl1pPr>
              <a:defRPr/>
            </a:lvl1pPr>
          </a:lstStyle>
          <a:p>
            <a:fld id="{193CA427-8BC0-4864-A2BE-4272FC754109}" type="slidenum">
              <a:rPr lang="en-US" altLang="en-US"/>
              <a:pPr/>
              <a:t>‹#›</a:t>
            </a:fld>
            <a:endParaRPr lang="en-US" altLang="en-US"/>
          </a:p>
        </p:txBody>
      </p:sp>
    </p:spTree>
    <p:extLst>
      <p:ext uri="{BB962C8B-B14F-4D97-AF65-F5344CB8AC3E}">
        <p14:creationId xmlns:p14="http://schemas.microsoft.com/office/powerpoint/2010/main" val="307298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5184-2947-46AB-AE66-42A237076943}"/>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905D2-53A8-4034-9981-2B4D3F535755}"/>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1EB710C-9A8F-4BAD-8A3D-601C97C091B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A0C9822-F932-4164-B2C7-3B1C9F5380EA}"/>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DDEAF72-53C7-458F-8606-AF7386B9000B}"/>
              </a:ext>
            </a:extLst>
          </p:cNvPr>
          <p:cNvSpPr>
            <a:spLocks noGrp="1"/>
          </p:cNvSpPr>
          <p:nvPr>
            <p:ph type="sldNum" idx="12"/>
          </p:nvPr>
        </p:nvSpPr>
        <p:spPr/>
        <p:txBody>
          <a:bodyPr/>
          <a:lstStyle>
            <a:lvl1pPr>
              <a:defRPr/>
            </a:lvl1pPr>
          </a:lstStyle>
          <a:p>
            <a:fld id="{568BB0CB-99D6-4720-A43C-3243B61E34E1}" type="slidenum">
              <a:rPr lang="en-US" altLang="en-US"/>
              <a:pPr/>
              <a:t>‹#›</a:t>
            </a:fld>
            <a:endParaRPr lang="en-US" altLang="en-US"/>
          </a:p>
        </p:txBody>
      </p:sp>
    </p:spTree>
    <p:extLst>
      <p:ext uri="{BB962C8B-B14F-4D97-AF65-F5344CB8AC3E}">
        <p14:creationId xmlns:p14="http://schemas.microsoft.com/office/powerpoint/2010/main" val="2784443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19F3-FC21-42C3-BFBB-F09FAA5B2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D9FBE-27E8-4C86-B128-84FB8931EEE2}"/>
              </a:ext>
            </a:extLst>
          </p:cNvPr>
          <p:cNvSpPr>
            <a:spLocks noGrp="1"/>
          </p:cNvSpPr>
          <p:nvPr>
            <p:ph sz="half" idx="1"/>
          </p:nvPr>
        </p:nvSpPr>
        <p:spPr>
          <a:xfrm>
            <a:off x="581025" y="1414463"/>
            <a:ext cx="5437188" cy="4570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D48651-F291-4A9D-A4C8-3F6C97C0FEC3}"/>
              </a:ext>
            </a:extLst>
          </p:cNvPr>
          <p:cNvSpPr>
            <a:spLocks noGrp="1"/>
          </p:cNvSpPr>
          <p:nvPr>
            <p:ph sz="half" idx="2"/>
          </p:nvPr>
        </p:nvSpPr>
        <p:spPr>
          <a:xfrm>
            <a:off x="6170613" y="1414463"/>
            <a:ext cx="5438775" cy="4570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81325-3E18-4F15-AA9A-6185E1F611E8}"/>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FD9C811-01BB-4CE8-8085-C39E87A71470}"/>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6E8EE262-EFAF-4D77-8802-89DC45FD3702}"/>
              </a:ext>
            </a:extLst>
          </p:cNvPr>
          <p:cNvSpPr>
            <a:spLocks noGrp="1"/>
          </p:cNvSpPr>
          <p:nvPr>
            <p:ph type="sldNum" idx="12"/>
          </p:nvPr>
        </p:nvSpPr>
        <p:spPr/>
        <p:txBody>
          <a:bodyPr/>
          <a:lstStyle>
            <a:lvl1pPr>
              <a:defRPr/>
            </a:lvl1pPr>
          </a:lstStyle>
          <a:p>
            <a:fld id="{C2DAB77F-F9C9-4DF8-B78F-EBA11E3456EF}" type="slidenum">
              <a:rPr lang="en-US" altLang="en-US"/>
              <a:pPr/>
              <a:t>‹#›</a:t>
            </a:fld>
            <a:endParaRPr lang="en-US" altLang="en-US"/>
          </a:p>
        </p:txBody>
      </p:sp>
    </p:spTree>
    <p:extLst>
      <p:ext uri="{BB962C8B-B14F-4D97-AF65-F5344CB8AC3E}">
        <p14:creationId xmlns:p14="http://schemas.microsoft.com/office/powerpoint/2010/main" val="1476057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6C8D-3ADA-4730-A1F6-61E7F05E0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0B5D1-D53B-4198-A9D1-B69491DA0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EA2B4-4CD6-48D7-99AA-4EAB204A9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91DFF7-8015-4736-BD1C-1B0686580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4D125-D51E-4D0A-B279-6E54C8718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737C90-34D1-4278-AB45-1F67CB088717}"/>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C50277D-C039-43FC-BC9A-C5C3E2156C82}"/>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A092F77C-4630-475C-8F06-387F6178DEE9}"/>
              </a:ext>
            </a:extLst>
          </p:cNvPr>
          <p:cNvSpPr>
            <a:spLocks noGrp="1"/>
          </p:cNvSpPr>
          <p:nvPr>
            <p:ph type="sldNum" idx="12"/>
          </p:nvPr>
        </p:nvSpPr>
        <p:spPr/>
        <p:txBody>
          <a:bodyPr/>
          <a:lstStyle>
            <a:lvl1pPr>
              <a:defRPr/>
            </a:lvl1pPr>
          </a:lstStyle>
          <a:p>
            <a:fld id="{E93021BC-3835-4060-AD96-95A1B06D11C6}" type="slidenum">
              <a:rPr lang="en-US" altLang="en-US"/>
              <a:pPr/>
              <a:t>‹#›</a:t>
            </a:fld>
            <a:endParaRPr lang="en-US" altLang="en-US"/>
          </a:p>
        </p:txBody>
      </p:sp>
    </p:spTree>
    <p:extLst>
      <p:ext uri="{BB962C8B-B14F-4D97-AF65-F5344CB8AC3E}">
        <p14:creationId xmlns:p14="http://schemas.microsoft.com/office/powerpoint/2010/main" val="2058921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0729-F6D1-4157-BC10-B7797510B4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51254-331D-40BC-92C9-3E47D83F50AC}"/>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5C26C5A-827E-49A8-82C0-96E4FE01E950}"/>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DEC5089-32BD-4A05-9E84-7868805AD8CD}"/>
              </a:ext>
            </a:extLst>
          </p:cNvPr>
          <p:cNvSpPr>
            <a:spLocks noGrp="1"/>
          </p:cNvSpPr>
          <p:nvPr>
            <p:ph type="sldNum" idx="12"/>
          </p:nvPr>
        </p:nvSpPr>
        <p:spPr/>
        <p:txBody>
          <a:bodyPr/>
          <a:lstStyle>
            <a:lvl1pPr>
              <a:defRPr/>
            </a:lvl1pPr>
          </a:lstStyle>
          <a:p>
            <a:fld id="{F91B3139-923F-45E3-8977-5F75092C94BD}" type="slidenum">
              <a:rPr lang="en-US" altLang="en-US"/>
              <a:pPr/>
              <a:t>‹#›</a:t>
            </a:fld>
            <a:endParaRPr lang="en-US" altLang="en-US"/>
          </a:p>
        </p:txBody>
      </p:sp>
    </p:spTree>
    <p:extLst>
      <p:ext uri="{BB962C8B-B14F-4D97-AF65-F5344CB8AC3E}">
        <p14:creationId xmlns:p14="http://schemas.microsoft.com/office/powerpoint/2010/main" val="2188909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C6CD8-7110-44D5-8534-11E92A8FDE6C}"/>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5FD4FF3-7C37-41AA-ADCB-80863D168795}"/>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288B2702-6235-4E2B-9D19-8FD23712C602}"/>
              </a:ext>
            </a:extLst>
          </p:cNvPr>
          <p:cNvSpPr>
            <a:spLocks noGrp="1"/>
          </p:cNvSpPr>
          <p:nvPr>
            <p:ph type="sldNum" idx="12"/>
          </p:nvPr>
        </p:nvSpPr>
        <p:spPr/>
        <p:txBody>
          <a:bodyPr/>
          <a:lstStyle>
            <a:lvl1pPr>
              <a:defRPr/>
            </a:lvl1pPr>
          </a:lstStyle>
          <a:p>
            <a:fld id="{F1D4D2DE-70AD-450A-A6AF-AEF24D745A14}" type="slidenum">
              <a:rPr lang="en-US" altLang="en-US"/>
              <a:pPr/>
              <a:t>‹#›</a:t>
            </a:fld>
            <a:endParaRPr lang="en-US" altLang="en-US"/>
          </a:p>
        </p:txBody>
      </p:sp>
    </p:spTree>
    <p:extLst>
      <p:ext uri="{BB962C8B-B14F-4D97-AF65-F5344CB8AC3E}">
        <p14:creationId xmlns:p14="http://schemas.microsoft.com/office/powerpoint/2010/main" val="156861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382F-49F0-4B55-BB9F-5DC711178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F5686-0E39-47E1-BF8B-5BE528539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010D3-73C4-471C-AB62-460B0BCE5AE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315037B-164A-4620-8A2E-17B1E786C3F2}"/>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00705671-9A25-412C-BC78-2E426E7491CA}"/>
              </a:ext>
            </a:extLst>
          </p:cNvPr>
          <p:cNvSpPr>
            <a:spLocks noGrp="1"/>
          </p:cNvSpPr>
          <p:nvPr>
            <p:ph type="sldNum" idx="12"/>
          </p:nvPr>
        </p:nvSpPr>
        <p:spPr/>
        <p:txBody>
          <a:bodyPr/>
          <a:lstStyle>
            <a:lvl1pPr>
              <a:defRPr/>
            </a:lvl1pPr>
          </a:lstStyle>
          <a:p>
            <a:fld id="{92447180-BB72-491A-B255-DAEC2A6C58B9}" type="slidenum">
              <a:rPr lang="en-US" altLang="en-US"/>
              <a:pPr/>
              <a:t>‹#›</a:t>
            </a:fld>
            <a:endParaRPr lang="en-US" altLang="en-US"/>
          </a:p>
        </p:txBody>
      </p:sp>
    </p:spTree>
    <p:extLst>
      <p:ext uri="{BB962C8B-B14F-4D97-AF65-F5344CB8AC3E}">
        <p14:creationId xmlns:p14="http://schemas.microsoft.com/office/powerpoint/2010/main" val="428923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30F3-8FEC-4D85-AA10-E865D6DC778A}"/>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6802E-42F0-4C16-81BC-3A2686458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2147B6-823E-4B62-AAF2-6686AB16D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4AA64-80F1-42C0-93DE-69A74306EE2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C0B8BB0-CB2A-4233-A54B-EAD0AEC977C5}"/>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9E0AAB4C-2F6A-49EC-84BE-AD5547CB1C18}"/>
              </a:ext>
            </a:extLst>
          </p:cNvPr>
          <p:cNvSpPr>
            <a:spLocks noGrp="1"/>
          </p:cNvSpPr>
          <p:nvPr>
            <p:ph type="sldNum" idx="12"/>
          </p:nvPr>
        </p:nvSpPr>
        <p:spPr/>
        <p:txBody>
          <a:bodyPr/>
          <a:lstStyle>
            <a:lvl1pPr>
              <a:defRPr/>
            </a:lvl1pPr>
          </a:lstStyle>
          <a:p>
            <a:fld id="{05068557-2890-4E23-8340-1653552DBBF4}" type="slidenum">
              <a:rPr lang="en-US" altLang="en-US"/>
              <a:pPr/>
              <a:t>‹#›</a:t>
            </a:fld>
            <a:endParaRPr lang="en-US" altLang="en-US"/>
          </a:p>
        </p:txBody>
      </p:sp>
    </p:spTree>
    <p:extLst>
      <p:ext uri="{BB962C8B-B14F-4D97-AF65-F5344CB8AC3E}">
        <p14:creationId xmlns:p14="http://schemas.microsoft.com/office/powerpoint/2010/main" val="1748988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6C22-D972-4064-830B-509BDEC2C0EA}"/>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8CFA6-40B2-4579-A3B6-52509F6D6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A31A6-B99B-4A16-B1A5-F371C9518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A5DF0-E105-4575-9615-D109ADE2ECE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EF7819-49E5-4B9B-99C7-EDEA2E44FE2D}"/>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EBAA05E7-01C7-4D1B-BC66-372F7D3D37A0}"/>
              </a:ext>
            </a:extLst>
          </p:cNvPr>
          <p:cNvSpPr>
            <a:spLocks noGrp="1"/>
          </p:cNvSpPr>
          <p:nvPr>
            <p:ph type="sldNum" idx="12"/>
          </p:nvPr>
        </p:nvSpPr>
        <p:spPr/>
        <p:txBody>
          <a:bodyPr/>
          <a:lstStyle>
            <a:lvl1pPr>
              <a:defRPr/>
            </a:lvl1pPr>
          </a:lstStyle>
          <a:p>
            <a:fld id="{AD78F6CA-8A48-4FAB-B8D1-713CD65147FC}" type="slidenum">
              <a:rPr lang="en-US" altLang="en-US"/>
              <a:pPr/>
              <a:t>‹#›</a:t>
            </a:fld>
            <a:endParaRPr lang="en-US" altLang="en-US"/>
          </a:p>
        </p:txBody>
      </p:sp>
    </p:spTree>
    <p:extLst>
      <p:ext uri="{BB962C8B-B14F-4D97-AF65-F5344CB8AC3E}">
        <p14:creationId xmlns:p14="http://schemas.microsoft.com/office/powerpoint/2010/main" val="2322215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34D4-1295-4DB0-9A90-F28EF6165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7605E-8CC1-48CA-9CE7-8211AD51401D}"/>
              </a:ext>
            </a:extLst>
          </p:cNvPr>
          <p:cNvSpPr>
            <a:spLocks noGrp="1"/>
          </p:cNvSpPr>
          <p:nvPr>
            <p:ph type="body" orient="vert"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2B0C-970E-4F74-9123-127C771330B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74FAFFB-0F7C-47C5-8978-7BCBBDD54902}"/>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B1A4993-CF10-4F57-AB19-7115FEF6F918}"/>
              </a:ext>
            </a:extLst>
          </p:cNvPr>
          <p:cNvSpPr>
            <a:spLocks noGrp="1"/>
          </p:cNvSpPr>
          <p:nvPr>
            <p:ph type="sldNum" idx="12"/>
          </p:nvPr>
        </p:nvSpPr>
        <p:spPr/>
        <p:txBody>
          <a:bodyPr/>
          <a:lstStyle>
            <a:lvl1pPr>
              <a:defRPr/>
            </a:lvl1pPr>
          </a:lstStyle>
          <a:p>
            <a:fld id="{0A60AFE1-397C-4103-BDA2-E0DBA725CD10}" type="slidenum">
              <a:rPr lang="en-US" altLang="en-US"/>
              <a:pPr/>
              <a:t>‹#›</a:t>
            </a:fld>
            <a:endParaRPr lang="en-US" altLang="en-US"/>
          </a:p>
        </p:txBody>
      </p:sp>
    </p:spTree>
    <p:extLst>
      <p:ext uri="{BB962C8B-B14F-4D97-AF65-F5344CB8AC3E}">
        <p14:creationId xmlns:p14="http://schemas.microsoft.com/office/powerpoint/2010/main" val="3766763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0170E-BDF8-4B02-A5C6-D21A0DD9A052}"/>
              </a:ext>
            </a:extLst>
          </p:cNvPr>
          <p:cNvSpPr>
            <a:spLocks noGrp="1"/>
          </p:cNvSpPr>
          <p:nvPr>
            <p:ph type="title" orient="vert"/>
          </p:nvPr>
        </p:nvSpPr>
        <p:spPr>
          <a:xfrm>
            <a:off x="8853488" y="701675"/>
            <a:ext cx="2755900" cy="5283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9A8B7-33A3-4EED-8FE5-60E8062649D1}"/>
              </a:ext>
            </a:extLst>
          </p:cNvPr>
          <p:cNvSpPr>
            <a:spLocks noGrp="1"/>
          </p:cNvSpPr>
          <p:nvPr>
            <p:ph type="body" orient="vert" idx="1"/>
          </p:nvPr>
        </p:nvSpPr>
        <p:spPr>
          <a:xfrm>
            <a:off x="581025" y="701675"/>
            <a:ext cx="8120063" cy="528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FBB86-4AFA-46CD-94A4-948BA6A1EB4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07830F1-CAFF-42A7-8200-16C34CC7EC2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367C3BD6-DC27-47E1-99FC-4659BD7D02FD}"/>
              </a:ext>
            </a:extLst>
          </p:cNvPr>
          <p:cNvSpPr>
            <a:spLocks noGrp="1"/>
          </p:cNvSpPr>
          <p:nvPr>
            <p:ph type="sldNum" idx="12"/>
          </p:nvPr>
        </p:nvSpPr>
        <p:spPr/>
        <p:txBody>
          <a:bodyPr/>
          <a:lstStyle>
            <a:lvl1pPr>
              <a:defRPr/>
            </a:lvl1pPr>
          </a:lstStyle>
          <a:p>
            <a:fld id="{8A304A17-C11F-4EDF-A5FD-50A325F41850}" type="slidenum">
              <a:rPr lang="en-US" altLang="en-US"/>
              <a:pPr/>
              <a:t>‹#›</a:t>
            </a:fld>
            <a:endParaRPr lang="en-US" altLang="en-US"/>
          </a:p>
        </p:txBody>
      </p:sp>
    </p:spTree>
    <p:extLst>
      <p:ext uri="{BB962C8B-B14F-4D97-AF65-F5344CB8AC3E}">
        <p14:creationId xmlns:p14="http://schemas.microsoft.com/office/powerpoint/2010/main" val="505396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65C7-E1AD-4894-AABB-A1186CDDD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B2DEF7-4542-4A7C-8A1F-7309C43F0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1B28D-4E35-4DF0-B694-FC5D57C4398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41A3998-8044-45DB-A2DD-741C30096C30}"/>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8B39EB56-24F6-4CB2-AC03-6A7044F0110B}"/>
              </a:ext>
            </a:extLst>
          </p:cNvPr>
          <p:cNvSpPr>
            <a:spLocks noGrp="1"/>
          </p:cNvSpPr>
          <p:nvPr>
            <p:ph type="sldNum" idx="12"/>
          </p:nvPr>
        </p:nvSpPr>
        <p:spPr/>
        <p:txBody>
          <a:bodyPr/>
          <a:lstStyle>
            <a:lvl1pPr>
              <a:defRPr/>
            </a:lvl1pPr>
          </a:lstStyle>
          <a:p>
            <a:fld id="{096B3C22-4C78-4AB2-B9E9-3722D001C8E9}" type="slidenum">
              <a:rPr lang="en-US" altLang="en-US"/>
              <a:pPr/>
              <a:t>‹#›</a:t>
            </a:fld>
            <a:endParaRPr lang="en-US" altLang="en-US"/>
          </a:p>
        </p:txBody>
      </p:sp>
    </p:spTree>
    <p:extLst>
      <p:ext uri="{BB962C8B-B14F-4D97-AF65-F5344CB8AC3E}">
        <p14:creationId xmlns:p14="http://schemas.microsoft.com/office/powerpoint/2010/main" val="950061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7E28-C95D-4612-93D8-F0EDCCD9A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2CF354-4A8F-4B39-8B1E-0DFC86AC9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23107-93EC-49BA-8C15-132CC0FDC78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0E5DA5C-651C-4BD2-97E9-700F8938FCB6}"/>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032973E3-DD54-491A-9192-3581B6F1DAEB}"/>
              </a:ext>
            </a:extLst>
          </p:cNvPr>
          <p:cNvSpPr>
            <a:spLocks noGrp="1"/>
          </p:cNvSpPr>
          <p:nvPr>
            <p:ph type="sldNum" idx="12"/>
          </p:nvPr>
        </p:nvSpPr>
        <p:spPr/>
        <p:txBody>
          <a:bodyPr/>
          <a:lstStyle>
            <a:lvl1pPr>
              <a:defRPr/>
            </a:lvl1pPr>
          </a:lstStyle>
          <a:p>
            <a:fld id="{A821799A-552A-44B6-B97D-08F1FCEE2CD1}" type="slidenum">
              <a:rPr lang="en-US" altLang="en-US"/>
              <a:pPr/>
              <a:t>‹#›</a:t>
            </a:fld>
            <a:endParaRPr lang="en-US" altLang="en-US"/>
          </a:p>
        </p:txBody>
      </p:sp>
    </p:spTree>
    <p:extLst>
      <p:ext uri="{BB962C8B-B14F-4D97-AF65-F5344CB8AC3E}">
        <p14:creationId xmlns:p14="http://schemas.microsoft.com/office/powerpoint/2010/main" val="2007010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F362-907F-4996-AA57-26C56F41C4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B2D98C-B37B-4D9A-B686-B753CAAAEA1C}"/>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8E5DE57-EAD2-4F24-8B32-C2A45E523BD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50AE2B6-5469-4ECA-842E-63F018C135BE}"/>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7BF7D7B0-9110-48A8-917E-9ED3EA2F9242}"/>
              </a:ext>
            </a:extLst>
          </p:cNvPr>
          <p:cNvSpPr>
            <a:spLocks noGrp="1"/>
          </p:cNvSpPr>
          <p:nvPr>
            <p:ph type="sldNum" idx="12"/>
          </p:nvPr>
        </p:nvSpPr>
        <p:spPr/>
        <p:txBody>
          <a:bodyPr/>
          <a:lstStyle>
            <a:lvl1pPr>
              <a:defRPr/>
            </a:lvl1pPr>
          </a:lstStyle>
          <a:p>
            <a:fld id="{CBB414FB-2D82-4905-8F86-1F55597D5C1F}" type="slidenum">
              <a:rPr lang="en-US" altLang="en-US"/>
              <a:pPr/>
              <a:t>‹#›</a:t>
            </a:fld>
            <a:endParaRPr lang="en-US" altLang="en-US"/>
          </a:p>
        </p:txBody>
      </p:sp>
    </p:spTree>
    <p:extLst>
      <p:ext uri="{BB962C8B-B14F-4D97-AF65-F5344CB8AC3E}">
        <p14:creationId xmlns:p14="http://schemas.microsoft.com/office/powerpoint/2010/main" val="937391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D332-6C9D-49DE-AA27-24A46C2D8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F0706-DD36-4103-AA4C-9D4B699971CA}"/>
              </a:ext>
            </a:extLst>
          </p:cNvPr>
          <p:cNvSpPr>
            <a:spLocks noGrp="1"/>
          </p:cNvSpPr>
          <p:nvPr>
            <p:ph sz="half" idx="1"/>
          </p:nvPr>
        </p:nvSpPr>
        <p:spPr>
          <a:xfrm>
            <a:off x="774700" y="863600"/>
            <a:ext cx="3503613" cy="4805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8A7ABB-2D5D-4E0F-B3BB-8CA1D7CA4AB0}"/>
              </a:ext>
            </a:extLst>
          </p:cNvPr>
          <p:cNvSpPr>
            <a:spLocks noGrp="1"/>
          </p:cNvSpPr>
          <p:nvPr>
            <p:ph sz="half" idx="2"/>
          </p:nvPr>
        </p:nvSpPr>
        <p:spPr>
          <a:xfrm>
            <a:off x="4430713" y="863600"/>
            <a:ext cx="3503612" cy="4805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4DC84-118F-4732-A2FA-87308130DF3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2F8D083-6E52-424F-97AC-B84E462F870D}"/>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3EE2EFD-0135-4E58-B058-9FCF95CDF6D1}"/>
              </a:ext>
            </a:extLst>
          </p:cNvPr>
          <p:cNvSpPr>
            <a:spLocks noGrp="1"/>
          </p:cNvSpPr>
          <p:nvPr>
            <p:ph type="sldNum" idx="12"/>
          </p:nvPr>
        </p:nvSpPr>
        <p:spPr/>
        <p:txBody>
          <a:bodyPr/>
          <a:lstStyle>
            <a:lvl1pPr>
              <a:defRPr/>
            </a:lvl1pPr>
          </a:lstStyle>
          <a:p>
            <a:fld id="{353753A6-C613-4263-A6CF-6074B19B5080}" type="slidenum">
              <a:rPr lang="en-US" altLang="en-US"/>
              <a:pPr/>
              <a:t>‹#›</a:t>
            </a:fld>
            <a:endParaRPr lang="en-US" altLang="en-US"/>
          </a:p>
        </p:txBody>
      </p:sp>
    </p:spTree>
    <p:extLst>
      <p:ext uri="{BB962C8B-B14F-4D97-AF65-F5344CB8AC3E}">
        <p14:creationId xmlns:p14="http://schemas.microsoft.com/office/powerpoint/2010/main" val="3890506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C269-EDA1-490C-BDF1-684E06F056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3B8B85-2AFC-47B0-99EB-823B48365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066AC-E907-4081-B8D7-4D78A2D56E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E5BBE8-FEB7-4A07-AE51-F590F0F05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252C1-8EFB-4FDE-B268-7460B1403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5998F3-5894-4F85-82F9-E45BBC1F02BB}"/>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5B73B2E-BF3F-4388-AF92-1BF206437237}"/>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46ACC343-03E5-4EB3-98CA-25503771785A}"/>
              </a:ext>
            </a:extLst>
          </p:cNvPr>
          <p:cNvSpPr>
            <a:spLocks noGrp="1"/>
          </p:cNvSpPr>
          <p:nvPr>
            <p:ph type="sldNum" idx="12"/>
          </p:nvPr>
        </p:nvSpPr>
        <p:spPr/>
        <p:txBody>
          <a:bodyPr/>
          <a:lstStyle>
            <a:lvl1pPr>
              <a:defRPr/>
            </a:lvl1pPr>
          </a:lstStyle>
          <a:p>
            <a:fld id="{46A64A0A-E5E8-4967-AAC8-92122CA588BE}" type="slidenum">
              <a:rPr lang="en-US" altLang="en-US"/>
              <a:pPr/>
              <a:t>‹#›</a:t>
            </a:fld>
            <a:endParaRPr lang="en-US" altLang="en-US"/>
          </a:p>
        </p:txBody>
      </p:sp>
    </p:spTree>
    <p:extLst>
      <p:ext uri="{BB962C8B-B14F-4D97-AF65-F5344CB8AC3E}">
        <p14:creationId xmlns:p14="http://schemas.microsoft.com/office/powerpoint/2010/main" val="11091679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8649-D2FA-4826-A12F-479765C93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A95562-2010-49C1-BD38-B46730EE91F8}"/>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1BDA9B-ADEC-496A-9807-FC71C72725CD}"/>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E5189052-DD52-43AE-9A25-C125F82B45A2}"/>
              </a:ext>
            </a:extLst>
          </p:cNvPr>
          <p:cNvSpPr>
            <a:spLocks noGrp="1"/>
          </p:cNvSpPr>
          <p:nvPr>
            <p:ph type="sldNum" idx="12"/>
          </p:nvPr>
        </p:nvSpPr>
        <p:spPr/>
        <p:txBody>
          <a:bodyPr/>
          <a:lstStyle>
            <a:lvl1pPr>
              <a:defRPr/>
            </a:lvl1pPr>
          </a:lstStyle>
          <a:p>
            <a:fld id="{71371E62-3DC4-4EAA-B86B-2D7E44D004C8}" type="slidenum">
              <a:rPr lang="en-US" altLang="en-US"/>
              <a:pPr/>
              <a:t>‹#›</a:t>
            </a:fld>
            <a:endParaRPr lang="en-US" altLang="en-US"/>
          </a:p>
        </p:txBody>
      </p:sp>
    </p:spTree>
    <p:extLst>
      <p:ext uri="{BB962C8B-B14F-4D97-AF65-F5344CB8AC3E}">
        <p14:creationId xmlns:p14="http://schemas.microsoft.com/office/powerpoint/2010/main" val="272496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A33A-3880-462E-8073-B1F5820209CC}"/>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9CF104-85FC-4DC1-A57D-341AA74C9EA6}"/>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6646B7F-3C0F-4241-9901-7B8BC0F8E41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CD4720E-3C38-494A-8B25-EF24CCBE402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715FD41-46E9-40EE-A3D7-0C913E7ACE94}"/>
              </a:ext>
            </a:extLst>
          </p:cNvPr>
          <p:cNvSpPr>
            <a:spLocks noGrp="1"/>
          </p:cNvSpPr>
          <p:nvPr>
            <p:ph type="sldNum" idx="12"/>
          </p:nvPr>
        </p:nvSpPr>
        <p:spPr/>
        <p:txBody>
          <a:bodyPr/>
          <a:lstStyle>
            <a:lvl1pPr>
              <a:defRPr/>
            </a:lvl1pPr>
          </a:lstStyle>
          <a:p>
            <a:fld id="{0034DE4A-325C-489F-A9F0-BD054485DFB1}" type="slidenum">
              <a:rPr lang="en-US" altLang="en-US"/>
              <a:pPr/>
              <a:t>‹#›</a:t>
            </a:fld>
            <a:endParaRPr lang="en-US" altLang="en-US"/>
          </a:p>
        </p:txBody>
      </p:sp>
    </p:spTree>
    <p:extLst>
      <p:ext uri="{BB962C8B-B14F-4D97-AF65-F5344CB8AC3E}">
        <p14:creationId xmlns:p14="http://schemas.microsoft.com/office/powerpoint/2010/main" val="1547056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0053B-9DEC-4228-9B41-749EC709A4F4}"/>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50E6D5C-D6B4-4417-A6D0-3ECC2EEDDEC6}"/>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C74CB282-8A4F-4B3B-9D52-A02AB8441F48}"/>
              </a:ext>
            </a:extLst>
          </p:cNvPr>
          <p:cNvSpPr>
            <a:spLocks noGrp="1"/>
          </p:cNvSpPr>
          <p:nvPr>
            <p:ph type="sldNum" idx="12"/>
          </p:nvPr>
        </p:nvSpPr>
        <p:spPr/>
        <p:txBody>
          <a:bodyPr/>
          <a:lstStyle>
            <a:lvl1pPr>
              <a:defRPr/>
            </a:lvl1pPr>
          </a:lstStyle>
          <a:p>
            <a:fld id="{2B6A3761-925D-45D4-92DF-50EBA88C6FB4}" type="slidenum">
              <a:rPr lang="en-US" altLang="en-US"/>
              <a:pPr/>
              <a:t>‹#›</a:t>
            </a:fld>
            <a:endParaRPr lang="en-US" altLang="en-US"/>
          </a:p>
        </p:txBody>
      </p:sp>
    </p:spTree>
    <p:extLst>
      <p:ext uri="{BB962C8B-B14F-4D97-AF65-F5344CB8AC3E}">
        <p14:creationId xmlns:p14="http://schemas.microsoft.com/office/powerpoint/2010/main" val="108355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7DEC-AA77-4A46-AF98-212011495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2C111-FB24-4F10-9810-6791AEB76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B4B1A3-89EA-4C40-9263-004BBE325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91DB1-F321-460F-A6D9-3568A169DD47}"/>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6FB0302-D265-447A-9EB5-7670F3C84C02}"/>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AAEC140-D0D7-431A-BFD2-C0715584FEA9}"/>
              </a:ext>
            </a:extLst>
          </p:cNvPr>
          <p:cNvSpPr>
            <a:spLocks noGrp="1"/>
          </p:cNvSpPr>
          <p:nvPr>
            <p:ph type="sldNum" idx="12"/>
          </p:nvPr>
        </p:nvSpPr>
        <p:spPr/>
        <p:txBody>
          <a:bodyPr/>
          <a:lstStyle>
            <a:lvl1pPr>
              <a:defRPr/>
            </a:lvl1pPr>
          </a:lstStyle>
          <a:p>
            <a:fld id="{A082CE55-1E0F-4680-96AA-3AA4A0FA5658}" type="slidenum">
              <a:rPr lang="en-US" altLang="en-US"/>
              <a:pPr/>
              <a:t>‹#›</a:t>
            </a:fld>
            <a:endParaRPr lang="en-US" altLang="en-US"/>
          </a:p>
        </p:txBody>
      </p:sp>
    </p:spTree>
    <p:extLst>
      <p:ext uri="{BB962C8B-B14F-4D97-AF65-F5344CB8AC3E}">
        <p14:creationId xmlns:p14="http://schemas.microsoft.com/office/powerpoint/2010/main" val="39701774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E4DF-3BCC-4D84-BABF-22559B4F2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1E9FC-C838-437D-9F99-2BBBB05A5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3DC5C-3552-48B4-850A-EFF04870B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69411-8F6B-4774-9A0C-3449EE7F4BE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9F02EC4-D6F8-4C4B-BB75-94028EC952EE}"/>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EF6E6F97-7009-4207-B7FF-A3A803BDFAE8}"/>
              </a:ext>
            </a:extLst>
          </p:cNvPr>
          <p:cNvSpPr>
            <a:spLocks noGrp="1"/>
          </p:cNvSpPr>
          <p:nvPr>
            <p:ph type="sldNum" idx="12"/>
          </p:nvPr>
        </p:nvSpPr>
        <p:spPr/>
        <p:txBody>
          <a:bodyPr/>
          <a:lstStyle>
            <a:lvl1pPr>
              <a:defRPr/>
            </a:lvl1pPr>
          </a:lstStyle>
          <a:p>
            <a:fld id="{6FFD8FDB-880A-4528-B5FD-EC081A91534C}" type="slidenum">
              <a:rPr lang="en-US" altLang="en-US"/>
              <a:pPr/>
              <a:t>‹#›</a:t>
            </a:fld>
            <a:endParaRPr lang="en-US" altLang="en-US"/>
          </a:p>
        </p:txBody>
      </p:sp>
    </p:spTree>
    <p:extLst>
      <p:ext uri="{BB962C8B-B14F-4D97-AF65-F5344CB8AC3E}">
        <p14:creationId xmlns:p14="http://schemas.microsoft.com/office/powerpoint/2010/main" val="1848766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0236-0560-44E4-B633-08A52C0A2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C659E-623C-428D-BCFC-BF666F307E55}"/>
              </a:ext>
            </a:extLst>
          </p:cNvPr>
          <p:cNvSpPr>
            <a:spLocks noGrp="1"/>
          </p:cNvSpPr>
          <p:nvPr>
            <p:ph type="body" orient="vert"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BBD5C-ABFA-4AE3-9B3E-1FA427F8F87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562317-1DB3-406F-981F-E9F4E9CCC593}"/>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67D280DF-39BF-4A8B-8012-2F6F58A6E2CF}"/>
              </a:ext>
            </a:extLst>
          </p:cNvPr>
          <p:cNvSpPr>
            <a:spLocks noGrp="1"/>
          </p:cNvSpPr>
          <p:nvPr>
            <p:ph type="sldNum" idx="12"/>
          </p:nvPr>
        </p:nvSpPr>
        <p:spPr/>
        <p:txBody>
          <a:bodyPr/>
          <a:lstStyle>
            <a:lvl1pPr>
              <a:defRPr/>
            </a:lvl1pPr>
          </a:lstStyle>
          <a:p>
            <a:fld id="{5FDF4032-8462-4586-B70F-5BFDFDB4F42A}" type="slidenum">
              <a:rPr lang="en-US" altLang="en-US"/>
              <a:pPr/>
              <a:t>‹#›</a:t>
            </a:fld>
            <a:endParaRPr lang="en-US" altLang="en-US"/>
          </a:p>
        </p:txBody>
      </p:sp>
    </p:spTree>
    <p:extLst>
      <p:ext uri="{BB962C8B-B14F-4D97-AF65-F5344CB8AC3E}">
        <p14:creationId xmlns:p14="http://schemas.microsoft.com/office/powerpoint/2010/main" val="2408807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ACF09-C037-4D21-80FD-C1305D6EE799}"/>
              </a:ext>
            </a:extLst>
          </p:cNvPr>
          <p:cNvSpPr>
            <a:spLocks noGrp="1"/>
          </p:cNvSpPr>
          <p:nvPr>
            <p:ph type="title" orient="vert"/>
          </p:nvPr>
        </p:nvSpPr>
        <p:spPr>
          <a:xfrm>
            <a:off x="8689975" y="863600"/>
            <a:ext cx="2636838" cy="48053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AF077B-98A1-46E5-BE44-AC0E4186FCE1}"/>
              </a:ext>
            </a:extLst>
          </p:cNvPr>
          <p:cNvSpPr>
            <a:spLocks noGrp="1"/>
          </p:cNvSpPr>
          <p:nvPr>
            <p:ph type="body" orient="vert" idx="1"/>
          </p:nvPr>
        </p:nvSpPr>
        <p:spPr>
          <a:xfrm>
            <a:off x="774700" y="863600"/>
            <a:ext cx="7762875" cy="4805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1523A-4BF1-404E-A28B-88213C02CAC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66CA45E-9C24-430C-821B-62765AFD48AB}"/>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8A17AE49-0128-4B56-955B-F299A2B5702B}"/>
              </a:ext>
            </a:extLst>
          </p:cNvPr>
          <p:cNvSpPr>
            <a:spLocks noGrp="1"/>
          </p:cNvSpPr>
          <p:nvPr>
            <p:ph type="sldNum" idx="12"/>
          </p:nvPr>
        </p:nvSpPr>
        <p:spPr/>
        <p:txBody>
          <a:bodyPr/>
          <a:lstStyle>
            <a:lvl1pPr>
              <a:defRPr/>
            </a:lvl1pPr>
          </a:lstStyle>
          <a:p>
            <a:fld id="{5134062A-1C0D-42A2-95FA-DAE6099702F3}" type="slidenum">
              <a:rPr lang="en-US" altLang="en-US"/>
              <a:pPr/>
              <a:t>‹#›</a:t>
            </a:fld>
            <a:endParaRPr lang="en-US" altLang="en-US"/>
          </a:p>
        </p:txBody>
      </p:sp>
    </p:spTree>
    <p:extLst>
      <p:ext uri="{BB962C8B-B14F-4D97-AF65-F5344CB8AC3E}">
        <p14:creationId xmlns:p14="http://schemas.microsoft.com/office/powerpoint/2010/main" val="35867647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72BB-D90F-4A03-BA71-C0003B60DDBC}"/>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22DD9-EF5E-4C43-B53C-492287F43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E0EA2-3583-4F23-BA02-12562E910D42}"/>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6042248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D917-3F72-4C5C-B79C-46FA5BB28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FE8FE-AB02-41F0-9A12-41BAB09CF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570C0-8A54-48F6-8A0F-2BCD03C0DCCA}"/>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3240851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8731-2261-422E-9C04-ADC6BF01043E}"/>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253F1F-3CBE-4F36-95CC-1D7B6EBDB423}"/>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68B8B9A-2457-4177-8406-FDE176C81AB9}"/>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6640665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3A3E-B58D-4A25-BA44-FF044F0B1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1296A-14C3-4EEC-903A-79D4B4BD3C95}"/>
              </a:ext>
            </a:extLst>
          </p:cNvPr>
          <p:cNvSpPr>
            <a:spLocks noGrp="1"/>
          </p:cNvSpPr>
          <p:nvPr>
            <p:ph sz="half" idx="1"/>
          </p:nvPr>
        </p:nvSpPr>
        <p:spPr>
          <a:xfrm>
            <a:off x="581025" y="1301750"/>
            <a:ext cx="5437188" cy="467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C58A7-AC5F-49A8-A4FE-B87D3E7D49D8}"/>
              </a:ext>
            </a:extLst>
          </p:cNvPr>
          <p:cNvSpPr>
            <a:spLocks noGrp="1"/>
          </p:cNvSpPr>
          <p:nvPr>
            <p:ph sz="half" idx="2"/>
          </p:nvPr>
        </p:nvSpPr>
        <p:spPr>
          <a:xfrm>
            <a:off x="6170613" y="1301750"/>
            <a:ext cx="5438775" cy="467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00E39-8C85-449F-9C17-98A9BE85713A}"/>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32088139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ADB6-A53A-4AB1-AEFF-6CDB1FE0B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AA197-36BF-4D53-81BA-6C82C955D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99EC2-DD90-43C1-B68F-3663A050DE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C3BA2F-30F9-40E6-BE7B-065B2DB6C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31F853-CA8D-43FE-B3B8-AE4176838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2F2DF7-6FD4-47CE-8F3F-3BF6AC4828AF}"/>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190876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35C1-FC43-4BCB-9C6C-6CC518D90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72A6F-7F2A-4B99-BB03-BADDC1761831}"/>
              </a:ext>
            </a:extLst>
          </p:cNvPr>
          <p:cNvSpPr>
            <a:spLocks noGrp="1"/>
          </p:cNvSpPr>
          <p:nvPr>
            <p:ph sz="half" idx="1"/>
          </p:nvPr>
        </p:nvSpPr>
        <p:spPr>
          <a:xfrm>
            <a:off x="609600" y="1604963"/>
            <a:ext cx="54086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F32FF-B61F-4D92-A382-A2898044BF62}"/>
              </a:ext>
            </a:extLst>
          </p:cNvPr>
          <p:cNvSpPr>
            <a:spLocks noGrp="1"/>
          </p:cNvSpPr>
          <p:nvPr>
            <p:ph sz="half" idx="2"/>
          </p:nvPr>
        </p:nvSpPr>
        <p:spPr>
          <a:xfrm>
            <a:off x="6170613" y="1604963"/>
            <a:ext cx="54102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E052C-F529-4C66-9A40-0BA3E98934D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038C8AC-FE86-4B75-A5A9-DF20C2F93C61}"/>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0B3A2789-47E5-4EE8-BD4A-0ED86E45AE2B}"/>
              </a:ext>
            </a:extLst>
          </p:cNvPr>
          <p:cNvSpPr>
            <a:spLocks noGrp="1"/>
          </p:cNvSpPr>
          <p:nvPr>
            <p:ph type="sldNum" idx="12"/>
          </p:nvPr>
        </p:nvSpPr>
        <p:spPr/>
        <p:txBody>
          <a:bodyPr/>
          <a:lstStyle>
            <a:lvl1pPr>
              <a:defRPr/>
            </a:lvl1pPr>
          </a:lstStyle>
          <a:p>
            <a:fld id="{6D2279D7-7AB6-4CCB-AFB8-259E4EEFCC87}" type="slidenum">
              <a:rPr lang="en-US" altLang="en-US"/>
              <a:pPr/>
              <a:t>‹#›</a:t>
            </a:fld>
            <a:endParaRPr lang="en-US" altLang="en-US"/>
          </a:p>
        </p:txBody>
      </p:sp>
    </p:spTree>
    <p:extLst>
      <p:ext uri="{BB962C8B-B14F-4D97-AF65-F5344CB8AC3E}">
        <p14:creationId xmlns:p14="http://schemas.microsoft.com/office/powerpoint/2010/main" val="39925393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042D-854D-4B1D-A42F-8EA5A716BE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6D57C5-B176-4CD5-8477-9C7CCFF83572}"/>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461726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217A6-28BC-4A47-84CB-B7C4E614169F}"/>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196404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CBDC-716B-4117-94A0-068437D141F7}"/>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AFBC42-B3AF-4DE5-9C56-2DD6630C2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7374E3-2B2F-4127-842C-BB226DA83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6D20B-C185-44A6-A376-2C019C34D425}"/>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28948630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4BA3-A10B-4C47-AE29-6C1A960EC16F}"/>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47E339-D6A4-40DE-BC4F-A5CEFC335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B24428-EABA-4F97-9897-8CF09B2C5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0FD04-9560-4BCF-A593-0C477620F0CA}"/>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5491202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C89D-01D9-4AE7-9660-5F0F166954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C9AE2-806A-479B-AD04-4EF104581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902C0-CD6B-49CB-8E57-9A52C4376AE2}"/>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27777960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841D6-9F70-4ED6-80EA-5EA0A7FEFEBF}"/>
              </a:ext>
            </a:extLst>
          </p:cNvPr>
          <p:cNvSpPr>
            <a:spLocks noGrp="1"/>
          </p:cNvSpPr>
          <p:nvPr>
            <p:ph type="title" orient="vert"/>
          </p:nvPr>
        </p:nvSpPr>
        <p:spPr>
          <a:xfrm>
            <a:off x="8853488" y="701675"/>
            <a:ext cx="2755900" cy="52705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4BAC7A-D9A4-444E-9815-D5A344923BBD}"/>
              </a:ext>
            </a:extLst>
          </p:cNvPr>
          <p:cNvSpPr>
            <a:spLocks noGrp="1"/>
          </p:cNvSpPr>
          <p:nvPr>
            <p:ph type="body" orient="vert" idx="1"/>
          </p:nvPr>
        </p:nvSpPr>
        <p:spPr>
          <a:xfrm>
            <a:off x="581025" y="701675"/>
            <a:ext cx="8120063" cy="5270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B1A4D-7DD0-4B7E-88E9-060F824187C8}"/>
              </a:ext>
            </a:extLst>
          </p:cNvPr>
          <p:cNvSpPr>
            <a:spLocks noGrp="1"/>
          </p:cNvSpPr>
          <p:nvPr>
            <p:ph type="dt" idx="10"/>
          </p:nvPr>
        </p:nvSpPr>
        <p:spPr/>
        <p:txBody>
          <a:bodyPr/>
          <a:lstStyle>
            <a:lvl1pPr>
              <a:defRPr/>
            </a:lvl1pPr>
          </a:lstStyle>
          <a:p>
            <a:endParaRPr lang="en-US" altLang="en-US"/>
          </a:p>
        </p:txBody>
      </p:sp>
    </p:spTree>
    <p:extLst>
      <p:ext uri="{BB962C8B-B14F-4D97-AF65-F5344CB8AC3E}">
        <p14:creationId xmlns:p14="http://schemas.microsoft.com/office/powerpoint/2010/main" val="666217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01B2-4BD8-41EF-993F-C5355A5A22C4}"/>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99F946-1BCA-4B85-8B03-DF44E86B9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62AF1-699A-4DF0-A463-9F31CD5A60D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2593EBF-068D-4BD4-AD95-66C76CE02A36}"/>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2AFD640-90C2-4670-93FD-1205127CE045}"/>
              </a:ext>
            </a:extLst>
          </p:cNvPr>
          <p:cNvSpPr>
            <a:spLocks noGrp="1"/>
          </p:cNvSpPr>
          <p:nvPr>
            <p:ph type="sldNum" idx="12"/>
          </p:nvPr>
        </p:nvSpPr>
        <p:spPr/>
        <p:txBody>
          <a:bodyPr/>
          <a:lstStyle>
            <a:lvl1pPr>
              <a:defRPr/>
            </a:lvl1pPr>
          </a:lstStyle>
          <a:p>
            <a:fld id="{77CD6B8D-D3F0-44F2-8A06-B5BB3D5619BB}" type="slidenum">
              <a:rPr lang="en-US" altLang="en-US"/>
              <a:pPr/>
              <a:t>‹#›</a:t>
            </a:fld>
            <a:endParaRPr lang="en-US" altLang="en-US"/>
          </a:p>
        </p:txBody>
      </p:sp>
    </p:spTree>
    <p:extLst>
      <p:ext uri="{BB962C8B-B14F-4D97-AF65-F5344CB8AC3E}">
        <p14:creationId xmlns:p14="http://schemas.microsoft.com/office/powerpoint/2010/main" val="1969963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3F3B-3A92-441E-98EE-720A24BFC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5D5B9-55D5-4953-9A36-C1F500657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23A8D-8CB8-4917-9233-FC43E4F9D46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EE1F2F4-CFC5-40D6-9536-3E94BCC9EAFA}"/>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BA1A5B3-D1D3-4ED0-ADF2-93883526480B}"/>
              </a:ext>
            </a:extLst>
          </p:cNvPr>
          <p:cNvSpPr>
            <a:spLocks noGrp="1"/>
          </p:cNvSpPr>
          <p:nvPr>
            <p:ph type="sldNum" idx="12"/>
          </p:nvPr>
        </p:nvSpPr>
        <p:spPr/>
        <p:txBody>
          <a:bodyPr/>
          <a:lstStyle>
            <a:lvl1pPr>
              <a:defRPr/>
            </a:lvl1pPr>
          </a:lstStyle>
          <a:p>
            <a:fld id="{98A87AE2-5DD7-4019-AA69-91DD1344F5C2}" type="slidenum">
              <a:rPr lang="en-US" altLang="en-US"/>
              <a:pPr/>
              <a:t>‹#›</a:t>
            </a:fld>
            <a:endParaRPr lang="en-US" altLang="en-US"/>
          </a:p>
        </p:txBody>
      </p:sp>
    </p:spTree>
    <p:extLst>
      <p:ext uri="{BB962C8B-B14F-4D97-AF65-F5344CB8AC3E}">
        <p14:creationId xmlns:p14="http://schemas.microsoft.com/office/powerpoint/2010/main" val="33075505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671D-6B56-4619-AF2B-1CCFB201D9FA}"/>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2A946-A338-45A9-9EDC-C51368F08DDF}"/>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4D80D47-85CE-44C3-801A-9896DF116F6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8761CF9-AA0D-4E55-B885-F2E5F9576A7C}"/>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7BA117DC-BF66-413F-8AA0-20E56F075C65}"/>
              </a:ext>
            </a:extLst>
          </p:cNvPr>
          <p:cNvSpPr>
            <a:spLocks noGrp="1"/>
          </p:cNvSpPr>
          <p:nvPr>
            <p:ph type="sldNum" idx="12"/>
          </p:nvPr>
        </p:nvSpPr>
        <p:spPr/>
        <p:txBody>
          <a:bodyPr/>
          <a:lstStyle>
            <a:lvl1pPr>
              <a:defRPr/>
            </a:lvl1pPr>
          </a:lstStyle>
          <a:p>
            <a:fld id="{5B76C16A-B55C-4F88-A8CE-0D9701148F79}" type="slidenum">
              <a:rPr lang="en-US" altLang="en-US"/>
              <a:pPr/>
              <a:t>‹#›</a:t>
            </a:fld>
            <a:endParaRPr lang="en-US" altLang="en-US"/>
          </a:p>
        </p:txBody>
      </p:sp>
    </p:spTree>
    <p:extLst>
      <p:ext uri="{BB962C8B-B14F-4D97-AF65-F5344CB8AC3E}">
        <p14:creationId xmlns:p14="http://schemas.microsoft.com/office/powerpoint/2010/main" val="30375027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3FDF-7F0A-43A3-8962-BFFEBCD68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9ED98-BEB2-4063-B25B-6495BD26754B}"/>
              </a:ext>
            </a:extLst>
          </p:cNvPr>
          <p:cNvSpPr>
            <a:spLocks noGrp="1"/>
          </p:cNvSpPr>
          <p:nvPr>
            <p:ph sz="half" idx="1"/>
          </p:nvPr>
        </p:nvSpPr>
        <p:spPr>
          <a:xfrm>
            <a:off x="581025" y="4541838"/>
            <a:ext cx="5437188" cy="598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D97B3B-524B-4158-B333-64E207CCDA88}"/>
              </a:ext>
            </a:extLst>
          </p:cNvPr>
          <p:cNvSpPr>
            <a:spLocks noGrp="1"/>
          </p:cNvSpPr>
          <p:nvPr>
            <p:ph sz="half" idx="2"/>
          </p:nvPr>
        </p:nvSpPr>
        <p:spPr>
          <a:xfrm>
            <a:off x="6170613" y="4541838"/>
            <a:ext cx="5438775" cy="598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95F7D8-169B-435C-8C24-06841D212AA7}"/>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CD2B8C9-02D1-4376-B962-632EF486D435}"/>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851DB149-AEBF-4A52-882B-2015BB2C2A66}"/>
              </a:ext>
            </a:extLst>
          </p:cNvPr>
          <p:cNvSpPr>
            <a:spLocks noGrp="1"/>
          </p:cNvSpPr>
          <p:nvPr>
            <p:ph type="sldNum" idx="12"/>
          </p:nvPr>
        </p:nvSpPr>
        <p:spPr/>
        <p:txBody>
          <a:bodyPr/>
          <a:lstStyle>
            <a:lvl1pPr>
              <a:defRPr/>
            </a:lvl1pPr>
          </a:lstStyle>
          <a:p>
            <a:fld id="{8C5357FA-2B1D-4A02-861D-5FFF2EC55638}" type="slidenum">
              <a:rPr lang="en-US" altLang="en-US"/>
              <a:pPr/>
              <a:t>‹#›</a:t>
            </a:fld>
            <a:endParaRPr lang="en-US" altLang="en-US"/>
          </a:p>
        </p:txBody>
      </p:sp>
    </p:spTree>
    <p:extLst>
      <p:ext uri="{BB962C8B-B14F-4D97-AF65-F5344CB8AC3E}">
        <p14:creationId xmlns:p14="http://schemas.microsoft.com/office/powerpoint/2010/main" val="292517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FB3A-530B-471D-B983-52AAFBE0BC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A85D0A-F895-41CB-A4FC-D35233019E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094E-694E-4BCC-B175-4FF7EA0D29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AD06E0-1E83-49A3-B1E2-32990F37E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9487F-8DBB-4F14-BB7B-0C6539A3F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5F4DC-80CE-443F-BFAF-CD8E67393094}"/>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FA848356-3FC8-4D0C-B9CF-8E6304278A21}"/>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DD04BA89-6EC0-46C4-813B-D1345CC42C06}"/>
              </a:ext>
            </a:extLst>
          </p:cNvPr>
          <p:cNvSpPr>
            <a:spLocks noGrp="1"/>
          </p:cNvSpPr>
          <p:nvPr>
            <p:ph type="sldNum" idx="12"/>
          </p:nvPr>
        </p:nvSpPr>
        <p:spPr/>
        <p:txBody>
          <a:bodyPr/>
          <a:lstStyle>
            <a:lvl1pPr>
              <a:defRPr/>
            </a:lvl1pPr>
          </a:lstStyle>
          <a:p>
            <a:fld id="{CC214C8C-517C-41F0-9DC5-6486D5C20272}" type="slidenum">
              <a:rPr lang="en-US" altLang="en-US"/>
              <a:pPr/>
              <a:t>‹#›</a:t>
            </a:fld>
            <a:endParaRPr lang="en-US" altLang="en-US"/>
          </a:p>
        </p:txBody>
      </p:sp>
    </p:spTree>
    <p:extLst>
      <p:ext uri="{BB962C8B-B14F-4D97-AF65-F5344CB8AC3E}">
        <p14:creationId xmlns:p14="http://schemas.microsoft.com/office/powerpoint/2010/main" val="38276408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1860-F6BA-4D2B-B07A-BDB30B882F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5DB37C-6029-46B2-B3A9-F6D8A9215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C9034-D9A0-44FA-9789-4A84AC1AE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1C0EA8-ABC6-4BC0-9925-EC9648692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451D0-50A8-4EED-A74F-7B2CBEEE7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0D999-349F-43A2-AE4B-D0642E21F75B}"/>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E5643AF-9267-4FFD-A51A-8A05E0FDCA25}"/>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563393F0-BB68-4D7D-918F-9BB8AADE1C7B}"/>
              </a:ext>
            </a:extLst>
          </p:cNvPr>
          <p:cNvSpPr>
            <a:spLocks noGrp="1"/>
          </p:cNvSpPr>
          <p:nvPr>
            <p:ph type="sldNum" idx="12"/>
          </p:nvPr>
        </p:nvSpPr>
        <p:spPr/>
        <p:txBody>
          <a:bodyPr/>
          <a:lstStyle>
            <a:lvl1pPr>
              <a:defRPr/>
            </a:lvl1pPr>
          </a:lstStyle>
          <a:p>
            <a:fld id="{E4523D33-A684-43BE-96B6-12D1F03DF043}" type="slidenum">
              <a:rPr lang="en-US" altLang="en-US"/>
              <a:pPr/>
              <a:t>‹#›</a:t>
            </a:fld>
            <a:endParaRPr lang="en-US" altLang="en-US"/>
          </a:p>
        </p:txBody>
      </p:sp>
    </p:spTree>
    <p:extLst>
      <p:ext uri="{BB962C8B-B14F-4D97-AF65-F5344CB8AC3E}">
        <p14:creationId xmlns:p14="http://schemas.microsoft.com/office/powerpoint/2010/main" val="20799706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CE28-74F0-4BB1-BA9E-3C7143D397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EFC7AD-3051-4B6F-AA39-9A1575C47010}"/>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CB4A9E1-CD0A-409F-A7E3-409CBB8D5D03}"/>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A1BB5019-7F2B-4564-8F1D-A3E8FA8C9DA8}"/>
              </a:ext>
            </a:extLst>
          </p:cNvPr>
          <p:cNvSpPr>
            <a:spLocks noGrp="1"/>
          </p:cNvSpPr>
          <p:nvPr>
            <p:ph type="sldNum" idx="12"/>
          </p:nvPr>
        </p:nvSpPr>
        <p:spPr/>
        <p:txBody>
          <a:bodyPr/>
          <a:lstStyle>
            <a:lvl1pPr>
              <a:defRPr/>
            </a:lvl1pPr>
          </a:lstStyle>
          <a:p>
            <a:fld id="{09DB3C11-9514-4A23-BDFD-A639A0134477}" type="slidenum">
              <a:rPr lang="en-US" altLang="en-US"/>
              <a:pPr/>
              <a:t>‹#›</a:t>
            </a:fld>
            <a:endParaRPr lang="en-US" altLang="en-US"/>
          </a:p>
        </p:txBody>
      </p:sp>
    </p:spTree>
    <p:extLst>
      <p:ext uri="{BB962C8B-B14F-4D97-AF65-F5344CB8AC3E}">
        <p14:creationId xmlns:p14="http://schemas.microsoft.com/office/powerpoint/2010/main" val="1631448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93FF2-0BF5-4075-81EF-3972DA95E92C}"/>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8EBE9BA-1BB2-4CEE-B491-C7B06AAF4CF1}"/>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94543497-D397-4B1C-A138-A55D496577F3}"/>
              </a:ext>
            </a:extLst>
          </p:cNvPr>
          <p:cNvSpPr>
            <a:spLocks noGrp="1"/>
          </p:cNvSpPr>
          <p:nvPr>
            <p:ph type="sldNum" idx="12"/>
          </p:nvPr>
        </p:nvSpPr>
        <p:spPr/>
        <p:txBody>
          <a:bodyPr/>
          <a:lstStyle>
            <a:lvl1pPr>
              <a:defRPr/>
            </a:lvl1pPr>
          </a:lstStyle>
          <a:p>
            <a:fld id="{239BF7E5-DC9C-4DBA-9F13-9E14BF8A29FD}" type="slidenum">
              <a:rPr lang="en-US" altLang="en-US"/>
              <a:pPr/>
              <a:t>‹#›</a:t>
            </a:fld>
            <a:endParaRPr lang="en-US" altLang="en-US"/>
          </a:p>
        </p:txBody>
      </p:sp>
    </p:spTree>
    <p:extLst>
      <p:ext uri="{BB962C8B-B14F-4D97-AF65-F5344CB8AC3E}">
        <p14:creationId xmlns:p14="http://schemas.microsoft.com/office/powerpoint/2010/main" val="10801264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C029-9FFA-4F7B-8B00-0292C77EA0B6}"/>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050377-F07B-47E3-9436-00D3A91EC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E0B16-0B7B-44AB-A5B3-EBA1229AF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64E5B-A891-40D5-83FD-09A10683C59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10A945A-B68F-4EA0-B590-AE420CDE4D1C}"/>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12155B75-E3EF-4D44-A600-806E8F37D654}"/>
              </a:ext>
            </a:extLst>
          </p:cNvPr>
          <p:cNvSpPr>
            <a:spLocks noGrp="1"/>
          </p:cNvSpPr>
          <p:nvPr>
            <p:ph type="sldNum" idx="12"/>
          </p:nvPr>
        </p:nvSpPr>
        <p:spPr/>
        <p:txBody>
          <a:bodyPr/>
          <a:lstStyle>
            <a:lvl1pPr>
              <a:defRPr/>
            </a:lvl1pPr>
          </a:lstStyle>
          <a:p>
            <a:fld id="{492C724F-BB65-44F1-85C5-84340F8D02F6}" type="slidenum">
              <a:rPr lang="en-US" altLang="en-US"/>
              <a:pPr/>
              <a:t>‹#›</a:t>
            </a:fld>
            <a:endParaRPr lang="en-US" altLang="en-US"/>
          </a:p>
        </p:txBody>
      </p:sp>
    </p:spTree>
    <p:extLst>
      <p:ext uri="{BB962C8B-B14F-4D97-AF65-F5344CB8AC3E}">
        <p14:creationId xmlns:p14="http://schemas.microsoft.com/office/powerpoint/2010/main" val="19136141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92E1-710F-4A5B-9DB8-335EFC524E5D}"/>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9915CA-9FDD-4E5A-AFF4-A871CBA5E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DE95D3-716A-4D05-8497-CBA82835A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A799A-1F2A-44E3-BDF2-24C52E5AA6B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7EA5E8A-2129-4350-9F46-89F66D02E5DB}"/>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CE1E842A-AA0F-474B-A9F9-8977151D8DF0}"/>
              </a:ext>
            </a:extLst>
          </p:cNvPr>
          <p:cNvSpPr>
            <a:spLocks noGrp="1"/>
          </p:cNvSpPr>
          <p:nvPr>
            <p:ph type="sldNum" idx="12"/>
          </p:nvPr>
        </p:nvSpPr>
        <p:spPr/>
        <p:txBody>
          <a:bodyPr/>
          <a:lstStyle>
            <a:lvl1pPr>
              <a:defRPr/>
            </a:lvl1pPr>
          </a:lstStyle>
          <a:p>
            <a:fld id="{F899CE2B-5700-434C-A4AE-77913558034C}" type="slidenum">
              <a:rPr lang="en-US" altLang="en-US"/>
              <a:pPr/>
              <a:t>‹#›</a:t>
            </a:fld>
            <a:endParaRPr lang="en-US" altLang="en-US"/>
          </a:p>
        </p:txBody>
      </p:sp>
    </p:spTree>
    <p:extLst>
      <p:ext uri="{BB962C8B-B14F-4D97-AF65-F5344CB8AC3E}">
        <p14:creationId xmlns:p14="http://schemas.microsoft.com/office/powerpoint/2010/main" val="24187579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2843-5BA9-4041-A821-E68BCBFEDA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710952-2B7B-4250-AF2C-15E9A864B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80C72-EA69-4CC7-8648-056590FA0AA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83EC8D0-B903-4B50-920E-45B4617FB51E}"/>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0ED96A4-8ACE-4DD7-88AB-72D1F8B590D0}"/>
              </a:ext>
            </a:extLst>
          </p:cNvPr>
          <p:cNvSpPr>
            <a:spLocks noGrp="1"/>
          </p:cNvSpPr>
          <p:nvPr>
            <p:ph type="sldNum" idx="12"/>
          </p:nvPr>
        </p:nvSpPr>
        <p:spPr/>
        <p:txBody>
          <a:bodyPr/>
          <a:lstStyle>
            <a:lvl1pPr>
              <a:defRPr/>
            </a:lvl1pPr>
          </a:lstStyle>
          <a:p>
            <a:fld id="{4C3A7F98-8D8C-48D8-B114-A1955281D2F0}" type="slidenum">
              <a:rPr lang="en-US" altLang="en-US"/>
              <a:pPr/>
              <a:t>‹#›</a:t>
            </a:fld>
            <a:endParaRPr lang="en-US" altLang="en-US"/>
          </a:p>
        </p:txBody>
      </p:sp>
    </p:spTree>
    <p:extLst>
      <p:ext uri="{BB962C8B-B14F-4D97-AF65-F5344CB8AC3E}">
        <p14:creationId xmlns:p14="http://schemas.microsoft.com/office/powerpoint/2010/main" val="38132665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FF28A-82C8-480A-9FD0-1E4F52F320E2}"/>
              </a:ext>
            </a:extLst>
          </p:cNvPr>
          <p:cNvSpPr>
            <a:spLocks noGrp="1"/>
          </p:cNvSpPr>
          <p:nvPr>
            <p:ph type="title" orient="vert"/>
          </p:nvPr>
        </p:nvSpPr>
        <p:spPr>
          <a:xfrm>
            <a:off x="8853488" y="2393950"/>
            <a:ext cx="2755900" cy="27463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3E84B2-0376-4E57-834D-D24BF3AD96A6}"/>
              </a:ext>
            </a:extLst>
          </p:cNvPr>
          <p:cNvSpPr>
            <a:spLocks noGrp="1"/>
          </p:cNvSpPr>
          <p:nvPr>
            <p:ph type="body" orient="vert" idx="1"/>
          </p:nvPr>
        </p:nvSpPr>
        <p:spPr>
          <a:xfrm>
            <a:off x="581025" y="2393950"/>
            <a:ext cx="8120063" cy="274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550EE-B892-42FA-AC94-7136EE6E255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3E24D5-5D38-4633-AABA-D3CE91D06E03}"/>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D271B8-C1BB-4AF3-857E-26CC311F87C0}"/>
              </a:ext>
            </a:extLst>
          </p:cNvPr>
          <p:cNvSpPr>
            <a:spLocks noGrp="1"/>
          </p:cNvSpPr>
          <p:nvPr>
            <p:ph type="sldNum" idx="12"/>
          </p:nvPr>
        </p:nvSpPr>
        <p:spPr/>
        <p:txBody>
          <a:bodyPr/>
          <a:lstStyle>
            <a:lvl1pPr>
              <a:defRPr/>
            </a:lvl1pPr>
          </a:lstStyle>
          <a:p>
            <a:fld id="{13301E1C-14B7-4976-9372-775C0FF4871B}" type="slidenum">
              <a:rPr lang="en-US" altLang="en-US"/>
              <a:pPr/>
              <a:t>‹#›</a:t>
            </a:fld>
            <a:endParaRPr lang="en-US" altLang="en-US"/>
          </a:p>
        </p:txBody>
      </p:sp>
    </p:spTree>
    <p:extLst>
      <p:ext uri="{BB962C8B-B14F-4D97-AF65-F5344CB8AC3E}">
        <p14:creationId xmlns:p14="http://schemas.microsoft.com/office/powerpoint/2010/main" val="11118523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60C1-9CD3-4878-8D7E-F4D6373EF2B6}"/>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B6D53-776F-467A-9B97-7E3671F66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A00ABC-F5AC-4D89-AB68-5BA2D53C86C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8158DF2-B474-4E82-89A3-6C0CEB295BA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9CC9D16C-CBBF-4612-9756-5BF66ED9576F}"/>
              </a:ext>
            </a:extLst>
          </p:cNvPr>
          <p:cNvSpPr>
            <a:spLocks noGrp="1"/>
          </p:cNvSpPr>
          <p:nvPr>
            <p:ph type="sldNum" idx="12"/>
          </p:nvPr>
        </p:nvSpPr>
        <p:spPr/>
        <p:txBody>
          <a:bodyPr/>
          <a:lstStyle>
            <a:lvl1pPr>
              <a:defRPr/>
            </a:lvl1pPr>
          </a:lstStyle>
          <a:p>
            <a:fld id="{02D67728-03B9-4F16-A65F-611628643369}" type="slidenum">
              <a:rPr lang="en-US" altLang="en-US"/>
              <a:pPr/>
              <a:t>‹#›</a:t>
            </a:fld>
            <a:endParaRPr lang="en-US" altLang="en-US"/>
          </a:p>
        </p:txBody>
      </p:sp>
    </p:spTree>
    <p:extLst>
      <p:ext uri="{BB962C8B-B14F-4D97-AF65-F5344CB8AC3E}">
        <p14:creationId xmlns:p14="http://schemas.microsoft.com/office/powerpoint/2010/main" val="33412396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3127-9419-47DF-B2B9-F35DBDF5C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E5DCC-4103-499C-98B1-79C0DFFF16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4CFB7-A042-4E4F-BC2A-E64BFDBF30B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803AABB-BEC3-4640-A6FB-BFBDC022631D}"/>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3AA53F08-2C42-4DA5-9173-42D46ADF4F67}"/>
              </a:ext>
            </a:extLst>
          </p:cNvPr>
          <p:cNvSpPr>
            <a:spLocks noGrp="1"/>
          </p:cNvSpPr>
          <p:nvPr>
            <p:ph type="sldNum" idx="12"/>
          </p:nvPr>
        </p:nvSpPr>
        <p:spPr/>
        <p:txBody>
          <a:bodyPr/>
          <a:lstStyle>
            <a:lvl1pPr>
              <a:defRPr/>
            </a:lvl1pPr>
          </a:lstStyle>
          <a:p>
            <a:fld id="{1F017B43-FB6F-4F19-BC3F-2512F9E2ED52}" type="slidenum">
              <a:rPr lang="en-US" altLang="en-US"/>
              <a:pPr/>
              <a:t>‹#›</a:t>
            </a:fld>
            <a:endParaRPr lang="en-US" altLang="en-US"/>
          </a:p>
        </p:txBody>
      </p:sp>
    </p:spTree>
    <p:extLst>
      <p:ext uri="{BB962C8B-B14F-4D97-AF65-F5344CB8AC3E}">
        <p14:creationId xmlns:p14="http://schemas.microsoft.com/office/powerpoint/2010/main" val="315871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CDD2-C344-4E8A-8719-303D08B79DE3}"/>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9F98C-E1D3-4650-9B80-FF9EA063ADB0}"/>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120F175-A683-41D8-990E-C8F3EFDCDA2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2418C58-F030-4C5B-9B5D-966FEA9BAEDD}"/>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030C6092-6C21-4277-B514-AAEAE88E9725}"/>
              </a:ext>
            </a:extLst>
          </p:cNvPr>
          <p:cNvSpPr>
            <a:spLocks noGrp="1"/>
          </p:cNvSpPr>
          <p:nvPr>
            <p:ph type="sldNum" idx="12"/>
          </p:nvPr>
        </p:nvSpPr>
        <p:spPr/>
        <p:txBody>
          <a:bodyPr/>
          <a:lstStyle>
            <a:lvl1pPr>
              <a:defRPr/>
            </a:lvl1pPr>
          </a:lstStyle>
          <a:p>
            <a:fld id="{1DD04F48-0AEF-4352-8874-6A2B53E6C66A}" type="slidenum">
              <a:rPr lang="en-US" altLang="en-US"/>
              <a:pPr/>
              <a:t>‹#›</a:t>
            </a:fld>
            <a:endParaRPr lang="en-US" altLang="en-US"/>
          </a:p>
        </p:txBody>
      </p:sp>
    </p:spTree>
    <p:extLst>
      <p:ext uri="{BB962C8B-B14F-4D97-AF65-F5344CB8AC3E}">
        <p14:creationId xmlns:p14="http://schemas.microsoft.com/office/powerpoint/2010/main" val="282845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7173-2437-4D01-BEA7-3BACF3E66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86BC5B-3FCF-4FA1-A272-AC54608FD315}"/>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AB750F9-7A28-4A54-9F3A-F6F053619021}"/>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46BDAEF8-58D2-4DB5-B755-2C9F749FEBC5}"/>
              </a:ext>
            </a:extLst>
          </p:cNvPr>
          <p:cNvSpPr>
            <a:spLocks noGrp="1"/>
          </p:cNvSpPr>
          <p:nvPr>
            <p:ph type="sldNum" idx="12"/>
          </p:nvPr>
        </p:nvSpPr>
        <p:spPr/>
        <p:txBody>
          <a:bodyPr/>
          <a:lstStyle>
            <a:lvl1pPr>
              <a:defRPr/>
            </a:lvl1pPr>
          </a:lstStyle>
          <a:p>
            <a:fld id="{1FBE5856-FF62-4DE9-A4BE-FCD692D932B9}" type="slidenum">
              <a:rPr lang="en-US" altLang="en-US"/>
              <a:pPr/>
              <a:t>‹#›</a:t>
            </a:fld>
            <a:endParaRPr lang="en-US" altLang="en-US"/>
          </a:p>
        </p:txBody>
      </p:sp>
    </p:spTree>
    <p:extLst>
      <p:ext uri="{BB962C8B-B14F-4D97-AF65-F5344CB8AC3E}">
        <p14:creationId xmlns:p14="http://schemas.microsoft.com/office/powerpoint/2010/main" val="17737147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3871-A1F8-41A7-996C-A77DBE481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FC1B6-B4D4-4453-AE29-3EB1BDBD8F59}"/>
              </a:ext>
            </a:extLst>
          </p:cNvPr>
          <p:cNvSpPr>
            <a:spLocks noGrp="1"/>
          </p:cNvSpPr>
          <p:nvPr>
            <p:ph sz="half" idx="1"/>
          </p:nvPr>
        </p:nvSpPr>
        <p:spPr>
          <a:xfrm>
            <a:off x="581025" y="1390650"/>
            <a:ext cx="2519363" cy="446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8CE1A-9814-4A7B-AD2A-CF8D94FA66EF}"/>
              </a:ext>
            </a:extLst>
          </p:cNvPr>
          <p:cNvSpPr>
            <a:spLocks noGrp="1"/>
          </p:cNvSpPr>
          <p:nvPr>
            <p:ph sz="half" idx="2"/>
          </p:nvPr>
        </p:nvSpPr>
        <p:spPr>
          <a:xfrm>
            <a:off x="3252788" y="1390650"/>
            <a:ext cx="2520950" cy="446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17335-8530-4925-A46E-674BE441029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E637A80-6ABF-403C-98B6-EA991E50AA53}"/>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CD19E1C2-6E7B-426C-A071-80E8823BDF9A}"/>
              </a:ext>
            </a:extLst>
          </p:cNvPr>
          <p:cNvSpPr>
            <a:spLocks noGrp="1"/>
          </p:cNvSpPr>
          <p:nvPr>
            <p:ph type="sldNum" idx="12"/>
          </p:nvPr>
        </p:nvSpPr>
        <p:spPr/>
        <p:txBody>
          <a:bodyPr/>
          <a:lstStyle>
            <a:lvl1pPr>
              <a:defRPr/>
            </a:lvl1pPr>
          </a:lstStyle>
          <a:p>
            <a:fld id="{8B0AB19D-3028-462D-B20A-8F046274F3B1}" type="slidenum">
              <a:rPr lang="en-US" altLang="en-US"/>
              <a:pPr/>
              <a:t>‹#›</a:t>
            </a:fld>
            <a:endParaRPr lang="en-US" altLang="en-US"/>
          </a:p>
        </p:txBody>
      </p:sp>
    </p:spTree>
    <p:extLst>
      <p:ext uri="{BB962C8B-B14F-4D97-AF65-F5344CB8AC3E}">
        <p14:creationId xmlns:p14="http://schemas.microsoft.com/office/powerpoint/2010/main" val="33929636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49AD-D7D5-4BBB-A02A-374255E820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A756C-8FE3-495B-9EA2-C9361BBC9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982100-54FF-4EFF-99EB-DD58D11B6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A40CCF-44E2-4ED5-BDAC-C98F99562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ADA78-DFC7-47B7-B7F6-0BCACE713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A852D1-CE9A-4B9B-B3ED-FDE118C05748}"/>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0DB4AA4-F394-4F3B-98C2-FF2049CF5664}"/>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03E65337-3C70-41E8-BDF2-0D10201CC1FB}"/>
              </a:ext>
            </a:extLst>
          </p:cNvPr>
          <p:cNvSpPr>
            <a:spLocks noGrp="1"/>
          </p:cNvSpPr>
          <p:nvPr>
            <p:ph type="sldNum" idx="12"/>
          </p:nvPr>
        </p:nvSpPr>
        <p:spPr/>
        <p:txBody>
          <a:bodyPr/>
          <a:lstStyle>
            <a:lvl1pPr>
              <a:defRPr/>
            </a:lvl1pPr>
          </a:lstStyle>
          <a:p>
            <a:fld id="{E629D717-63EB-4118-ADBE-2367E79E3EE3}" type="slidenum">
              <a:rPr lang="en-US" altLang="en-US"/>
              <a:pPr/>
              <a:t>‹#›</a:t>
            </a:fld>
            <a:endParaRPr lang="en-US" altLang="en-US"/>
          </a:p>
        </p:txBody>
      </p:sp>
    </p:spTree>
    <p:extLst>
      <p:ext uri="{BB962C8B-B14F-4D97-AF65-F5344CB8AC3E}">
        <p14:creationId xmlns:p14="http://schemas.microsoft.com/office/powerpoint/2010/main" val="24032391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C46-1B3A-43F7-A67A-75E0D3992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0EC02F-42F0-4857-B86F-922C7BB97EB2}"/>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760BFD4-EE27-4230-8B85-39B73E2CE97F}"/>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F18FD1C8-5647-4F70-9098-848B43AB42D9}"/>
              </a:ext>
            </a:extLst>
          </p:cNvPr>
          <p:cNvSpPr>
            <a:spLocks noGrp="1"/>
          </p:cNvSpPr>
          <p:nvPr>
            <p:ph type="sldNum" idx="12"/>
          </p:nvPr>
        </p:nvSpPr>
        <p:spPr/>
        <p:txBody>
          <a:bodyPr/>
          <a:lstStyle>
            <a:lvl1pPr>
              <a:defRPr/>
            </a:lvl1pPr>
          </a:lstStyle>
          <a:p>
            <a:fld id="{F45A758F-342E-4CF1-B4FF-CE19B0BFC6F4}" type="slidenum">
              <a:rPr lang="en-US" altLang="en-US"/>
              <a:pPr/>
              <a:t>‹#›</a:t>
            </a:fld>
            <a:endParaRPr lang="en-US" altLang="en-US"/>
          </a:p>
        </p:txBody>
      </p:sp>
    </p:spTree>
    <p:extLst>
      <p:ext uri="{BB962C8B-B14F-4D97-AF65-F5344CB8AC3E}">
        <p14:creationId xmlns:p14="http://schemas.microsoft.com/office/powerpoint/2010/main" val="880131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E74CC-C35F-4394-B8CC-800EE1613B95}"/>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8C0C6BA-56A6-4B40-8CB9-EF765E38C879}"/>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964A2E76-71AD-404E-84E4-4025CBAF6C59}"/>
              </a:ext>
            </a:extLst>
          </p:cNvPr>
          <p:cNvSpPr>
            <a:spLocks noGrp="1"/>
          </p:cNvSpPr>
          <p:nvPr>
            <p:ph type="sldNum" idx="12"/>
          </p:nvPr>
        </p:nvSpPr>
        <p:spPr/>
        <p:txBody>
          <a:bodyPr/>
          <a:lstStyle>
            <a:lvl1pPr>
              <a:defRPr/>
            </a:lvl1pPr>
          </a:lstStyle>
          <a:p>
            <a:fld id="{EFFA65CA-211B-4CAD-A369-ACAC4BB40443}" type="slidenum">
              <a:rPr lang="en-US" altLang="en-US"/>
              <a:pPr/>
              <a:t>‹#›</a:t>
            </a:fld>
            <a:endParaRPr lang="en-US" altLang="en-US"/>
          </a:p>
        </p:txBody>
      </p:sp>
    </p:spTree>
    <p:extLst>
      <p:ext uri="{BB962C8B-B14F-4D97-AF65-F5344CB8AC3E}">
        <p14:creationId xmlns:p14="http://schemas.microsoft.com/office/powerpoint/2010/main" val="29127073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72FA-E912-412C-B54F-55A57AE9DBA4}"/>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56769-64F6-4C0F-8E8C-77FB20552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DA30DF-88D5-4CA9-BBBC-66E50C87B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CDB5C-E28F-4842-9F55-BB3A6B30449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8BCA764-3155-41B7-A912-E44C9F1CA042}"/>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C4A13340-D0DC-48F6-BEAE-E7F2F2C5C41C}"/>
              </a:ext>
            </a:extLst>
          </p:cNvPr>
          <p:cNvSpPr>
            <a:spLocks noGrp="1"/>
          </p:cNvSpPr>
          <p:nvPr>
            <p:ph type="sldNum" idx="12"/>
          </p:nvPr>
        </p:nvSpPr>
        <p:spPr/>
        <p:txBody>
          <a:bodyPr/>
          <a:lstStyle>
            <a:lvl1pPr>
              <a:defRPr/>
            </a:lvl1pPr>
          </a:lstStyle>
          <a:p>
            <a:fld id="{5151F447-EC95-451F-B2FF-847C77FC0B46}" type="slidenum">
              <a:rPr lang="en-US" altLang="en-US"/>
              <a:pPr/>
              <a:t>‹#›</a:t>
            </a:fld>
            <a:endParaRPr lang="en-US" altLang="en-US"/>
          </a:p>
        </p:txBody>
      </p:sp>
    </p:spTree>
    <p:extLst>
      <p:ext uri="{BB962C8B-B14F-4D97-AF65-F5344CB8AC3E}">
        <p14:creationId xmlns:p14="http://schemas.microsoft.com/office/powerpoint/2010/main" val="15295861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E6BD-C31A-496A-B7E4-088BF401EF5D}"/>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64711-5667-4C04-A608-455136492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344760-697B-4E47-A998-AAB26F194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B4181-9060-49E1-B300-8212E79F7D1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771C61B-EECA-46F5-8A10-C834275AF1CD}"/>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0848EB72-AF1D-4BE5-B569-D6FA2E5B92E0}"/>
              </a:ext>
            </a:extLst>
          </p:cNvPr>
          <p:cNvSpPr>
            <a:spLocks noGrp="1"/>
          </p:cNvSpPr>
          <p:nvPr>
            <p:ph type="sldNum" idx="12"/>
          </p:nvPr>
        </p:nvSpPr>
        <p:spPr/>
        <p:txBody>
          <a:bodyPr/>
          <a:lstStyle>
            <a:lvl1pPr>
              <a:defRPr/>
            </a:lvl1pPr>
          </a:lstStyle>
          <a:p>
            <a:fld id="{7A965229-667F-4409-A42C-CAA310460240}" type="slidenum">
              <a:rPr lang="en-US" altLang="en-US"/>
              <a:pPr/>
              <a:t>‹#›</a:t>
            </a:fld>
            <a:endParaRPr lang="en-US" altLang="en-US"/>
          </a:p>
        </p:txBody>
      </p:sp>
    </p:spTree>
    <p:extLst>
      <p:ext uri="{BB962C8B-B14F-4D97-AF65-F5344CB8AC3E}">
        <p14:creationId xmlns:p14="http://schemas.microsoft.com/office/powerpoint/2010/main" val="26049879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B83A-F806-40D3-B2AE-1C89E547CF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30EFB-0609-4BF8-9447-F91A62871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271CA-15D0-4891-85AA-717FDEFE7B1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471CE26-B4C1-43F0-9DB2-E1558CAA5542}"/>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4A5BB06F-3B89-44A9-B3E2-3A15C733A7A8}"/>
              </a:ext>
            </a:extLst>
          </p:cNvPr>
          <p:cNvSpPr>
            <a:spLocks noGrp="1"/>
          </p:cNvSpPr>
          <p:nvPr>
            <p:ph type="sldNum" idx="12"/>
          </p:nvPr>
        </p:nvSpPr>
        <p:spPr/>
        <p:txBody>
          <a:bodyPr/>
          <a:lstStyle>
            <a:lvl1pPr>
              <a:defRPr/>
            </a:lvl1pPr>
          </a:lstStyle>
          <a:p>
            <a:fld id="{B696627A-CD98-47C3-87E1-D5919F6CDAA4}" type="slidenum">
              <a:rPr lang="en-US" altLang="en-US"/>
              <a:pPr/>
              <a:t>‹#›</a:t>
            </a:fld>
            <a:endParaRPr lang="en-US" altLang="en-US"/>
          </a:p>
        </p:txBody>
      </p:sp>
    </p:spTree>
    <p:extLst>
      <p:ext uri="{BB962C8B-B14F-4D97-AF65-F5344CB8AC3E}">
        <p14:creationId xmlns:p14="http://schemas.microsoft.com/office/powerpoint/2010/main" val="5569236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49247-F65E-4E41-BBC7-3745E141F40E}"/>
              </a:ext>
            </a:extLst>
          </p:cNvPr>
          <p:cNvSpPr>
            <a:spLocks noGrp="1"/>
          </p:cNvSpPr>
          <p:nvPr>
            <p:ph type="title" orient="vert"/>
          </p:nvPr>
        </p:nvSpPr>
        <p:spPr>
          <a:xfrm>
            <a:off x="8853488" y="730250"/>
            <a:ext cx="2755900" cy="51276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F3E8F0-BB2E-4A89-8049-B25423B43EE6}"/>
              </a:ext>
            </a:extLst>
          </p:cNvPr>
          <p:cNvSpPr>
            <a:spLocks noGrp="1"/>
          </p:cNvSpPr>
          <p:nvPr>
            <p:ph type="body" orient="vert" idx="1"/>
          </p:nvPr>
        </p:nvSpPr>
        <p:spPr>
          <a:xfrm>
            <a:off x="581025" y="730250"/>
            <a:ext cx="8120063" cy="5127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388A4-371B-4C86-96F7-E016730F5A9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9C87F4E-7EBD-4D6D-B534-1356A06CF758}"/>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CF1C3FD-A759-4434-BB3C-45B437CAF74D}"/>
              </a:ext>
            </a:extLst>
          </p:cNvPr>
          <p:cNvSpPr>
            <a:spLocks noGrp="1"/>
          </p:cNvSpPr>
          <p:nvPr>
            <p:ph type="sldNum" idx="12"/>
          </p:nvPr>
        </p:nvSpPr>
        <p:spPr/>
        <p:txBody>
          <a:bodyPr/>
          <a:lstStyle>
            <a:lvl1pPr>
              <a:defRPr/>
            </a:lvl1pPr>
          </a:lstStyle>
          <a:p>
            <a:fld id="{AD112B03-C659-4511-9EC6-40663BF0D511}" type="slidenum">
              <a:rPr lang="en-US" altLang="en-US"/>
              <a:pPr/>
              <a:t>‹#›</a:t>
            </a:fld>
            <a:endParaRPr lang="en-US" altLang="en-US"/>
          </a:p>
        </p:txBody>
      </p:sp>
    </p:spTree>
    <p:extLst>
      <p:ext uri="{BB962C8B-B14F-4D97-AF65-F5344CB8AC3E}">
        <p14:creationId xmlns:p14="http://schemas.microsoft.com/office/powerpoint/2010/main" val="31817659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0BE0-0B74-4939-9355-373A63D6D7A4}"/>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F00DE-53D7-426C-929F-BD5514E14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4C3165-7C93-4E46-87A6-A0C83B17CA1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C966E99-BE72-407B-B4B2-3B3ADFCD96AB}"/>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8A9BD46-F338-4BDB-A943-502C32EEBDF0}"/>
              </a:ext>
            </a:extLst>
          </p:cNvPr>
          <p:cNvSpPr>
            <a:spLocks noGrp="1"/>
          </p:cNvSpPr>
          <p:nvPr>
            <p:ph type="sldNum" idx="12"/>
          </p:nvPr>
        </p:nvSpPr>
        <p:spPr/>
        <p:txBody>
          <a:bodyPr/>
          <a:lstStyle>
            <a:lvl1pPr>
              <a:defRPr/>
            </a:lvl1pPr>
          </a:lstStyle>
          <a:p>
            <a:fld id="{F2B2A620-E51D-4B05-A71F-1A581DED8097}" type="slidenum">
              <a:rPr lang="en-US" altLang="en-US"/>
              <a:pPr/>
              <a:t>‹#›</a:t>
            </a:fld>
            <a:endParaRPr lang="en-US" altLang="en-US"/>
          </a:p>
        </p:txBody>
      </p:sp>
    </p:spTree>
    <p:extLst>
      <p:ext uri="{BB962C8B-B14F-4D97-AF65-F5344CB8AC3E}">
        <p14:creationId xmlns:p14="http://schemas.microsoft.com/office/powerpoint/2010/main" val="3452432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19B-1DE6-48FF-876F-F323BFCA3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CCEA1-B1F0-4BDE-AFB0-06E30D326B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FE5D0-B067-4DE1-BE37-417CCDA7ABD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080F45-DA41-4F7D-BB9E-21312B92E386}"/>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47E7F9EE-9728-48C3-ADCB-1EDBA858E271}"/>
              </a:ext>
            </a:extLst>
          </p:cNvPr>
          <p:cNvSpPr>
            <a:spLocks noGrp="1"/>
          </p:cNvSpPr>
          <p:nvPr>
            <p:ph type="sldNum" idx="12"/>
          </p:nvPr>
        </p:nvSpPr>
        <p:spPr/>
        <p:txBody>
          <a:bodyPr/>
          <a:lstStyle>
            <a:lvl1pPr>
              <a:defRPr/>
            </a:lvl1pPr>
          </a:lstStyle>
          <a:p>
            <a:fld id="{9FD61166-6E64-4E07-8A0A-379DA175043E}" type="slidenum">
              <a:rPr lang="en-US" altLang="en-US"/>
              <a:pPr/>
              <a:t>‹#›</a:t>
            </a:fld>
            <a:endParaRPr lang="en-US" altLang="en-US"/>
          </a:p>
        </p:txBody>
      </p:sp>
    </p:spTree>
    <p:extLst>
      <p:ext uri="{BB962C8B-B14F-4D97-AF65-F5344CB8AC3E}">
        <p14:creationId xmlns:p14="http://schemas.microsoft.com/office/powerpoint/2010/main" val="256117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327F7-1F1C-4D4C-B05A-8A15C493CFC1}"/>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275E31C6-8CCD-49D3-A32B-271642840B72}"/>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4C44B07A-C062-403A-B386-0D3EF0B2D336}"/>
              </a:ext>
            </a:extLst>
          </p:cNvPr>
          <p:cNvSpPr>
            <a:spLocks noGrp="1"/>
          </p:cNvSpPr>
          <p:nvPr>
            <p:ph type="sldNum" idx="12"/>
          </p:nvPr>
        </p:nvSpPr>
        <p:spPr/>
        <p:txBody>
          <a:bodyPr/>
          <a:lstStyle>
            <a:lvl1pPr>
              <a:defRPr/>
            </a:lvl1pPr>
          </a:lstStyle>
          <a:p>
            <a:fld id="{0C6E9BD3-6F4F-45DC-A9E1-6D129746D51E}" type="slidenum">
              <a:rPr lang="en-US" altLang="en-US"/>
              <a:pPr/>
              <a:t>‹#›</a:t>
            </a:fld>
            <a:endParaRPr lang="en-US" altLang="en-US"/>
          </a:p>
        </p:txBody>
      </p:sp>
    </p:spTree>
    <p:extLst>
      <p:ext uri="{BB962C8B-B14F-4D97-AF65-F5344CB8AC3E}">
        <p14:creationId xmlns:p14="http://schemas.microsoft.com/office/powerpoint/2010/main" val="223923480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AAB8-4FD2-4843-B009-CC6F15E6A30F}"/>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31591E-7EF9-40DA-99E7-FDDF92A20851}"/>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86630F0-C2D5-4600-83CA-68EAA52A3F3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B1729D3-97BC-420B-B78B-07BA70F9FA0F}"/>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E3724F0-D193-401B-8E02-05916868FE87}"/>
              </a:ext>
            </a:extLst>
          </p:cNvPr>
          <p:cNvSpPr>
            <a:spLocks noGrp="1"/>
          </p:cNvSpPr>
          <p:nvPr>
            <p:ph type="sldNum" idx="12"/>
          </p:nvPr>
        </p:nvSpPr>
        <p:spPr/>
        <p:txBody>
          <a:bodyPr/>
          <a:lstStyle>
            <a:lvl1pPr>
              <a:defRPr/>
            </a:lvl1pPr>
          </a:lstStyle>
          <a:p>
            <a:fld id="{39CBEC93-85F9-465A-BA32-E563597FBCEE}" type="slidenum">
              <a:rPr lang="en-US" altLang="en-US"/>
              <a:pPr/>
              <a:t>‹#›</a:t>
            </a:fld>
            <a:endParaRPr lang="en-US" altLang="en-US"/>
          </a:p>
        </p:txBody>
      </p:sp>
    </p:spTree>
    <p:extLst>
      <p:ext uri="{BB962C8B-B14F-4D97-AF65-F5344CB8AC3E}">
        <p14:creationId xmlns:p14="http://schemas.microsoft.com/office/powerpoint/2010/main" val="20542494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594A-ED73-4006-9442-A58F8C931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7E9E2-F80B-43BC-9F96-505C3EDFDA77}"/>
              </a:ext>
            </a:extLst>
          </p:cNvPr>
          <p:cNvSpPr>
            <a:spLocks noGrp="1"/>
          </p:cNvSpPr>
          <p:nvPr>
            <p:ph sz="half" idx="1"/>
          </p:nvPr>
        </p:nvSpPr>
        <p:spPr>
          <a:xfrm>
            <a:off x="581025" y="2251075"/>
            <a:ext cx="2519363" cy="555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20436-5A60-41F6-AAE4-E74F95E2802F}"/>
              </a:ext>
            </a:extLst>
          </p:cNvPr>
          <p:cNvSpPr>
            <a:spLocks noGrp="1"/>
          </p:cNvSpPr>
          <p:nvPr>
            <p:ph sz="half" idx="2"/>
          </p:nvPr>
        </p:nvSpPr>
        <p:spPr>
          <a:xfrm>
            <a:off x="3252788" y="2251075"/>
            <a:ext cx="2520950" cy="555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466728-8582-4A58-A5FA-B861B7DC938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B902E34-8108-4E56-A3FB-F7C67EDA5591}"/>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AE1375BE-5101-44FF-9D31-0C1B4F321DDA}"/>
              </a:ext>
            </a:extLst>
          </p:cNvPr>
          <p:cNvSpPr>
            <a:spLocks noGrp="1"/>
          </p:cNvSpPr>
          <p:nvPr>
            <p:ph type="sldNum" idx="12"/>
          </p:nvPr>
        </p:nvSpPr>
        <p:spPr/>
        <p:txBody>
          <a:bodyPr/>
          <a:lstStyle>
            <a:lvl1pPr>
              <a:defRPr/>
            </a:lvl1pPr>
          </a:lstStyle>
          <a:p>
            <a:fld id="{6BC6B015-A156-4177-83DB-93E9CAD3A98A}" type="slidenum">
              <a:rPr lang="en-US" altLang="en-US"/>
              <a:pPr/>
              <a:t>‹#›</a:t>
            </a:fld>
            <a:endParaRPr lang="en-US" altLang="en-US"/>
          </a:p>
        </p:txBody>
      </p:sp>
    </p:spTree>
    <p:extLst>
      <p:ext uri="{BB962C8B-B14F-4D97-AF65-F5344CB8AC3E}">
        <p14:creationId xmlns:p14="http://schemas.microsoft.com/office/powerpoint/2010/main" val="4481458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FE6C-7346-4B7A-8478-FE5F2C923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17B4D5-6F76-45C9-AD4F-C2C0867E1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29979-E5C6-4232-9BF8-844A0AA53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FE743-11A4-432E-A9DA-11D85C522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8A164-747B-41FD-9F50-59305A589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A2137-462B-4C71-9726-59467DAE24C6}"/>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E5C2772-5D19-41A8-B107-EB98CD894481}"/>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9FC1C7E2-C043-4D8F-9041-8BF720666987}"/>
              </a:ext>
            </a:extLst>
          </p:cNvPr>
          <p:cNvSpPr>
            <a:spLocks noGrp="1"/>
          </p:cNvSpPr>
          <p:nvPr>
            <p:ph type="sldNum" idx="12"/>
          </p:nvPr>
        </p:nvSpPr>
        <p:spPr/>
        <p:txBody>
          <a:bodyPr/>
          <a:lstStyle>
            <a:lvl1pPr>
              <a:defRPr/>
            </a:lvl1pPr>
          </a:lstStyle>
          <a:p>
            <a:fld id="{FB84F461-186A-402B-8991-DD227E98722B}" type="slidenum">
              <a:rPr lang="en-US" altLang="en-US"/>
              <a:pPr/>
              <a:t>‹#›</a:t>
            </a:fld>
            <a:endParaRPr lang="en-US" altLang="en-US"/>
          </a:p>
        </p:txBody>
      </p:sp>
    </p:spTree>
    <p:extLst>
      <p:ext uri="{BB962C8B-B14F-4D97-AF65-F5344CB8AC3E}">
        <p14:creationId xmlns:p14="http://schemas.microsoft.com/office/powerpoint/2010/main" val="2779797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0946-36E0-46CD-ADEE-5B0674030E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3D37FC-6EEF-493A-B212-E33E317C0442}"/>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BDB3669-29E0-4DD4-B06B-4405E30F7B38}"/>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E5ECF54C-D24B-4B67-AA2D-13F5865C1900}"/>
              </a:ext>
            </a:extLst>
          </p:cNvPr>
          <p:cNvSpPr>
            <a:spLocks noGrp="1"/>
          </p:cNvSpPr>
          <p:nvPr>
            <p:ph type="sldNum" idx="12"/>
          </p:nvPr>
        </p:nvSpPr>
        <p:spPr/>
        <p:txBody>
          <a:bodyPr/>
          <a:lstStyle>
            <a:lvl1pPr>
              <a:defRPr/>
            </a:lvl1pPr>
          </a:lstStyle>
          <a:p>
            <a:fld id="{35D7BEDC-B91F-40FA-97DC-44AB661590A5}" type="slidenum">
              <a:rPr lang="en-US" altLang="en-US"/>
              <a:pPr/>
              <a:t>‹#›</a:t>
            </a:fld>
            <a:endParaRPr lang="en-US" altLang="en-US"/>
          </a:p>
        </p:txBody>
      </p:sp>
    </p:spTree>
    <p:extLst>
      <p:ext uri="{BB962C8B-B14F-4D97-AF65-F5344CB8AC3E}">
        <p14:creationId xmlns:p14="http://schemas.microsoft.com/office/powerpoint/2010/main" val="19657479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99170-8461-4D38-8ECC-F39BA4B88D95}"/>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2B4CF086-A1CC-492D-9B43-02B0C69FC274}"/>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C8E5C5D2-4E63-4F6C-BB38-B7438657F75E}"/>
              </a:ext>
            </a:extLst>
          </p:cNvPr>
          <p:cNvSpPr>
            <a:spLocks noGrp="1"/>
          </p:cNvSpPr>
          <p:nvPr>
            <p:ph type="sldNum" idx="12"/>
          </p:nvPr>
        </p:nvSpPr>
        <p:spPr/>
        <p:txBody>
          <a:bodyPr/>
          <a:lstStyle>
            <a:lvl1pPr>
              <a:defRPr/>
            </a:lvl1pPr>
          </a:lstStyle>
          <a:p>
            <a:fld id="{319F4C7E-5ECC-44F5-9E54-9708CACE1337}" type="slidenum">
              <a:rPr lang="en-US" altLang="en-US"/>
              <a:pPr/>
              <a:t>‹#›</a:t>
            </a:fld>
            <a:endParaRPr lang="en-US" altLang="en-US"/>
          </a:p>
        </p:txBody>
      </p:sp>
    </p:spTree>
    <p:extLst>
      <p:ext uri="{BB962C8B-B14F-4D97-AF65-F5344CB8AC3E}">
        <p14:creationId xmlns:p14="http://schemas.microsoft.com/office/powerpoint/2010/main" val="39450363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FA26-707A-4448-8D8C-8B2AE7D8086E}"/>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2D854-21A2-494C-8AA6-94936A82C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F48CF0-6116-406B-BA25-2B6A17C9D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17BEC-0AAC-4264-9BF0-994D58F83D9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9013128-7DC4-4EAA-B53B-DD4E1A82534D}"/>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0449D4E1-86C4-49E6-B0DD-AF7062BB86A1}"/>
              </a:ext>
            </a:extLst>
          </p:cNvPr>
          <p:cNvSpPr>
            <a:spLocks noGrp="1"/>
          </p:cNvSpPr>
          <p:nvPr>
            <p:ph type="sldNum" idx="12"/>
          </p:nvPr>
        </p:nvSpPr>
        <p:spPr/>
        <p:txBody>
          <a:bodyPr/>
          <a:lstStyle>
            <a:lvl1pPr>
              <a:defRPr/>
            </a:lvl1pPr>
          </a:lstStyle>
          <a:p>
            <a:fld id="{C0F04D89-A81E-42F2-961B-084DB7216DDE}" type="slidenum">
              <a:rPr lang="en-US" altLang="en-US"/>
              <a:pPr/>
              <a:t>‹#›</a:t>
            </a:fld>
            <a:endParaRPr lang="en-US" altLang="en-US"/>
          </a:p>
        </p:txBody>
      </p:sp>
    </p:spTree>
    <p:extLst>
      <p:ext uri="{BB962C8B-B14F-4D97-AF65-F5344CB8AC3E}">
        <p14:creationId xmlns:p14="http://schemas.microsoft.com/office/powerpoint/2010/main" val="14120110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773B-F453-4D63-99BD-6967D5C8C730}"/>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BE9A57-D746-41EC-A6EC-6EF800485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D6E9D9-1D43-4FA3-AE66-E6DCBB426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8E69B-A4DA-46FE-9458-DD59D8540758}"/>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753531B-B814-4F97-B36F-F6EE51423A42}"/>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828453E4-F3C4-4834-9830-7612D3F044AD}"/>
              </a:ext>
            </a:extLst>
          </p:cNvPr>
          <p:cNvSpPr>
            <a:spLocks noGrp="1"/>
          </p:cNvSpPr>
          <p:nvPr>
            <p:ph type="sldNum" idx="12"/>
          </p:nvPr>
        </p:nvSpPr>
        <p:spPr/>
        <p:txBody>
          <a:bodyPr/>
          <a:lstStyle>
            <a:lvl1pPr>
              <a:defRPr/>
            </a:lvl1pPr>
          </a:lstStyle>
          <a:p>
            <a:fld id="{A1DA3F36-6916-4009-9CC8-CD5C5D6BCF4B}" type="slidenum">
              <a:rPr lang="en-US" altLang="en-US"/>
              <a:pPr/>
              <a:t>‹#›</a:t>
            </a:fld>
            <a:endParaRPr lang="en-US" altLang="en-US"/>
          </a:p>
        </p:txBody>
      </p:sp>
    </p:spTree>
    <p:extLst>
      <p:ext uri="{BB962C8B-B14F-4D97-AF65-F5344CB8AC3E}">
        <p14:creationId xmlns:p14="http://schemas.microsoft.com/office/powerpoint/2010/main" val="34599236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4D70-421E-4BBE-A474-77DAA520B0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B8C085-6775-4966-BD0C-58CA1A271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86CE5-2635-422D-95FC-DDC639C4EB0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775DD22-C0A6-4495-A4D3-EF64B0E800C5}"/>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3E537EAF-98E8-40A5-AA32-A94460F3F4F8}"/>
              </a:ext>
            </a:extLst>
          </p:cNvPr>
          <p:cNvSpPr>
            <a:spLocks noGrp="1"/>
          </p:cNvSpPr>
          <p:nvPr>
            <p:ph type="sldNum" idx="12"/>
          </p:nvPr>
        </p:nvSpPr>
        <p:spPr/>
        <p:txBody>
          <a:bodyPr/>
          <a:lstStyle>
            <a:lvl1pPr>
              <a:defRPr/>
            </a:lvl1pPr>
          </a:lstStyle>
          <a:p>
            <a:fld id="{008D988D-7600-492B-870B-5AB9E7E9D4E0}" type="slidenum">
              <a:rPr lang="en-US" altLang="en-US"/>
              <a:pPr/>
              <a:t>‹#›</a:t>
            </a:fld>
            <a:endParaRPr lang="en-US" altLang="en-US"/>
          </a:p>
        </p:txBody>
      </p:sp>
    </p:spTree>
    <p:extLst>
      <p:ext uri="{BB962C8B-B14F-4D97-AF65-F5344CB8AC3E}">
        <p14:creationId xmlns:p14="http://schemas.microsoft.com/office/powerpoint/2010/main" val="31028853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41190-1C55-45D8-9B78-02562D2AACB1}"/>
              </a:ext>
            </a:extLst>
          </p:cNvPr>
          <p:cNvSpPr>
            <a:spLocks noGrp="1"/>
          </p:cNvSpPr>
          <p:nvPr>
            <p:ph type="title" orient="vert"/>
          </p:nvPr>
        </p:nvSpPr>
        <p:spPr>
          <a:xfrm>
            <a:off x="8853488" y="730250"/>
            <a:ext cx="2755900" cy="20764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37939B-E16C-4B0E-9C3E-01620E427F30}"/>
              </a:ext>
            </a:extLst>
          </p:cNvPr>
          <p:cNvSpPr>
            <a:spLocks noGrp="1"/>
          </p:cNvSpPr>
          <p:nvPr>
            <p:ph type="body" orient="vert" idx="1"/>
          </p:nvPr>
        </p:nvSpPr>
        <p:spPr>
          <a:xfrm>
            <a:off x="581025" y="730250"/>
            <a:ext cx="8120063" cy="2076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13BA4-5A2D-4DD2-A6EC-C71B6D60898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C2089EB-9D2F-41F3-BD16-EAABBB7AF52F}"/>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50F4BA0-F8A7-4652-AF28-EECDB18FDBA3}"/>
              </a:ext>
            </a:extLst>
          </p:cNvPr>
          <p:cNvSpPr>
            <a:spLocks noGrp="1"/>
          </p:cNvSpPr>
          <p:nvPr>
            <p:ph type="sldNum" idx="12"/>
          </p:nvPr>
        </p:nvSpPr>
        <p:spPr/>
        <p:txBody>
          <a:bodyPr/>
          <a:lstStyle>
            <a:lvl1pPr>
              <a:defRPr/>
            </a:lvl1pPr>
          </a:lstStyle>
          <a:p>
            <a:fld id="{C8A3F24B-0621-4783-AE67-40CE9CB3DB9D}" type="slidenum">
              <a:rPr lang="en-US" altLang="en-US"/>
              <a:pPr/>
              <a:t>‹#›</a:t>
            </a:fld>
            <a:endParaRPr lang="en-US" altLang="en-US"/>
          </a:p>
        </p:txBody>
      </p:sp>
    </p:spTree>
    <p:extLst>
      <p:ext uri="{BB962C8B-B14F-4D97-AF65-F5344CB8AC3E}">
        <p14:creationId xmlns:p14="http://schemas.microsoft.com/office/powerpoint/2010/main" val="9674794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A84-D236-4D41-AD69-2960820EFFC0}"/>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10774-B279-429C-AAE8-931428B17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5C95EA-E7B6-4871-BB75-1F7866169FE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6D22D2C-B357-4525-BEFB-B2CBCE0B2E4F}"/>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F6E9D31D-41B4-4EDB-9D2C-8BE95A2B9A44}"/>
              </a:ext>
            </a:extLst>
          </p:cNvPr>
          <p:cNvSpPr>
            <a:spLocks noGrp="1"/>
          </p:cNvSpPr>
          <p:nvPr>
            <p:ph type="sldNum" idx="12"/>
          </p:nvPr>
        </p:nvSpPr>
        <p:spPr/>
        <p:txBody>
          <a:bodyPr/>
          <a:lstStyle>
            <a:lvl1pPr>
              <a:defRPr/>
            </a:lvl1pPr>
          </a:lstStyle>
          <a:p>
            <a:fld id="{39E2CE4D-35CF-412F-A665-261D14F9E20B}" type="slidenum">
              <a:rPr lang="en-US" altLang="en-US"/>
              <a:pPr/>
              <a:t>‹#›</a:t>
            </a:fld>
            <a:endParaRPr lang="en-US" altLang="en-US"/>
          </a:p>
        </p:txBody>
      </p:sp>
    </p:spTree>
    <p:extLst>
      <p:ext uri="{BB962C8B-B14F-4D97-AF65-F5344CB8AC3E}">
        <p14:creationId xmlns:p14="http://schemas.microsoft.com/office/powerpoint/2010/main" val="297404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228D-5501-46A7-9C93-D88E7CF68872}"/>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6F2416-E6E7-46DD-AF5E-9F21657AD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710ECC-C68C-4FE8-8C75-384F669DC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389F9-B8A4-495B-AE35-DE9485B241D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299C5E9-92DF-46D9-9473-1716A445381F}"/>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0C2E7541-627A-41C3-93C2-F47475F07AF6}"/>
              </a:ext>
            </a:extLst>
          </p:cNvPr>
          <p:cNvSpPr>
            <a:spLocks noGrp="1"/>
          </p:cNvSpPr>
          <p:nvPr>
            <p:ph type="sldNum" idx="12"/>
          </p:nvPr>
        </p:nvSpPr>
        <p:spPr/>
        <p:txBody>
          <a:bodyPr/>
          <a:lstStyle>
            <a:lvl1pPr>
              <a:defRPr/>
            </a:lvl1pPr>
          </a:lstStyle>
          <a:p>
            <a:fld id="{6269A487-B7C4-4FCB-9F5F-5FB9905730E5}" type="slidenum">
              <a:rPr lang="en-US" altLang="en-US"/>
              <a:pPr/>
              <a:t>‹#›</a:t>
            </a:fld>
            <a:endParaRPr lang="en-US" altLang="en-US"/>
          </a:p>
        </p:txBody>
      </p:sp>
    </p:spTree>
    <p:extLst>
      <p:ext uri="{BB962C8B-B14F-4D97-AF65-F5344CB8AC3E}">
        <p14:creationId xmlns:p14="http://schemas.microsoft.com/office/powerpoint/2010/main" val="20100473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C960-F00C-4FF6-B2C8-DFC0EEB8D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C5369-5F6A-4EFF-95AC-E9A95EE4C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14CAB-92B0-485C-85EF-E28E781ECE5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A81547C-0E8D-40D5-ACED-B4BC187FB8BE}"/>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9D5F7AE1-8F80-46BD-A1A9-526D0E01A6E2}"/>
              </a:ext>
            </a:extLst>
          </p:cNvPr>
          <p:cNvSpPr>
            <a:spLocks noGrp="1"/>
          </p:cNvSpPr>
          <p:nvPr>
            <p:ph type="sldNum" idx="12"/>
          </p:nvPr>
        </p:nvSpPr>
        <p:spPr/>
        <p:txBody>
          <a:bodyPr/>
          <a:lstStyle>
            <a:lvl1pPr>
              <a:defRPr/>
            </a:lvl1pPr>
          </a:lstStyle>
          <a:p>
            <a:fld id="{C5585942-5D71-4B59-B2E4-4F9194C1B9B9}" type="slidenum">
              <a:rPr lang="en-US" altLang="en-US"/>
              <a:pPr/>
              <a:t>‹#›</a:t>
            </a:fld>
            <a:endParaRPr lang="en-US" altLang="en-US"/>
          </a:p>
        </p:txBody>
      </p:sp>
    </p:spTree>
    <p:extLst>
      <p:ext uri="{BB962C8B-B14F-4D97-AF65-F5344CB8AC3E}">
        <p14:creationId xmlns:p14="http://schemas.microsoft.com/office/powerpoint/2010/main" val="2457788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BAB4-FA46-4905-98FB-524EA0591284}"/>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C5A8E-7B2B-44BC-B6EF-B7CCAC697D92}"/>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558F832-B7C3-49BE-8309-AB4359093FB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C75CFE5-C7AB-473A-A694-D71E096D016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A8CC5A83-32DC-46B5-8F11-A5886CB0D1EC}"/>
              </a:ext>
            </a:extLst>
          </p:cNvPr>
          <p:cNvSpPr>
            <a:spLocks noGrp="1"/>
          </p:cNvSpPr>
          <p:nvPr>
            <p:ph type="sldNum" idx="12"/>
          </p:nvPr>
        </p:nvSpPr>
        <p:spPr/>
        <p:txBody>
          <a:bodyPr/>
          <a:lstStyle>
            <a:lvl1pPr>
              <a:defRPr/>
            </a:lvl1pPr>
          </a:lstStyle>
          <a:p>
            <a:fld id="{6CD5B0E8-73DC-4148-8A1E-D595E6CB6EAA}" type="slidenum">
              <a:rPr lang="en-US" altLang="en-US"/>
              <a:pPr/>
              <a:t>‹#›</a:t>
            </a:fld>
            <a:endParaRPr lang="en-US" altLang="en-US"/>
          </a:p>
        </p:txBody>
      </p:sp>
    </p:spTree>
    <p:extLst>
      <p:ext uri="{BB962C8B-B14F-4D97-AF65-F5344CB8AC3E}">
        <p14:creationId xmlns:p14="http://schemas.microsoft.com/office/powerpoint/2010/main" val="26816235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D8CA-522A-4497-BDD0-C796151D1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CA834-D963-4297-BC28-2C5F82AFE084}"/>
              </a:ext>
            </a:extLst>
          </p:cNvPr>
          <p:cNvSpPr>
            <a:spLocks noGrp="1"/>
          </p:cNvSpPr>
          <p:nvPr>
            <p:ph sz="half" idx="1"/>
          </p:nvPr>
        </p:nvSpPr>
        <p:spPr>
          <a:xfrm>
            <a:off x="609600" y="1604963"/>
            <a:ext cx="54086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872F2-8805-454B-8EA9-7728CB37A633}"/>
              </a:ext>
            </a:extLst>
          </p:cNvPr>
          <p:cNvSpPr>
            <a:spLocks noGrp="1"/>
          </p:cNvSpPr>
          <p:nvPr>
            <p:ph sz="half" idx="2"/>
          </p:nvPr>
        </p:nvSpPr>
        <p:spPr>
          <a:xfrm>
            <a:off x="6170613" y="1604963"/>
            <a:ext cx="54102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94E86-F02F-4CD2-97F6-BE212EA9170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3A95FC1-2B7A-4D21-890F-364C5715D28F}"/>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82CC79F9-9270-4209-94F7-5989CEC1038B}"/>
              </a:ext>
            </a:extLst>
          </p:cNvPr>
          <p:cNvSpPr>
            <a:spLocks noGrp="1"/>
          </p:cNvSpPr>
          <p:nvPr>
            <p:ph type="sldNum" idx="12"/>
          </p:nvPr>
        </p:nvSpPr>
        <p:spPr/>
        <p:txBody>
          <a:bodyPr/>
          <a:lstStyle>
            <a:lvl1pPr>
              <a:defRPr/>
            </a:lvl1pPr>
          </a:lstStyle>
          <a:p>
            <a:fld id="{236EF4FD-AD31-426E-A799-9DB7ED4820FA}" type="slidenum">
              <a:rPr lang="en-US" altLang="en-US"/>
              <a:pPr/>
              <a:t>‹#›</a:t>
            </a:fld>
            <a:endParaRPr lang="en-US" altLang="en-US"/>
          </a:p>
        </p:txBody>
      </p:sp>
    </p:spTree>
    <p:extLst>
      <p:ext uri="{BB962C8B-B14F-4D97-AF65-F5344CB8AC3E}">
        <p14:creationId xmlns:p14="http://schemas.microsoft.com/office/powerpoint/2010/main" val="32557135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03F2-E592-46C8-B9B9-35507641E3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C1799-8BA7-441F-88BA-FFA1AED37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C3C02B-F66E-46E7-A486-580D973D4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1053BD-4E62-41E2-9E9A-2187476BE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953BB-D116-4F03-A16F-4C25A72CF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8715C-68E1-49C9-B16A-7220D766EAD2}"/>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F0CFCFE-9DE1-4DB6-8CF6-8AB5E2A89282}"/>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8DD7DE6-4076-4B0E-9B49-5E866683F248}"/>
              </a:ext>
            </a:extLst>
          </p:cNvPr>
          <p:cNvSpPr>
            <a:spLocks noGrp="1"/>
          </p:cNvSpPr>
          <p:nvPr>
            <p:ph type="sldNum" idx="12"/>
          </p:nvPr>
        </p:nvSpPr>
        <p:spPr/>
        <p:txBody>
          <a:bodyPr/>
          <a:lstStyle>
            <a:lvl1pPr>
              <a:defRPr/>
            </a:lvl1pPr>
          </a:lstStyle>
          <a:p>
            <a:fld id="{CAAEC40C-0518-4CE2-8D52-02F247C4DD3C}" type="slidenum">
              <a:rPr lang="en-US" altLang="en-US"/>
              <a:pPr/>
              <a:t>‹#›</a:t>
            </a:fld>
            <a:endParaRPr lang="en-US" altLang="en-US"/>
          </a:p>
        </p:txBody>
      </p:sp>
    </p:spTree>
    <p:extLst>
      <p:ext uri="{BB962C8B-B14F-4D97-AF65-F5344CB8AC3E}">
        <p14:creationId xmlns:p14="http://schemas.microsoft.com/office/powerpoint/2010/main" val="16258249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E255-3C06-4C85-8C86-A5A45DF53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38F540-0FE1-4D54-90EE-F7991975D834}"/>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B4D7B7D-263C-426A-85B5-52D35990C8C4}"/>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8FA89AA0-8FE2-4C47-B1A3-A846402682B0}"/>
              </a:ext>
            </a:extLst>
          </p:cNvPr>
          <p:cNvSpPr>
            <a:spLocks noGrp="1"/>
          </p:cNvSpPr>
          <p:nvPr>
            <p:ph type="sldNum" idx="12"/>
          </p:nvPr>
        </p:nvSpPr>
        <p:spPr/>
        <p:txBody>
          <a:bodyPr/>
          <a:lstStyle>
            <a:lvl1pPr>
              <a:defRPr/>
            </a:lvl1pPr>
          </a:lstStyle>
          <a:p>
            <a:fld id="{D01020B5-49C2-4DC5-A6B8-4EC596E6B044}" type="slidenum">
              <a:rPr lang="en-US" altLang="en-US"/>
              <a:pPr/>
              <a:t>‹#›</a:t>
            </a:fld>
            <a:endParaRPr lang="en-US" altLang="en-US"/>
          </a:p>
        </p:txBody>
      </p:sp>
    </p:spTree>
    <p:extLst>
      <p:ext uri="{BB962C8B-B14F-4D97-AF65-F5344CB8AC3E}">
        <p14:creationId xmlns:p14="http://schemas.microsoft.com/office/powerpoint/2010/main" val="4211862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636ED-DDAA-413B-86CB-482F1AC271E7}"/>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330593F-2144-4D88-91F5-B8E12CDBAFD5}"/>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F3B3071D-0291-4152-A7D7-F9A57871916C}"/>
              </a:ext>
            </a:extLst>
          </p:cNvPr>
          <p:cNvSpPr>
            <a:spLocks noGrp="1"/>
          </p:cNvSpPr>
          <p:nvPr>
            <p:ph type="sldNum" idx="12"/>
          </p:nvPr>
        </p:nvSpPr>
        <p:spPr/>
        <p:txBody>
          <a:bodyPr/>
          <a:lstStyle>
            <a:lvl1pPr>
              <a:defRPr/>
            </a:lvl1pPr>
          </a:lstStyle>
          <a:p>
            <a:fld id="{0EA8C61F-DF92-4EA0-9F63-9EA266447AFB}" type="slidenum">
              <a:rPr lang="en-US" altLang="en-US"/>
              <a:pPr/>
              <a:t>‹#›</a:t>
            </a:fld>
            <a:endParaRPr lang="en-US" altLang="en-US"/>
          </a:p>
        </p:txBody>
      </p:sp>
    </p:spTree>
    <p:extLst>
      <p:ext uri="{BB962C8B-B14F-4D97-AF65-F5344CB8AC3E}">
        <p14:creationId xmlns:p14="http://schemas.microsoft.com/office/powerpoint/2010/main" val="57901139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81F6-BAAF-4135-BE16-355CABDFDFD0}"/>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8A0AE4-E92B-4B2D-9519-51BB38FA0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9AA149-7CAD-4E45-AE15-B60C7EDEA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1EB09-EDC9-4331-BFA7-D257878DC04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30C0456-5F69-45E0-9784-FE4083520D8D}"/>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910B20FE-4111-4D73-9EAA-37B1B8137F3D}"/>
              </a:ext>
            </a:extLst>
          </p:cNvPr>
          <p:cNvSpPr>
            <a:spLocks noGrp="1"/>
          </p:cNvSpPr>
          <p:nvPr>
            <p:ph type="sldNum" idx="12"/>
          </p:nvPr>
        </p:nvSpPr>
        <p:spPr/>
        <p:txBody>
          <a:bodyPr/>
          <a:lstStyle>
            <a:lvl1pPr>
              <a:defRPr/>
            </a:lvl1pPr>
          </a:lstStyle>
          <a:p>
            <a:fld id="{C1DCA989-8A99-4750-B5A0-A3F6D3C26541}" type="slidenum">
              <a:rPr lang="en-US" altLang="en-US"/>
              <a:pPr/>
              <a:t>‹#›</a:t>
            </a:fld>
            <a:endParaRPr lang="en-US" altLang="en-US"/>
          </a:p>
        </p:txBody>
      </p:sp>
    </p:spTree>
    <p:extLst>
      <p:ext uri="{BB962C8B-B14F-4D97-AF65-F5344CB8AC3E}">
        <p14:creationId xmlns:p14="http://schemas.microsoft.com/office/powerpoint/2010/main" val="321222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42FB-25F1-4C3D-A74A-0956ECBB3A62}"/>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D9FAA-44DF-43DE-BDC2-FC84BEF1E2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738FA-EF3E-4BA7-82D4-CD9C442E1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EA234-A8FE-4D1D-9D3E-FEC371EF5D7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67869EF-5123-494D-ACA3-C157AEB5CC02}"/>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88348E5-A677-48B6-ABB6-8002C8DC5C63}"/>
              </a:ext>
            </a:extLst>
          </p:cNvPr>
          <p:cNvSpPr>
            <a:spLocks noGrp="1"/>
          </p:cNvSpPr>
          <p:nvPr>
            <p:ph type="sldNum" idx="12"/>
          </p:nvPr>
        </p:nvSpPr>
        <p:spPr/>
        <p:txBody>
          <a:bodyPr/>
          <a:lstStyle>
            <a:lvl1pPr>
              <a:defRPr/>
            </a:lvl1pPr>
          </a:lstStyle>
          <a:p>
            <a:fld id="{5D86AD25-4444-43DF-8D2A-553074A0D7D6}" type="slidenum">
              <a:rPr lang="en-US" altLang="en-US"/>
              <a:pPr/>
              <a:t>‹#›</a:t>
            </a:fld>
            <a:endParaRPr lang="en-US" altLang="en-US"/>
          </a:p>
        </p:txBody>
      </p:sp>
    </p:spTree>
    <p:extLst>
      <p:ext uri="{BB962C8B-B14F-4D97-AF65-F5344CB8AC3E}">
        <p14:creationId xmlns:p14="http://schemas.microsoft.com/office/powerpoint/2010/main" val="28541639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A589-B329-478C-AF2D-A678144F94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29CB1-C34C-42A3-922C-17F91D62F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D0811-7C7B-4BF2-AC11-31F55B97FA6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891C3F2-C83B-405F-B38E-8D557501A949}"/>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CD5FB019-DCF1-4A3F-B444-F986A8F53D73}"/>
              </a:ext>
            </a:extLst>
          </p:cNvPr>
          <p:cNvSpPr>
            <a:spLocks noGrp="1"/>
          </p:cNvSpPr>
          <p:nvPr>
            <p:ph type="sldNum" idx="12"/>
          </p:nvPr>
        </p:nvSpPr>
        <p:spPr/>
        <p:txBody>
          <a:bodyPr/>
          <a:lstStyle>
            <a:lvl1pPr>
              <a:defRPr/>
            </a:lvl1pPr>
          </a:lstStyle>
          <a:p>
            <a:fld id="{5A0D7543-CC2B-468C-8946-24BB38E0AE89}" type="slidenum">
              <a:rPr lang="en-US" altLang="en-US"/>
              <a:pPr/>
              <a:t>‹#›</a:t>
            </a:fld>
            <a:endParaRPr lang="en-US" altLang="en-US"/>
          </a:p>
        </p:txBody>
      </p:sp>
    </p:spTree>
    <p:extLst>
      <p:ext uri="{BB962C8B-B14F-4D97-AF65-F5344CB8AC3E}">
        <p14:creationId xmlns:p14="http://schemas.microsoft.com/office/powerpoint/2010/main" val="36944870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811F2-710F-4FDF-B62F-EB106823105C}"/>
              </a:ext>
            </a:extLst>
          </p:cNvPr>
          <p:cNvSpPr>
            <a:spLocks noGrp="1"/>
          </p:cNvSpPr>
          <p:nvPr>
            <p:ph type="title" orient="vert"/>
          </p:nvPr>
        </p:nvSpPr>
        <p:spPr>
          <a:xfrm>
            <a:off x="8848725" y="730250"/>
            <a:ext cx="2755900" cy="4849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9E38D-FCE0-41ED-98C9-3C34DEC64B3B}"/>
              </a:ext>
            </a:extLst>
          </p:cNvPr>
          <p:cNvSpPr>
            <a:spLocks noGrp="1"/>
          </p:cNvSpPr>
          <p:nvPr>
            <p:ph type="body" orient="vert" idx="1"/>
          </p:nvPr>
        </p:nvSpPr>
        <p:spPr>
          <a:xfrm>
            <a:off x="576263" y="730250"/>
            <a:ext cx="8120062" cy="484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5D5F7-B5B9-4F05-AC07-503B4BB17D0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6ACC4C7-354C-457A-81F6-F02E9D25AE3A}"/>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FA6864AF-9DB6-4D63-A19F-F7FE50B94481}"/>
              </a:ext>
            </a:extLst>
          </p:cNvPr>
          <p:cNvSpPr>
            <a:spLocks noGrp="1"/>
          </p:cNvSpPr>
          <p:nvPr>
            <p:ph type="sldNum" idx="12"/>
          </p:nvPr>
        </p:nvSpPr>
        <p:spPr/>
        <p:txBody>
          <a:bodyPr/>
          <a:lstStyle>
            <a:lvl1pPr>
              <a:defRPr/>
            </a:lvl1pPr>
          </a:lstStyle>
          <a:p>
            <a:fld id="{2BB7F5F1-C4DF-4FA3-BFE6-203FE25379BE}" type="slidenum">
              <a:rPr lang="en-US" altLang="en-US"/>
              <a:pPr/>
              <a:t>‹#›</a:t>
            </a:fld>
            <a:endParaRPr lang="en-US" altLang="en-US"/>
          </a:p>
        </p:txBody>
      </p:sp>
    </p:spTree>
    <p:extLst>
      <p:ext uri="{BB962C8B-B14F-4D97-AF65-F5344CB8AC3E}">
        <p14:creationId xmlns:p14="http://schemas.microsoft.com/office/powerpoint/2010/main" val="23264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DFEE-86C9-4E48-B6DE-BFA9416E3491}"/>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D7C4A-12F2-424F-A00B-703628396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804D2A-491F-40C6-BF84-DFE8B3619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402CA-6BD0-4F88-A30E-C10354C95863}"/>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41482C4-8882-412E-BECD-C4BE2507DDD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8934ABCC-A617-45E2-9882-48DB095EDEBE}"/>
              </a:ext>
            </a:extLst>
          </p:cNvPr>
          <p:cNvSpPr>
            <a:spLocks noGrp="1"/>
          </p:cNvSpPr>
          <p:nvPr>
            <p:ph type="sldNum" idx="12"/>
          </p:nvPr>
        </p:nvSpPr>
        <p:spPr/>
        <p:txBody>
          <a:bodyPr/>
          <a:lstStyle>
            <a:lvl1pPr>
              <a:defRPr/>
            </a:lvl1pPr>
          </a:lstStyle>
          <a:p>
            <a:fld id="{BE33E3B0-2232-4BA3-A5A2-2DF94B748FD9}" type="slidenum">
              <a:rPr lang="en-US" altLang="en-US"/>
              <a:pPr/>
              <a:t>‹#›</a:t>
            </a:fld>
            <a:endParaRPr lang="en-US" altLang="en-US"/>
          </a:p>
        </p:txBody>
      </p:sp>
    </p:spTree>
    <p:extLst>
      <p:ext uri="{BB962C8B-B14F-4D97-AF65-F5344CB8AC3E}">
        <p14:creationId xmlns:p14="http://schemas.microsoft.com/office/powerpoint/2010/main" val="35995437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6750-0C52-475C-A36E-D478121DCC0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1DDC33-C41F-45B0-BEA1-3F33BE98984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2FCEC4-43F1-4211-B2C7-7F6023C2AA2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5686B75-17F1-4DCB-BAA1-E69C4E4FD225}"/>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6C5CD07B-E8F6-4776-8AE9-80476163E2A4}"/>
              </a:ext>
            </a:extLst>
          </p:cNvPr>
          <p:cNvSpPr>
            <a:spLocks noGrp="1"/>
          </p:cNvSpPr>
          <p:nvPr>
            <p:ph type="sldNum" idx="12"/>
          </p:nvPr>
        </p:nvSpPr>
        <p:spPr/>
        <p:txBody>
          <a:bodyPr/>
          <a:lstStyle>
            <a:lvl1pPr>
              <a:defRPr/>
            </a:lvl1pPr>
          </a:lstStyle>
          <a:p>
            <a:fld id="{609A69C3-80D6-4E09-809F-3FF8059FADBC}" type="slidenum">
              <a:rPr lang="en-US" altLang="en-US"/>
              <a:pPr/>
              <a:t>‹#›</a:t>
            </a:fld>
            <a:endParaRPr lang="en-US" altLang="en-US"/>
          </a:p>
        </p:txBody>
      </p:sp>
    </p:spTree>
    <p:extLst>
      <p:ext uri="{BB962C8B-B14F-4D97-AF65-F5344CB8AC3E}">
        <p14:creationId xmlns:p14="http://schemas.microsoft.com/office/powerpoint/2010/main" val="37726246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B5F6-2A9B-4A26-9D4D-53D549B647D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0EF6345-6BF1-4A9D-B72D-85C708C2BE62}"/>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840D7-A1CE-42CC-A5A4-59D9EEFDAFD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6437F70-5BDD-4930-801E-F2D6F38A95E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C76F2A48-0543-4C5F-8860-1A9492AB7233}"/>
              </a:ext>
            </a:extLst>
          </p:cNvPr>
          <p:cNvSpPr>
            <a:spLocks noGrp="1"/>
          </p:cNvSpPr>
          <p:nvPr>
            <p:ph type="sldNum" idx="12"/>
          </p:nvPr>
        </p:nvSpPr>
        <p:spPr/>
        <p:txBody>
          <a:bodyPr/>
          <a:lstStyle>
            <a:lvl1pPr>
              <a:defRPr/>
            </a:lvl1pPr>
          </a:lstStyle>
          <a:p>
            <a:fld id="{DB93ACE9-1503-4311-BB7F-BC35369EC1AB}" type="slidenum">
              <a:rPr lang="en-US" altLang="en-US"/>
              <a:pPr/>
              <a:t>‹#›</a:t>
            </a:fld>
            <a:endParaRPr lang="en-US" altLang="en-US"/>
          </a:p>
        </p:txBody>
      </p:sp>
    </p:spTree>
    <p:extLst>
      <p:ext uri="{BB962C8B-B14F-4D97-AF65-F5344CB8AC3E}">
        <p14:creationId xmlns:p14="http://schemas.microsoft.com/office/powerpoint/2010/main" val="3084617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0C12-ED17-4750-BFDC-A67C21E6FF3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845A4-B6B2-49B5-B2F9-E61CCE62644F}"/>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8F9E6CE-3FD5-4F4D-BD8E-94527B0208D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6A42144-C029-45CE-858A-993069CA2119}"/>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3CEA7E7-6DF3-4BF3-A13F-72DF0E05119F}"/>
              </a:ext>
            </a:extLst>
          </p:cNvPr>
          <p:cNvSpPr>
            <a:spLocks noGrp="1"/>
          </p:cNvSpPr>
          <p:nvPr>
            <p:ph type="sldNum" idx="12"/>
          </p:nvPr>
        </p:nvSpPr>
        <p:spPr/>
        <p:txBody>
          <a:bodyPr/>
          <a:lstStyle>
            <a:lvl1pPr>
              <a:defRPr/>
            </a:lvl1pPr>
          </a:lstStyle>
          <a:p>
            <a:fld id="{01F97862-0E13-42DE-8FEB-FEE74D5A2B30}" type="slidenum">
              <a:rPr lang="en-US" altLang="en-US"/>
              <a:pPr/>
              <a:t>‹#›</a:t>
            </a:fld>
            <a:endParaRPr lang="en-US" altLang="en-US"/>
          </a:p>
        </p:txBody>
      </p:sp>
    </p:spTree>
    <p:extLst>
      <p:ext uri="{BB962C8B-B14F-4D97-AF65-F5344CB8AC3E}">
        <p14:creationId xmlns:p14="http://schemas.microsoft.com/office/powerpoint/2010/main" val="149283859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57B7-6375-4121-8B86-BC8DD998C92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45040FD-BF11-4A01-8B61-B0B6E1CEB16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F2B10-736F-4DC4-B754-69F8A451524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4FB791-AC03-4B3F-9D77-E439F32C139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56917B1-39E5-4316-8084-EE8E9370C204}"/>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58F2502C-B6B7-4804-BEDA-7B8DF2191A76}"/>
              </a:ext>
            </a:extLst>
          </p:cNvPr>
          <p:cNvSpPr>
            <a:spLocks noGrp="1"/>
          </p:cNvSpPr>
          <p:nvPr>
            <p:ph type="sldNum" idx="12"/>
          </p:nvPr>
        </p:nvSpPr>
        <p:spPr/>
        <p:txBody>
          <a:bodyPr/>
          <a:lstStyle>
            <a:lvl1pPr>
              <a:defRPr/>
            </a:lvl1pPr>
          </a:lstStyle>
          <a:p>
            <a:fld id="{AFFF9F50-557D-4659-9180-9125B9D99C3D}" type="slidenum">
              <a:rPr lang="en-US" altLang="en-US"/>
              <a:pPr/>
              <a:t>‹#›</a:t>
            </a:fld>
            <a:endParaRPr lang="en-US" altLang="en-US"/>
          </a:p>
        </p:txBody>
      </p:sp>
    </p:spTree>
    <p:extLst>
      <p:ext uri="{BB962C8B-B14F-4D97-AF65-F5344CB8AC3E}">
        <p14:creationId xmlns:p14="http://schemas.microsoft.com/office/powerpoint/2010/main" val="238176143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74AA-3487-484E-BB9B-40F11DA881C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63F23A6-A65C-460F-963B-879DDB4D6E0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D6680-F9BD-4BCB-9432-DDD32C93ADC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A4450F-2698-4437-A56F-B9AE56D8A6B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247704-EB9A-4C47-8229-13B31EDE8C57}"/>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E5E0C7-E722-4E30-9C28-DF3AD218D7C5}"/>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0F59B71-981F-4D36-9D72-BAFE21DD8FA4}"/>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52D9E3C1-B05C-4DDA-8C49-300F3DC3D032}"/>
              </a:ext>
            </a:extLst>
          </p:cNvPr>
          <p:cNvSpPr>
            <a:spLocks noGrp="1"/>
          </p:cNvSpPr>
          <p:nvPr>
            <p:ph type="sldNum" idx="12"/>
          </p:nvPr>
        </p:nvSpPr>
        <p:spPr/>
        <p:txBody>
          <a:bodyPr/>
          <a:lstStyle>
            <a:lvl1pPr>
              <a:defRPr/>
            </a:lvl1pPr>
          </a:lstStyle>
          <a:p>
            <a:fld id="{6B362641-63E5-4FC1-B47C-3D57E8EC64B7}" type="slidenum">
              <a:rPr lang="en-US" altLang="en-US"/>
              <a:pPr/>
              <a:t>‹#›</a:t>
            </a:fld>
            <a:endParaRPr lang="en-US" altLang="en-US"/>
          </a:p>
        </p:txBody>
      </p:sp>
    </p:spTree>
    <p:extLst>
      <p:ext uri="{BB962C8B-B14F-4D97-AF65-F5344CB8AC3E}">
        <p14:creationId xmlns:p14="http://schemas.microsoft.com/office/powerpoint/2010/main" val="18519732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4ED7-4B24-47B1-9FD6-74619658E78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CC9048F-5A34-494C-930C-658748467C5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C8AEBBC-1060-41A3-8267-DE1C3490B7E6}"/>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86DA47D4-47CD-49FF-87FD-A23261FAE2FD}"/>
              </a:ext>
            </a:extLst>
          </p:cNvPr>
          <p:cNvSpPr>
            <a:spLocks noGrp="1"/>
          </p:cNvSpPr>
          <p:nvPr>
            <p:ph type="sldNum" idx="12"/>
          </p:nvPr>
        </p:nvSpPr>
        <p:spPr/>
        <p:txBody>
          <a:bodyPr/>
          <a:lstStyle>
            <a:lvl1pPr>
              <a:defRPr/>
            </a:lvl1pPr>
          </a:lstStyle>
          <a:p>
            <a:fld id="{BFFDDF9B-7489-48F3-BAB4-F69507F73B10}" type="slidenum">
              <a:rPr lang="en-US" altLang="en-US"/>
              <a:pPr/>
              <a:t>‹#›</a:t>
            </a:fld>
            <a:endParaRPr lang="en-US" altLang="en-US"/>
          </a:p>
        </p:txBody>
      </p:sp>
    </p:spTree>
    <p:extLst>
      <p:ext uri="{BB962C8B-B14F-4D97-AF65-F5344CB8AC3E}">
        <p14:creationId xmlns:p14="http://schemas.microsoft.com/office/powerpoint/2010/main" val="37209976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9C54F-F6B3-47BB-881A-585EF32C892D}"/>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D1FA3F1-2A05-49B0-9874-9EA67F716111}"/>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6743E104-E48C-44B5-8BB0-1A0C545197B5}"/>
              </a:ext>
            </a:extLst>
          </p:cNvPr>
          <p:cNvSpPr>
            <a:spLocks noGrp="1"/>
          </p:cNvSpPr>
          <p:nvPr>
            <p:ph type="sldNum" idx="12"/>
          </p:nvPr>
        </p:nvSpPr>
        <p:spPr/>
        <p:txBody>
          <a:bodyPr/>
          <a:lstStyle>
            <a:lvl1pPr>
              <a:defRPr/>
            </a:lvl1pPr>
          </a:lstStyle>
          <a:p>
            <a:fld id="{9B5E429A-AD6C-4A5B-ABCA-E2B3DE95C750}" type="slidenum">
              <a:rPr lang="en-US" altLang="en-US"/>
              <a:pPr/>
              <a:t>‹#›</a:t>
            </a:fld>
            <a:endParaRPr lang="en-US" altLang="en-US"/>
          </a:p>
        </p:txBody>
      </p:sp>
    </p:spTree>
    <p:extLst>
      <p:ext uri="{BB962C8B-B14F-4D97-AF65-F5344CB8AC3E}">
        <p14:creationId xmlns:p14="http://schemas.microsoft.com/office/powerpoint/2010/main" val="91892459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9546-4631-485E-B041-493DD428A8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2AA23-A55D-49BA-925C-2FE4F79701B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F8A6A-C09C-42A8-B30A-3BE65986353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0F409-FCB3-4817-8456-C55B343E054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5810961-E463-4D10-94B6-40C70F9716F7}"/>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6D94FA1-0465-4BEE-99EA-5CE069A67F12}"/>
              </a:ext>
            </a:extLst>
          </p:cNvPr>
          <p:cNvSpPr>
            <a:spLocks noGrp="1"/>
          </p:cNvSpPr>
          <p:nvPr>
            <p:ph type="sldNum" idx="12"/>
          </p:nvPr>
        </p:nvSpPr>
        <p:spPr/>
        <p:txBody>
          <a:bodyPr/>
          <a:lstStyle>
            <a:lvl1pPr>
              <a:defRPr/>
            </a:lvl1pPr>
          </a:lstStyle>
          <a:p>
            <a:fld id="{818BBC53-D504-482B-8856-B382C0EDAD8B}" type="slidenum">
              <a:rPr lang="en-US" altLang="en-US"/>
              <a:pPr/>
              <a:t>‹#›</a:t>
            </a:fld>
            <a:endParaRPr lang="en-US" altLang="en-US"/>
          </a:p>
        </p:txBody>
      </p:sp>
    </p:spTree>
    <p:extLst>
      <p:ext uri="{BB962C8B-B14F-4D97-AF65-F5344CB8AC3E}">
        <p14:creationId xmlns:p14="http://schemas.microsoft.com/office/powerpoint/2010/main" val="4079860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C6CE-8A7D-43F3-B63C-826BFFDDBDC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B49912-B8DB-4F24-85B2-D1C28609CC1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609FBA-117C-49C1-9324-A38F43F1B0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A013A-8DF7-43FD-807A-B64FC87ABC18}"/>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B8E3690-9BAF-413D-A4FC-E1B8023FF332}"/>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931B105F-CB3A-4857-9B19-E9F14A848B59}"/>
              </a:ext>
            </a:extLst>
          </p:cNvPr>
          <p:cNvSpPr>
            <a:spLocks noGrp="1"/>
          </p:cNvSpPr>
          <p:nvPr>
            <p:ph type="sldNum" idx="12"/>
          </p:nvPr>
        </p:nvSpPr>
        <p:spPr/>
        <p:txBody>
          <a:bodyPr/>
          <a:lstStyle>
            <a:lvl1pPr>
              <a:defRPr/>
            </a:lvl1pPr>
          </a:lstStyle>
          <a:p>
            <a:fld id="{391326C0-4D06-4B94-BF90-32744649FBF1}" type="slidenum">
              <a:rPr lang="en-US" altLang="en-US"/>
              <a:pPr/>
              <a:t>‹#›</a:t>
            </a:fld>
            <a:endParaRPr lang="en-US" altLang="en-US"/>
          </a:p>
        </p:txBody>
      </p:sp>
    </p:spTree>
    <p:extLst>
      <p:ext uri="{BB962C8B-B14F-4D97-AF65-F5344CB8AC3E}">
        <p14:creationId xmlns:p14="http://schemas.microsoft.com/office/powerpoint/2010/main" val="3214177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31FC-FC65-47D7-A252-95938905CCB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89547F-72C4-42AF-B467-108448B7484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7A255-4CDA-4612-8B85-61F81B5001B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5EFAC29-BB16-4315-B119-D62246C3562B}"/>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08EB7DD9-AA27-4554-92B5-517EACE70097}"/>
              </a:ext>
            </a:extLst>
          </p:cNvPr>
          <p:cNvSpPr>
            <a:spLocks noGrp="1"/>
          </p:cNvSpPr>
          <p:nvPr>
            <p:ph type="sldNum" idx="12"/>
          </p:nvPr>
        </p:nvSpPr>
        <p:spPr/>
        <p:txBody>
          <a:bodyPr/>
          <a:lstStyle>
            <a:lvl1pPr>
              <a:defRPr/>
            </a:lvl1pPr>
          </a:lstStyle>
          <a:p>
            <a:fld id="{80CEF1B9-1EF0-413F-AA3C-971E6FC609D3}" type="slidenum">
              <a:rPr lang="en-US" altLang="en-US"/>
              <a:pPr/>
              <a:t>‹#›</a:t>
            </a:fld>
            <a:endParaRPr lang="en-US" altLang="en-US"/>
          </a:p>
        </p:txBody>
      </p:sp>
    </p:spTree>
    <p:extLst>
      <p:ext uri="{BB962C8B-B14F-4D97-AF65-F5344CB8AC3E}">
        <p14:creationId xmlns:p14="http://schemas.microsoft.com/office/powerpoint/2010/main" val="298075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0AFA93DF-2E98-43CC-BEA8-BC44014079D3}"/>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026" name="Rectangle 2">
            <a:extLst>
              <a:ext uri="{FF2B5EF4-FFF2-40B4-BE49-F238E27FC236}">
                <a16:creationId xmlns:a16="http://schemas.microsoft.com/office/drawing/2014/main" id="{A8B0861A-4744-4389-9E8B-6B00785019C4}"/>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027" name="Rectangle 3">
            <a:extLst>
              <a:ext uri="{FF2B5EF4-FFF2-40B4-BE49-F238E27FC236}">
                <a16:creationId xmlns:a16="http://schemas.microsoft.com/office/drawing/2014/main" id="{9415D135-A824-4881-9987-CEBA437207A2}"/>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1028" name="Picture 4">
            <a:extLst>
              <a:ext uri="{FF2B5EF4-FFF2-40B4-BE49-F238E27FC236}">
                <a16:creationId xmlns:a16="http://schemas.microsoft.com/office/drawing/2014/main" id="{C75BA2BF-CD27-4471-A6B5-88C05EC966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 name="Rectangle 5">
            <a:extLst>
              <a:ext uri="{FF2B5EF4-FFF2-40B4-BE49-F238E27FC236}">
                <a16:creationId xmlns:a16="http://schemas.microsoft.com/office/drawing/2014/main" id="{DC1F732A-9E20-42B7-A2E8-2889E51F84F6}"/>
              </a:ext>
            </a:extLst>
          </p:cNvPr>
          <p:cNvSpPr>
            <a:spLocks noChangeArrowheads="1"/>
          </p:cNvSpPr>
          <p:nvPr/>
        </p:nvSpPr>
        <p:spPr bwMode="auto">
          <a:xfrm>
            <a:off x="446088" y="3086100"/>
            <a:ext cx="11298237" cy="3338513"/>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030" name="Rectangle 6">
            <a:extLst>
              <a:ext uri="{FF2B5EF4-FFF2-40B4-BE49-F238E27FC236}">
                <a16:creationId xmlns:a16="http://schemas.microsoft.com/office/drawing/2014/main" id="{A1B0465C-FE61-4E31-AAB0-280034D2D7CA}"/>
              </a:ext>
            </a:extLst>
          </p:cNvPr>
          <p:cNvSpPr>
            <a:spLocks noGrp="1" noChangeArrowheads="1"/>
          </p:cNvSpPr>
          <p:nvPr>
            <p:ph type="title"/>
          </p:nvPr>
        </p:nvSpPr>
        <p:spPr bwMode="auto">
          <a:xfrm>
            <a:off x="581025" y="1020763"/>
            <a:ext cx="1099185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1" name="Rectangle 7">
            <a:extLst>
              <a:ext uri="{FF2B5EF4-FFF2-40B4-BE49-F238E27FC236}">
                <a16:creationId xmlns:a16="http://schemas.microsoft.com/office/drawing/2014/main" id="{2659351F-AD47-492E-A5CB-B111478C3AEA}"/>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1032" name="Rectangle 8">
            <a:extLst>
              <a:ext uri="{FF2B5EF4-FFF2-40B4-BE49-F238E27FC236}">
                <a16:creationId xmlns:a16="http://schemas.microsoft.com/office/drawing/2014/main" id="{C0D9428D-4D09-42D6-A103-452AE1CC15C6}"/>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1033" name="Rectangle 9">
            <a:extLst>
              <a:ext uri="{FF2B5EF4-FFF2-40B4-BE49-F238E27FC236}">
                <a16:creationId xmlns:a16="http://schemas.microsoft.com/office/drawing/2014/main" id="{D77D841C-DE17-448F-BC8F-C002D8779396}"/>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66645753-6409-456F-B2DE-3C0E339497A1}" type="slidenum">
              <a:rPr lang="en-US" altLang="en-US"/>
              <a:pPr/>
              <a:t>‹#›</a:t>
            </a:fld>
            <a:endParaRPr lang="en-US" altLang="en-US"/>
          </a:p>
        </p:txBody>
      </p:sp>
      <p:sp>
        <p:nvSpPr>
          <p:cNvPr id="1034" name="Rectangle 10">
            <a:extLst>
              <a:ext uri="{FF2B5EF4-FFF2-40B4-BE49-F238E27FC236}">
                <a16:creationId xmlns:a16="http://schemas.microsoft.com/office/drawing/2014/main" id="{323D1085-D87C-480A-BC7F-41929758597A}"/>
              </a:ext>
            </a:extLst>
          </p:cNvPr>
          <p:cNvSpPr>
            <a:spLocks noGrp="1" noChangeArrowheads="1"/>
          </p:cNvSpPr>
          <p:nvPr>
            <p:ph type="body" idx="1"/>
          </p:nvPr>
        </p:nvSpPr>
        <p:spPr bwMode="auto">
          <a:xfrm>
            <a:off x="609600" y="1604963"/>
            <a:ext cx="109712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780" r:id="rId12"/>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CC960770-AAA8-48A7-830E-CED1884DA15C}"/>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0242" name="Rectangle 2">
            <a:extLst>
              <a:ext uri="{FF2B5EF4-FFF2-40B4-BE49-F238E27FC236}">
                <a16:creationId xmlns:a16="http://schemas.microsoft.com/office/drawing/2014/main" id="{18E373DD-83CD-4240-AEFE-CDE0CAC81DC3}"/>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0243" name="Rectangle 3">
            <a:extLst>
              <a:ext uri="{FF2B5EF4-FFF2-40B4-BE49-F238E27FC236}">
                <a16:creationId xmlns:a16="http://schemas.microsoft.com/office/drawing/2014/main" id="{5CD77930-6C7E-42E7-90EE-4D14E5F061AA}"/>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10244" name="Picture 4">
            <a:extLst>
              <a:ext uri="{FF2B5EF4-FFF2-40B4-BE49-F238E27FC236}">
                <a16:creationId xmlns:a16="http://schemas.microsoft.com/office/drawing/2014/main" id="{0AD4912B-D54C-4D79-B0F0-8FDD0C23A2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5" name="Rectangle 5">
            <a:extLst>
              <a:ext uri="{FF2B5EF4-FFF2-40B4-BE49-F238E27FC236}">
                <a16:creationId xmlns:a16="http://schemas.microsoft.com/office/drawing/2014/main" id="{12BCCD45-AAD1-4DB7-90F8-9600E9F13A8A}"/>
              </a:ext>
            </a:extLst>
          </p:cNvPr>
          <p:cNvSpPr>
            <a:spLocks noChangeArrowheads="1"/>
          </p:cNvSpPr>
          <p:nvPr/>
        </p:nvSpPr>
        <p:spPr bwMode="auto">
          <a:xfrm>
            <a:off x="447675" y="601663"/>
            <a:ext cx="3683000" cy="5815012"/>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0246" name="Rectangle 6">
            <a:extLst>
              <a:ext uri="{FF2B5EF4-FFF2-40B4-BE49-F238E27FC236}">
                <a16:creationId xmlns:a16="http://schemas.microsoft.com/office/drawing/2014/main" id="{7978B9C9-3FA4-4BE2-9CF5-36DFFFBE86E5}"/>
              </a:ext>
            </a:extLst>
          </p:cNvPr>
          <p:cNvSpPr>
            <a:spLocks noGrp="1" noChangeArrowheads="1"/>
          </p:cNvSpPr>
          <p:nvPr>
            <p:ph type="title"/>
          </p:nvPr>
        </p:nvSpPr>
        <p:spPr bwMode="auto">
          <a:xfrm>
            <a:off x="768350" y="933450"/>
            <a:ext cx="3030538"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47" name="Rectangle 7">
            <a:extLst>
              <a:ext uri="{FF2B5EF4-FFF2-40B4-BE49-F238E27FC236}">
                <a16:creationId xmlns:a16="http://schemas.microsoft.com/office/drawing/2014/main" id="{3224A64F-169F-4E7C-A9C5-68155EC7AABE}"/>
              </a:ext>
            </a:extLst>
          </p:cNvPr>
          <p:cNvSpPr>
            <a:spLocks noGrp="1" noChangeArrowheads="1"/>
          </p:cNvSpPr>
          <p:nvPr>
            <p:ph type="body" idx="1"/>
          </p:nvPr>
        </p:nvSpPr>
        <p:spPr bwMode="auto">
          <a:xfrm>
            <a:off x="4900613" y="1179513"/>
            <a:ext cx="6648450" cy="465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8" name="Rectangle 8">
            <a:extLst>
              <a:ext uri="{FF2B5EF4-FFF2-40B4-BE49-F238E27FC236}">
                <a16:creationId xmlns:a16="http://schemas.microsoft.com/office/drawing/2014/main" id="{02374A53-2FF7-4AD1-9A29-0EDB5C1F3A72}"/>
              </a:ext>
            </a:extLst>
          </p:cNvPr>
          <p:cNvSpPr>
            <a:spLocks noGrp="1" noChangeArrowheads="1"/>
          </p:cNvSpPr>
          <p:nvPr>
            <p:ph type="dt"/>
          </p:nvPr>
        </p:nvSpPr>
        <p:spPr bwMode="auto">
          <a:xfrm>
            <a:off x="7605713" y="645636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10249" name="Rectangle 9">
            <a:extLst>
              <a:ext uri="{FF2B5EF4-FFF2-40B4-BE49-F238E27FC236}">
                <a16:creationId xmlns:a16="http://schemas.microsoft.com/office/drawing/2014/main" id="{7067E052-2536-4439-8939-49B45F3523BB}"/>
              </a:ext>
            </a:extLst>
          </p:cNvPr>
          <p:cNvSpPr>
            <a:spLocks noGrp="1" noChangeArrowheads="1"/>
          </p:cNvSpPr>
          <p:nvPr>
            <p:ph type="ftr"/>
          </p:nvPr>
        </p:nvSpPr>
        <p:spPr bwMode="auto">
          <a:xfrm>
            <a:off x="581025" y="6453188"/>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10250" name="Rectangle 10">
            <a:extLst>
              <a:ext uri="{FF2B5EF4-FFF2-40B4-BE49-F238E27FC236}">
                <a16:creationId xmlns:a16="http://schemas.microsoft.com/office/drawing/2014/main" id="{AA122614-A2DD-4498-9438-3F6B5EEC5818}"/>
              </a:ext>
            </a:extLst>
          </p:cNvPr>
          <p:cNvSpPr>
            <a:spLocks noGrp="1" noChangeArrowheads="1"/>
          </p:cNvSpPr>
          <p:nvPr>
            <p:ph type="sldNum"/>
          </p:nvPr>
        </p:nvSpPr>
        <p:spPr bwMode="auto">
          <a:xfrm>
            <a:off x="10558463" y="645636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B4F5E5B3-1C16-44A6-ACA5-CD29E9AFC0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43CD653-F041-4D8E-80A1-EACDE96D6BBF}"/>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1266" name="Rectangle 2">
            <a:extLst>
              <a:ext uri="{FF2B5EF4-FFF2-40B4-BE49-F238E27FC236}">
                <a16:creationId xmlns:a16="http://schemas.microsoft.com/office/drawing/2014/main" id="{0AE5BCA2-762B-4AEB-ACC1-0C9DA23B9F4D}"/>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11267" name="Rectangle 3">
            <a:extLst>
              <a:ext uri="{FF2B5EF4-FFF2-40B4-BE49-F238E27FC236}">
                <a16:creationId xmlns:a16="http://schemas.microsoft.com/office/drawing/2014/main" id="{059585BC-0BB6-427F-8415-52C5683A759B}"/>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11268" name="Picture 4">
            <a:extLst>
              <a:ext uri="{FF2B5EF4-FFF2-40B4-BE49-F238E27FC236}">
                <a16:creationId xmlns:a16="http://schemas.microsoft.com/office/drawing/2014/main" id="{683182D9-35A6-449A-86C2-9400A12C1E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9" name="Rectangle 5">
            <a:extLst>
              <a:ext uri="{FF2B5EF4-FFF2-40B4-BE49-F238E27FC236}">
                <a16:creationId xmlns:a16="http://schemas.microsoft.com/office/drawing/2014/main" id="{B905C752-9499-43B8-BC45-9746638A8EC2}"/>
              </a:ext>
            </a:extLst>
          </p:cNvPr>
          <p:cNvSpPr>
            <a:spLocks noGrp="1" noChangeArrowheads="1"/>
          </p:cNvSpPr>
          <p:nvPr>
            <p:ph type="title"/>
          </p:nvPr>
        </p:nvSpPr>
        <p:spPr bwMode="auto">
          <a:xfrm>
            <a:off x="581025" y="4692650"/>
            <a:ext cx="110283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1270" name="Rectangle 6">
            <a:extLst>
              <a:ext uri="{FF2B5EF4-FFF2-40B4-BE49-F238E27FC236}">
                <a16:creationId xmlns:a16="http://schemas.microsoft.com/office/drawing/2014/main" id="{B493CA54-2844-473C-917A-5A9404B86B3D}"/>
              </a:ext>
            </a:extLst>
          </p:cNvPr>
          <p:cNvSpPr>
            <a:spLocks noGrp="1" noChangeArrowheads="1"/>
          </p:cNvSpPr>
          <p:nvPr>
            <p:ph type="body" idx="1"/>
          </p:nvPr>
        </p:nvSpPr>
        <p:spPr bwMode="auto">
          <a:xfrm>
            <a:off x="447675" y="641350"/>
            <a:ext cx="11288713" cy="364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US" altLang="en-US"/>
              <a:t>Click icon to add picture</a:t>
            </a:r>
          </a:p>
        </p:txBody>
      </p:sp>
      <p:sp>
        <p:nvSpPr>
          <p:cNvPr id="11271" name="Rectangle 7">
            <a:extLst>
              <a:ext uri="{FF2B5EF4-FFF2-40B4-BE49-F238E27FC236}">
                <a16:creationId xmlns:a16="http://schemas.microsoft.com/office/drawing/2014/main" id="{DE60AF2D-23E9-4DDD-A007-0DE2BC39AE5F}"/>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11272" name="Rectangle 8">
            <a:extLst>
              <a:ext uri="{FF2B5EF4-FFF2-40B4-BE49-F238E27FC236}">
                <a16:creationId xmlns:a16="http://schemas.microsoft.com/office/drawing/2014/main" id="{6B1C2944-1238-4415-8876-F7C19298004C}"/>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11273" name="Rectangle 9">
            <a:extLst>
              <a:ext uri="{FF2B5EF4-FFF2-40B4-BE49-F238E27FC236}">
                <a16:creationId xmlns:a16="http://schemas.microsoft.com/office/drawing/2014/main" id="{720619BC-5E3A-45D1-8BD2-3AFD18AE1D33}"/>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507FE9B2-7FE6-4DF7-9DB6-946FA879348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F2B82EE3-1198-41FB-9104-E51E55CA08EA}"/>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2050" name="Rectangle 2">
            <a:extLst>
              <a:ext uri="{FF2B5EF4-FFF2-40B4-BE49-F238E27FC236}">
                <a16:creationId xmlns:a16="http://schemas.microsoft.com/office/drawing/2014/main" id="{4154B07C-3DE6-420D-872A-B6CAC8B87344}"/>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2051" name="Rectangle 3">
            <a:extLst>
              <a:ext uri="{FF2B5EF4-FFF2-40B4-BE49-F238E27FC236}">
                <a16:creationId xmlns:a16="http://schemas.microsoft.com/office/drawing/2014/main" id="{5216A5BB-1BA0-456F-ACAC-5890B6CA8B40}"/>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2052" name="Picture 4">
            <a:extLst>
              <a:ext uri="{FF2B5EF4-FFF2-40B4-BE49-F238E27FC236}">
                <a16:creationId xmlns:a16="http://schemas.microsoft.com/office/drawing/2014/main" id="{22511650-4076-44F3-9589-885F0D4FB93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 name="Rectangle 5">
            <a:extLst>
              <a:ext uri="{FF2B5EF4-FFF2-40B4-BE49-F238E27FC236}">
                <a16:creationId xmlns:a16="http://schemas.microsoft.com/office/drawing/2014/main" id="{82E97E91-69FD-4E0D-96FB-A898EBDE939A}"/>
              </a:ext>
            </a:extLst>
          </p:cNvPr>
          <p:cNvSpPr>
            <a:spLocks noGrp="1" noChangeArrowheads="1"/>
          </p:cNvSpPr>
          <p:nvPr>
            <p:ph type="title"/>
          </p:nvPr>
        </p:nvSpPr>
        <p:spPr bwMode="auto">
          <a:xfrm>
            <a:off x="581025" y="701675"/>
            <a:ext cx="11028363"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4" name="Rectangle 6">
            <a:extLst>
              <a:ext uri="{FF2B5EF4-FFF2-40B4-BE49-F238E27FC236}">
                <a16:creationId xmlns:a16="http://schemas.microsoft.com/office/drawing/2014/main" id="{EFC419EE-D188-4184-8CFA-29C80346C33A}"/>
              </a:ext>
            </a:extLst>
          </p:cNvPr>
          <p:cNvSpPr>
            <a:spLocks noGrp="1" noChangeArrowheads="1"/>
          </p:cNvSpPr>
          <p:nvPr>
            <p:ph type="body" idx="1"/>
          </p:nvPr>
        </p:nvSpPr>
        <p:spPr bwMode="auto">
          <a:xfrm>
            <a:off x="581025" y="1414463"/>
            <a:ext cx="11028363" cy="457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45720" tIns="91440" rIns="45720" bIns="9144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a:extLst>
              <a:ext uri="{FF2B5EF4-FFF2-40B4-BE49-F238E27FC236}">
                <a16:creationId xmlns:a16="http://schemas.microsoft.com/office/drawing/2014/main" id="{468916B3-862A-4C7D-B8FD-85A12FD0DFF5}"/>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2056" name="Rectangle 8">
            <a:extLst>
              <a:ext uri="{FF2B5EF4-FFF2-40B4-BE49-F238E27FC236}">
                <a16:creationId xmlns:a16="http://schemas.microsoft.com/office/drawing/2014/main" id="{85D67DD4-41A4-4A60-97DD-11DFCE0E5394}"/>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2057" name="Rectangle 9">
            <a:extLst>
              <a:ext uri="{FF2B5EF4-FFF2-40B4-BE49-F238E27FC236}">
                <a16:creationId xmlns:a16="http://schemas.microsoft.com/office/drawing/2014/main" id="{332790D5-E960-446C-9498-13C9BC940B8C}"/>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DA8E2FBD-C842-4E03-A9D7-980AA6893F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hidden="1">
            <a:extLst>
              <a:ext uri="{FF2B5EF4-FFF2-40B4-BE49-F238E27FC236}">
                <a16:creationId xmlns:a16="http://schemas.microsoft.com/office/drawing/2014/main" id="{247A834E-7353-41E3-BA9F-B5C4C2E5E599}"/>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3074" name="Rectangle 2" hidden="1">
            <a:extLst>
              <a:ext uri="{FF2B5EF4-FFF2-40B4-BE49-F238E27FC236}">
                <a16:creationId xmlns:a16="http://schemas.microsoft.com/office/drawing/2014/main" id="{34F5980D-41EE-4A42-B03A-ADE5C303B2D4}"/>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3075" name="Rectangle 3" hidden="1">
            <a:extLst>
              <a:ext uri="{FF2B5EF4-FFF2-40B4-BE49-F238E27FC236}">
                <a16:creationId xmlns:a16="http://schemas.microsoft.com/office/drawing/2014/main" id="{27F46093-0430-4A26-8F28-853EC55A19F6}"/>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3076" name="Picture 4" hidden="1">
            <a:extLst>
              <a:ext uri="{FF2B5EF4-FFF2-40B4-BE49-F238E27FC236}">
                <a16:creationId xmlns:a16="http://schemas.microsoft.com/office/drawing/2014/main" id="{201158EE-85AE-4BC1-BE02-17D869F1CD0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a:extLst>
              <a:ext uri="{FF2B5EF4-FFF2-40B4-BE49-F238E27FC236}">
                <a16:creationId xmlns:a16="http://schemas.microsoft.com/office/drawing/2014/main" id="{B9D7148A-E9E4-4D08-A862-3EC5791D9380}"/>
              </a:ext>
            </a:extLst>
          </p:cNvPr>
          <p:cNvSpPr>
            <a:spLocks noChangeArrowheads="1"/>
          </p:cNvSpPr>
          <p:nvPr/>
        </p:nvSpPr>
        <p:spPr bwMode="auto">
          <a:xfrm>
            <a:off x="8058150" y="600075"/>
            <a:ext cx="3687763" cy="581660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3078" name="Rectangle 6">
            <a:extLst>
              <a:ext uri="{FF2B5EF4-FFF2-40B4-BE49-F238E27FC236}">
                <a16:creationId xmlns:a16="http://schemas.microsoft.com/office/drawing/2014/main" id="{2BF267A6-5331-46F1-AB96-D16F8CD6B4DB}"/>
              </a:ext>
            </a:extLst>
          </p:cNvPr>
          <p:cNvSpPr>
            <a:spLocks noGrp="1" noChangeArrowheads="1"/>
          </p:cNvSpPr>
          <p:nvPr>
            <p:ph type="title"/>
          </p:nvPr>
        </p:nvSpPr>
        <p:spPr bwMode="auto">
          <a:xfrm>
            <a:off x="8204200" y="863600"/>
            <a:ext cx="3122613"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45720" tIns="91440" rIns="45720" bIns="91440" numCol="1" anchor="ctr" anchorCtr="0" compatLnSpc="1">
            <a:prstTxWarp prst="textNoShape">
              <a:avLst/>
            </a:prstTxWarp>
          </a:bodyPr>
          <a:lstStyle/>
          <a:p>
            <a:pPr lvl="0"/>
            <a:r>
              <a:rPr lang="en-US" altLang="en-US"/>
              <a:t>Click to edit Master title style</a:t>
            </a:r>
          </a:p>
        </p:txBody>
      </p:sp>
      <p:sp>
        <p:nvSpPr>
          <p:cNvPr id="3079" name="Rectangle 7">
            <a:extLst>
              <a:ext uri="{FF2B5EF4-FFF2-40B4-BE49-F238E27FC236}">
                <a16:creationId xmlns:a16="http://schemas.microsoft.com/office/drawing/2014/main" id="{58AA4218-389F-41A3-85C3-3D7353768176}"/>
              </a:ext>
            </a:extLst>
          </p:cNvPr>
          <p:cNvSpPr>
            <a:spLocks noGrp="1" noChangeArrowheads="1"/>
          </p:cNvSpPr>
          <p:nvPr>
            <p:ph type="body" idx="1"/>
          </p:nvPr>
        </p:nvSpPr>
        <p:spPr bwMode="auto">
          <a:xfrm>
            <a:off x="774700" y="863600"/>
            <a:ext cx="7159625"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45720" tIns="91440" rIns="45720" bIns="9144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0" name="Rectangle 8">
            <a:extLst>
              <a:ext uri="{FF2B5EF4-FFF2-40B4-BE49-F238E27FC236}">
                <a16:creationId xmlns:a16="http://schemas.microsoft.com/office/drawing/2014/main" id="{9B8477AC-8F29-4B02-A00E-66283E475917}"/>
              </a:ext>
            </a:extLst>
          </p:cNvPr>
          <p:cNvSpPr>
            <a:spLocks noChangeArrowheads="1"/>
          </p:cNvSpPr>
          <p:nvPr/>
        </p:nvSpPr>
        <p:spPr bwMode="auto">
          <a:xfrm>
            <a:off x="446088" y="457200"/>
            <a:ext cx="3703637" cy="95250"/>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3081" name="Rectangle 9">
            <a:extLst>
              <a:ext uri="{FF2B5EF4-FFF2-40B4-BE49-F238E27FC236}">
                <a16:creationId xmlns:a16="http://schemas.microsoft.com/office/drawing/2014/main" id="{D2BE9A54-F59D-4C40-B7E7-7ECA5E50EB56}"/>
              </a:ext>
            </a:extLst>
          </p:cNvPr>
          <p:cNvSpPr>
            <a:spLocks noChangeArrowheads="1"/>
          </p:cNvSpPr>
          <p:nvPr/>
        </p:nvSpPr>
        <p:spPr bwMode="auto">
          <a:xfrm>
            <a:off x="8042275" y="454025"/>
            <a:ext cx="3703638" cy="98425"/>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3082" name="Rectangle 10">
            <a:extLst>
              <a:ext uri="{FF2B5EF4-FFF2-40B4-BE49-F238E27FC236}">
                <a16:creationId xmlns:a16="http://schemas.microsoft.com/office/drawing/2014/main" id="{8FD40276-1900-45A1-A301-34B5C55383EF}"/>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3083" name="Rectangle 11">
            <a:extLst>
              <a:ext uri="{FF2B5EF4-FFF2-40B4-BE49-F238E27FC236}">
                <a16:creationId xmlns:a16="http://schemas.microsoft.com/office/drawing/2014/main" id="{CF5FA1A0-F89D-4CDD-AD4A-8FF4C544E64A}"/>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3084" name="Rectangle 12">
            <a:extLst>
              <a:ext uri="{FF2B5EF4-FFF2-40B4-BE49-F238E27FC236}">
                <a16:creationId xmlns:a16="http://schemas.microsoft.com/office/drawing/2014/main" id="{395F7ABA-205D-4739-A1F5-EA4CE5CFBD72}"/>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3085" name="Rectangle 13">
            <a:extLst>
              <a:ext uri="{FF2B5EF4-FFF2-40B4-BE49-F238E27FC236}">
                <a16:creationId xmlns:a16="http://schemas.microsoft.com/office/drawing/2014/main" id="{53F613B4-40B6-4C05-9FB7-CBAFD03622CB}"/>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317F097B-4687-4C4F-9AA0-DCF50FDD354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7351019A-B8FF-44F7-B832-B2A9FD121365}"/>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4098" name="Rectangle 2">
            <a:extLst>
              <a:ext uri="{FF2B5EF4-FFF2-40B4-BE49-F238E27FC236}">
                <a16:creationId xmlns:a16="http://schemas.microsoft.com/office/drawing/2014/main" id="{31ED0DC5-07F0-4EF3-A331-3D6028B54252}"/>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4099" name="Rectangle 3">
            <a:extLst>
              <a:ext uri="{FF2B5EF4-FFF2-40B4-BE49-F238E27FC236}">
                <a16:creationId xmlns:a16="http://schemas.microsoft.com/office/drawing/2014/main" id="{B54A17DA-430B-4B47-8EFF-AAD7E4930E5F}"/>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4100" name="Picture 4">
            <a:extLst>
              <a:ext uri="{FF2B5EF4-FFF2-40B4-BE49-F238E27FC236}">
                <a16:creationId xmlns:a16="http://schemas.microsoft.com/office/drawing/2014/main" id="{30B55E60-F541-4BA4-B564-2360C740C0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Rectangle 5">
            <a:extLst>
              <a:ext uri="{FF2B5EF4-FFF2-40B4-BE49-F238E27FC236}">
                <a16:creationId xmlns:a16="http://schemas.microsoft.com/office/drawing/2014/main" id="{1CA3D559-A332-48BE-9993-55EE9529EE63}"/>
              </a:ext>
            </a:extLst>
          </p:cNvPr>
          <p:cNvSpPr>
            <a:spLocks noGrp="1" noChangeArrowheads="1"/>
          </p:cNvSpPr>
          <p:nvPr>
            <p:ph type="title"/>
          </p:nvPr>
        </p:nvSpPr>
        <p:spPr bwMode="auto">
          <a:xfrm>
            <a:off x="581025" y="701675"/>
            <a:ext cx="1102836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2" name="Rectangle 6">
            <a:extLst>
              <a:ext uri="{FF2B5EF4-FFF2-40B4-BE49-F238E27FC236}">
                <a16:creationId xmlns:a16="http://schemas.microsoft.com/office/drawing/2014/main" id="{4944FCE0-4BFD-476B-AF1F-22395A6EA222}"/>
              </a:ext>
            </a:extLst>
          </p:cNvPr>
          <p:cNvSpPr>
            <a:spLocks noGrp="1" noChangeArrowheads="1"/>
          </p:cNvSpPr>
          <p:nvPr>
            <p:ph type="body" idx="1"/>
          </p:nvPr>
        </p:nvSpPr>
        <p:spPr bwMode="auto">
          <a:xfrm>
            <a:off x="581025" y="1301750"/>
            <a:ext cx="11028363" cy="467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3" name="Rectangle 7">
            <a:extLst>
              <a:ext uri="{FF2B5EF4-FFF2-40B4-BE49-F238E27FC236}">
                <a16:creationId xmlns:a16="http://schemas.microsoft.com/office/drawing/2014/main" id="{3FC76068-0DBA-4C27-8B97-E8F36AAA9C82}"/>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CE0A3F3C-CF5F-4F7B-B582-8DAFC8F8C399}"/>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5122" name="Rectangle 2">
            <a:extLst>
              <a:ext uri="{FF2B5EF4-FFF2-40B4-BE49-F238E27FC236}">
                <a16:creationId xmlns:a16="http://schemas.microsoft.com/office/drawing/2014/main" id="{7B59B7D2-4F4D-410C-A60F-2D61A4AA9A05}"/>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5123" name="Rectangle 3">
            <a:extLst>
              <a:ext uri="{FF2B5EF4-FFF2-40B4-BE49-F238E27FC236}">
                <a16:creationId xmlns:a16="http://schemas.microsoft.com/office/drawing/2014/main" id="{73F984A9-F956-4294-AEE1-592EA9544638}"/>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5124" name="Picture 4">
            <a:extLst>
              <a:ext uri="{FF2B5EF4-FFF2-40B4-BE49-F238E27FC236}">
                <a16:creationId xmlns:a16="http://schemas.microsoft.com/office/drawing/2014/main" id="{FFF30031-2E4C-469F-9FF5-FAAAA413CA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Rectangle 5">
            <a:extLst>
              <a:ext uri="{FF2B5EF4-FFF2-40B4-BE49-F238E27FC236}">
                <a16:creationId xmlns:a16="http://schemas.microsoft.com/office/drawing/2014/main" id="{48B48DAC-1FD1-45DE-A06B-A3E2F3285697}"/>
              </a:ext>
            </a:extLst>
          </p:cNvPr>
          <p:cNvSpPr>
            <a:spLocks noChangeArrowheads="1"/>
          </p:cNvSpPr>
          <p:nvPr/>
        </p:nvSpPr>
        <p:spPr bwMode="auto">
          <a:xfrm>
            <a:off x="447675" y="5141913"/>
            <a:ext cx="11290300" cy="1258887"/>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5126" name="Rectangle 6">
            <a:extLst>
              <a:ext uri="{FF2B5EF4-FFF2-40B4-BE49-F238E27FC236}">
                <a16:creationId xmlns:a16="http://schemas.microsoft.com/office/drawing/2014/main" id="{D10589B2-6F65-4D3D-B78B-AEA561446B21}"/>
              </a:ext>
            </a:extLst>
          </p:cNvPr>
          <p:cNvSpPr>
            <a:spLocks noGrp="1" noChangeArrowheads="1"/>
          </p:cNvSpPr>
          <p:nvPr>
            <p:ph type="title"/>
          </p:nvPr>
        </p:nvSpPr>
        <p:spPr bwMode="auto">
          <a:xfrm>
            <a:off x="581025" y="2393950"/>
            <a:ext cx="11028363" cy="214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127" name="Rectangle 7">
            <a:extLst>
              <a:ext uri="{FF2B5EF4-FFF2-40B4-BE49-F238E27FC236}">
                <a16:creationId xmlns:a16="http://schemas.microsoft.com/office/drawing/2014/main" id="{09206EB4-6208-428A-AB42-38E06369E9CE}"/>
              </a:ext>
            </a:extLst>
          </p:cNvPr>
          <p:cNvSpPr>
            <a:spLocks noGrp="1" noChangeArrowheads="1"/>
          </p:cNvSpPr>
          <p:nvPr>
            <p:ph type="body" idx="1"/>
          </p:nvPr>
        </p:nvSpPr>
        <p:spPr bwMode="auto">
          <a:xfrm>
            <a:off x="581025" y="4541838"/>
            <a:ext cx="11028363"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5128" name="Rectangle 8">
            <a:extLst>
              <a:ext uri="{FF2B5EF4-FFF2-40B4-BE49-F238E27FC236}">
                <a16:creationId xmlns:a16="http://schemas.microsoft.com/office/drawing/2014/main" id="{A52142D3-1C84-49C7-A343-09F89E42D37C}"/>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5129" name="Rectangle 9">
            <a:extLst>
              <a:ext uri="{FF2B5EF4-FFF2-40B4-BE49-F238E27FC236}">
                <a16:creationId xmlns:a16="http://schemas.microsoft.com/office/drawing/2014/main" id="{2C11142C-25C7-4ABF-BB94-F37094E95412}"/>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5130" name="Rectangle 10">
            <a:extLst>
              <a:ext uri="{FF2B5EF4-FFF2-40B4-BE49-F238E27FC236}">
                <a16:creationId xmlns:a16="http://schemas.microsoft.com/office/drawing/2014/main" id="{7F9C816D-227B-4AEA-BF30-9903AC18592D}"/>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58E92FB1-316B-4413-BAC6-B4516C4259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55C411A8-B382-4D15-A1BC-E89C6FEA7CC4}"/>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6146" name="Rectangle 2">
            <a:extLst>
              <a:ext uri="{FF2B5EF4-FFF2-40B4-BE49-F238E27FC236}">
                <a16:creationId xmlns:a16="http://schemas.microsoft.com/office/drawing/2014/main" id="{75FFB402-F1F2-4B84-B13F-188985BFD74E}"/>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6147" name="Rectangle 3">
            <a:extLst>
              <a:ext uri="{FF2B5EF4-FFF2-40B4-BE49-F238E27FC236}">
                <a16:creationId xmlns:a16="http://schemas.microsoft.com/office/drawing/2014/main" id="{04A52D6B-A65D-4162-B571-981F1B43836C}"/>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6148" name="Picture 4">
            <a:extLst>
              <a:ext uri="{FF2B5EF4-FFF2-40B4-BE49-F238E27FC236}">
                <a16:creationId xmlns:a16="http://schemas.microsoft.com/office/drawing/2014/main" id="{B8AD1907-5219-4FD0-BE4E-FD38AE07948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Rectangle 5">
            <a:extLst>
              <a:ext uri="{FF2B5EF4-FFF2-40B4-BE49-F238E27FC236}">
                <a16:creationId xmlns:a16="http://schemas.microsoft.com/office/drawing/2014/main" id="{4A64497F-2E42-4DBB-8669-12747C5132C8}"/>
              </a:ext>
            </a:extLst>
          </p:cNvPr>
          <p:cNvSpPr>
            <a:spLocks noGrp="1" noChangeArrowheads="1"/>
          </p:cNvSpPr>
          <p:nvPr>
            <p:ph type="title"/>
          </p:nvPr>
        </p:nvSpPr>
        <p:spPr bwMode="auto">
          <a:xfrm>
            <a:off x="581025" y="730250"/>
            <a:ext cx="1102836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50" name="Rectangle 6">
            <a:extLst>
              <a:ext uri="{FF2B5EF4-FFF2-40B4-BE49-F238E27FC236}">
                <a16:creationId xmlns:a16="http://schemas.microsoft.com/office/drawing/2014/main" id="{9C518951-ADC7-4019-96D2-3091EFA4789F}"/>
              </a:ext>
            </a:extLst>
          </p:cNvPr>
          <p:cNvSpPr>
            <a:spLocks noGrp="1" noChangeArrowheads="1"/>
          </p:cNvSpPr>
          <p:nvPr>
            <p:ph type="body" idx="1"/>
          </p:nvPr>
        </p:nvSpPr>
        <p:spPr bwMode="auto">
          <a:xfrm>
            <a:off x="581025" y="1390650"/>
            <a:ext cx="5192713"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1" name="Rectangle 7">
            <a:extLst>
              <a:ext uri="{FF2B5EF4-FFF2-40B4-BE49-F238E27FC236}">
                <a16:creationId xmlns:a16="http://schemas.microsoft.com/office/drawing/2014/main" id="{8C9F5C82-286C-441B-B6AC-C0D5C4F4BD49}"/>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6152" name="Rectangle 8">
            <a:extLst>
              <a:ext uri="{FF2B5EF4-FFF2-40B4-BE49-F238E27FC236}">
                <a16:creationId xmlns:a16="http://schemas.microsoft.com/office/drawing/2014/main" id="{B37CD969-1635-4EB0-9694-BAF2D2F7A307}"/>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6153" name="Rectangle 9">
            <a:extLst>
              <a:ext uri="{FF2B5EF4-FFF2-40B4-BE49-F238E27FC236}">
                <a16:creationId xmlns:a16="http://schemas.microsoft.com/office/drawing/2014/main" id="{0F8655A2-10BD-4A52-9931-0D3F008120B9}"/>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BEFDB696-E838-48A8-B616-EF1441B141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EB8E791F-F100-47AB-A8D7-7F58155523D4}"/>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7170" name="Rectangle 2">
            <a:extLst>
              <a:ext uri="{FF2B5EF4-FFF2-40B4-BE49-F238E27FC236}">
                <a16:creationId xmlns:a16="http://schemas.microsoft.com/office/drawing/2014/main" id="{C894F843-3592-42A3-94F6-F186F985C8BB}"/>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7171" name="Rectangle 3">
            <a:extLst>
              <a:ext uri="{FF2B5EF4-FFF2-40B4-BE49-F238E27FC236}">
                <a16:creationId xmlns:a16="http://schemas.microsoft.com/office/drawing/2014/main" id="{17F6CAF1-5DF6-41DB-BB78-6C70E3B27E0B}"/>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7172" name="Picture 4">
            <a:extLst>
              <a:ext uri="{FF2B5EF4-FFF2-40B4-BE49-F238E27FC236}">
                <a16:creationId xmlns:a16="http://schemas.microsoft.com/office/drawing/2014/main" id="{A4C4F11F-87CD-46BC-9014-227C1E16D9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Rectangle 5">
            <a:extLst>
              <a:ext uri="{FF2B5EF4-FFF2-40B4-BE49-F238E27FC236}">
                <a16:creationId xmlns:a16="http://schemas.microsoft.com/office/drawing/2014/main" id="{046F83AE-15EA-4986-A63A-699AD2B4BF0E}"/>
              </a:ext>
            </a:extLst>
          </p:cNvPr>
          <p:cNvSpPr>
            <a:spLocks noGrp="1" noChangeArrowheads="1"/>
          </p:cNvSpPr>
          <p:nvPr>
            <p:ph type="title"/>
          </p:nvPr>
        </p:nvSpPr>
        <p:spPr bwMode="auto">
          <a:xfrm>
            <a:off x="581025" y="730250"/>
            <a:ext cx="11028363"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4" name="Rectangle 6">
            <a:extLst>
              <a:ext uri="{FF2B5EF4-FFF2-40B4-BE49-F238E27FC236}">
                <a16:creationId xmlns:a16="http://schemas.microsoft.com/office/drawing/2014/main" id="{8D8B88F9-1336-4445-BE05-AABB10410F2B}"/>
              </a:ext>
            </a:extLst>
          </p:cNvPr>
          <p:cNvSpPr>
            <a:spLocks noGrp="1" noChangeArrowheads="1"/>
          </p:cNvSpPr>
          <p:nvPr>
            <p:ph type="body" idx="1"/>
          </p:nvPr>
        </p:nvSpPr>
        <p:spPr bwMode="auto">
          <a:xfrm>
            <a:off x="581025" y="2251075"/>
            <a:ext cx="519271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p:txBody>
      </p:sp>
      <p:sp>
        <p:nvSpPr>
          <p:cNvPr id="7175" name="Rectangle 7">
            <a:extLst>
              <a:ext uri="{FF2B5EF4-FFF2-40B4-BE49-F238E27FC236}">
                <a16:creationId xmlns:a16="http://schemas.microsoft.com/office/drawing/2014/main" id="{B479216D-24CE-401D-9C12-06ECB0572AC7}"/>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7176" name="Rectangle 8">
            <a:extLst>
              <a:ext uri="{FF2B5EF4-FFF2-40B4-BE49-F238E27FC236}">
                <a16:creationId xmlns:a16="http://schemas.microsoft.com/office/drawing/2014/main" id="{DD7DE247-61E1-411D-B819-973A6810B9EB}"/>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7177" name="Rectangle 9">
            <a:extLst>
              <a:ext uri="{FF2B5EF4-FFF2-40B4-BE49-F238E27FC236}">
                <a16:creationId xmlns:a16="http://schemas.microsoft.com/office/drawing/2014/main" id="{C25E9043-940E-45F7-BBB3-467D759C10DD}"/>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035AF365-14A6-4851-81F4-DBCC5E69509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5315AD83-4C33-4504-9333-D63BAB745A6F}"/>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8194" name="Rectangle 2">
            <a:extLst>
              <a:ext uri="{FF2B5EF4-FFF2-40B4-BE49-F238E27FC236}">
                <a16:creationId xmlns:a16="http://schemas.microsoft.com/office/drawing/2014/main" id="{57AB60D8-6DEC-48A9-B867-91516661BAA6}"/>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8195" name="Rectangle 3">
            <a:extLst>
              <a:ext uri="{FF2B5EF4-FFF2-40B4-BE49-F238E27FC236}">
                <a16:creationId xmlns:a16="http://schemas.microsoft.com/office/drawing/2014/main" id="{CC66DBFC-FCD5-4CD2-81E8-3B4F79A7CE01}"/>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8196" name="Picture 4">
            <a:extLst>
              <a:ext uri="{FF2B5EF4-FFF2-40B4-BE49-F238E27FC236}">
                <a16:creationId xmlns:a16="http://schemas.microsoft.com/office/drawing/2014/main" id="{46C88778-AEA3-4E33-B77B-692FAF54BEE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Rectangle 5">
            <a:extLst>
              <a:ext uri="{FF2B5EF4-FFF2-40B4-BE49-F238E27FC236}">
                <a16:creationId xmlns:a16="http://schemas.microsoft.com/office/drawing/2014/main" id="{33ADA24C-C820-40DB-A163-A826D40E878E}"/>
              </a:ext>
            </a:extLst>
          </p:cNvPr>
          <p:cNvSpPr>
            <a:spLocks noGrp="1" noChangeArrowheads="1"/>
          </p:cNvSpPr>
          <p:nvPr>
            <p:ph type="title"/>
          </p:nvPr>
        </p:nvSpPr>
        <p:spPr bwMode="auto">
          <a:xfrm>
            <a:off x="576263" y="730250"/>
            <a:ext cx="1102836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8" name="Rectangle 6">
            <a:extLst>
              <a:ext uri="{FF2B5EF4-FFF2-40B4-BE49-F238E27FC236}">
                <a16:creationId xmlns:a16="http://schemas.microsoft.com/office/drawing/2014/main" id="{54EEF8B9-B36F-466A-8909-B308676176A2}"/>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8199" name="Rectangle 7">
            <a:extLst>
              <a:ext uri="{FF2B5EF4-FFF2-40B4-BE49-F238E27FC236}">
                <a16:creationId xmlns:a16="http://schemas.microsoft.com/office/drawing/2014/main" id="{E222BDE9-7060-4063-BD1B-37C980A0FB7B}"/>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8200" name="Rectangle 8">
            <a:extLst>
              <a:ext uri="{FF2B5EF4-FFF2-40B4-BE49-F238E27FC236}">
                <a16:creationId xmlns:a16="http://schemas.microsoft.com/office/drawing/2014/main" id="{42E44507-03C7-43DF-ABEB-2D0DA772DAA8}"/>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2353E4FC-F2F7-49AF-8413-FD16F453C758}" type="slidenum">
              <a:rPr lang="en-US" altLang="en-US"/>
              <a:pPr/>
              <a:t>‹#›</a:t>
            </a:fld>
            <a:endParaRPr lang="en-US" altLang="en-US"/>
          </a:p>
        </p:txBody>
      </p:sp>
      <p:sp>
        <p:nvSpPr>
          <p:cNvPr id="8201" name="Rectangle 9">
            <a:extLst>
              <a:ext uri="{FF2B5EF4-FFF2-40B4-BE49-F238E27FC236}">
                <a16:creationId xmlns:a16="http://schemas.microsoft.com/office/drawing/2014/main" id="{6BC1D710-CB78-45F4-9EC9-47B6AE567090}"/>
              </a:ext>
            </a:extLst>
          </p:cNvPr>
          <p:cNvSpPr>
            <a:spLocks noGrp="1" noChangeArrowheads="1"/>
          </p:cNvSpPr>
          <p:nvPr>
            <p:ph type="body" idx="1"/>
          </p:nvPr>
        </p:nvSpPr>
        <p:spPr bwMode="auto">
          <a:xfrm>
            <a:off x="609600" y="1604963"/>
            <a:ext cx="109712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FFB3E1F2-0B4F-4204-BEF3-19B09651AB43}"/>
              </a:ext>
            </a:extLst>
          </p:cNvPr>
          <p:cNvSpPr>
            <a:spLocks noChangeArrowheads="1"/>
          </p:cNvSpPr>
          <p:nvPr/>
        </p:nvSpPr>
        <p:spPr bwMode="auto">
          <a:xfrm>
            <a:off x="446088" y="457200"/>
            <a:ext cx="3703637" cy="95250"/>
          </a:xfrm>
          <a:prstGeom prst="rect">
            <a:avLst/>
          </a:prstGeom>
          <a:solidFill>
            <a:srgbClr val="465359"/>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9218" name="Rectangle 2">
            <a:extLst>
              <a:ext uri="{FF2B5EF4-FFF2-40B4-BE49-F238E27FC236}">
                <a16:creationId xmlns:a16="http://schemas.microsoft.com/office/drawing/2014/main" id="{8531B8AE-C9F9-47EC-BA9B-3EF44C408C6F}"/>
              </a:ext>
            </a:extLst>
          </p:cNvPr>
          <p:cNvSpPr>
            <a:spLocks noChangeArrowheads="1"/>
          </p:cNvSpPr>
          <p:nvPr/>
        </p:nvSpPr>
        <p:spPr bwMode="auto">
          <a:xfrm>
            <a:off x="8042275" y="454025"/>
            <a:ext cx="3703638" cy="98425"/>
          </a:xfrm>
          <a:prstGeom prst="rect">
            <a:avLst/>
          </a:prstGeom>
          <a:solidFill>
            <a:srgbClr val="969FA7"/>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sp>
        <p:nvSpPr>
          <p:cNvPr id="9219" name="Rectangle 3">
            <a:extLst>
              <a:ext uri="{FF2B5EF4-FFF2-40B4-BE49-F238E27FC236}">
                <a16:creationId xmlns:a16="http://schemas.microsoft.com/office/drawing/2014/main" id="{760B6E2A-3F5D-49D2-AB98-6CDEE5F32FB4}"/>
              </a:ext>
            </a:extLst>
          </p:cNvPr>
          <p:cNvSpPr>
            <a:spLocks noChangeArrowheads="1"/>
          </p:cNvSpPr>
          <p:nvPr/>
        </p:nvSpPr>
        <p:spPr bwMode="auto">
          <a:xfrm>
            <a:off x="4241800" y="457200"/>
            <a:ext cx="3703638" cy="90488"/>
          </a:xfrm>
          <a:prstGeom prst="rect">
            <a:avLst/>
          </a:prstGeom>
          <a:solidFill>
            <a:srgbClr val="1CADE4"/>
          </a:solidFill>
          <a:ln>
            <a:noFill/>
          </a:ln>
          <a:effectLst>
            <a:outerShdw dist="25560" dir="5400000" algn="ctr" rotWithShape="0">
              <a:srgbClr val="000000">
                <a:alpha val="55025"/>
              </a:srgbClr>
            </a:outerShdw>
          </a:effectLst>
          <a:extLst>
            <a:ext uri="{91240B29-F687-4F45-9708-019B960494DF}">
              <a14:hiddenLine xmlns:a14="http://schemas.microsoft.com/office/drawing/2010/main" w="12600" cap="rnd">
                <a:solidFill>
                  <a:srgbClr val="3465A4"/>
                </a:solidFill>
                <a:round/>
                <a:headEnd/>
                <a:tailEnd/>
              </a14:hiddenLine>
            </a:ext>
          </a:extLst>
        </p:spPr>
        <p:txBody>
          <a:bodyPr wrap="none" anchor="ctr"/>
          <a:lstStyle/>
          <a:p>
            <a:endParaRPr lang="en-US"/>
          </a:p>
        </p:txBody>
      </p:sp>
      <p:pic>
        <p:nvPicPr>
          <p:cNvPr id="9220" name="Picture 4">
            <a:extLst>
              <a:ext uri="{FF2B5EF4-FFF2-40B4-BE49-F238E27FC236}">
                <a16:creationId xmlns:a16="http://schemas.microsoft.com/office/drawing/2014/main" id="{20A2694A-E422-4478-B872-E499C0A5392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1" name="Rectangle 5">
            <a:extLst>
              <a:ext uri="{FF2B5EF4-FFF2-40B4-BE49-F238E27FC236}">
                <a16:creationId xmlns:a16="http://schemas.microsoft.com/office/drawing/2014/main" id="{E177D359-F2AC-4B5E-81FA-370AF47DB635}"/>
              </a:ext>
            </a:extLst>
          </p:cNvPr>
          <p:cNvSpPr>
            <a:spLocks noGrp="1" noChangeArrowheads="1"/>
          </p:cNvSpPr>
          <p:nvPr>
            <p:ph type="dt"/>
          </p:nvPr>
        </p:nvSpPr>
        <p:spPr bwMode="auto">
          <a:xfrm>
            <a:off x="7605713" y="6424613"/>
            <a:ext cx="2843212"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 pos="1828800" algn="l"/>
                <a:tab pos="2743200" algn="l"/>
              </a:tabLst>
              <a:defRPr sz="900">
                <a:solidFill>
                  <a:srgbClr val="404040"/>
                </a:solidFill>
                <a:latin typeface="+mn-lt"/>
                <a:cs typeface="Segoe UI" panose="020B0502040204020203" pitchFamily="34" charset="0"/>
              </a:defRPr>
            </a:lvl1pPr>
          </a:lstStyle>
          <a:p>
            <a:endParaRPr lang="en-US" altLang="en-US"/>
          </a:p>
        </p:txBody>
      </p:sp>
      <p:sp>
        <p:nvSpPr>
          <p:cNvPr id="9222" name="Rectangle 6">
            <a:extLst>
              <a:ext uri="{FF2B5EF4-FFF2-40B4-BE49-F238E27FC236}">
                <a16:creationId xmlns:a16="http://schemas.microsoft.com/office/drawing/2014/main" id="{166C2B95-805F-4AFE-A92E-56B40DBE37F9}"/>
              </a:ext>
            </a:extLst>
          </p:cNvPr>
          <p:cNvSpPr>
            <a:spLocks noGrp="1" noChangeArrowheads="1"/>
          </p:cNvSpPr>
          <p:nvPr>
            <p:ph type="ftr"/>
          </p:nvPr>
        </p:nvSpPr>
        <p:spPr bwMode="auto">
          <a:xfrm>
            <a:off x="581025" y="6424613"/>
            <a:ext cx="6915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tabLst>
                <a:tab pos="914400" algn="l"/>
                <a:tab pos="1828800" algn="l"/>
                <a:tab pos="2743200" algn="l"/>
                <a:tab pos="3657600" algn="l"/>
                <a:tab pos="4572000" algn="l"/>
                <a:tab pos="5486400" algn="l"/>
                <a:tab pos="6400800" algn="l"/>
              </a:tabLst>
              <a:defRPr sz="1400">
                <a:solidFill>
                  <a:srgbClr val="000000"/>
                </a:solidFill>
                <a:latin typeface="Times New Roman" panose="02020603050405020304" pitchFamily="18" charset="0"/>
                <a:cs typeface="Segoe UI" panose="020B0502040204020203" pitchFamily="34" charset="0"/>
              </a:defRPr>
            </a:lvl1pPr>
          </a:lstStyle>
          <a:p>
            <a:endParaRPr lang="en-IN" altLang="en-US"/>
          </a:p>
        </p:txBody>
      </p:sp>
      <p:sp>
        <p:nvSpPr>
          <p:cNvPr id="9223" name="Rectangle 7">
            <a:extLst>
              <a:ext uri="{FF2B5EF4-FFF2-40B4-BE49-F238E27FC236}">
                <a16:creationId xmlns:a16="http://schemas.microsoft.com/office/drawing/2014/main" id="{1810BF9C-9454-45EC-BD9E-B475E713764A}"/>
              </a:ext>
            </a:extLst>
          </p:cNvPr>
          <p:cNvSpPr>
            <a:spLocks noGrp="1" noChangeArrowheads="1"/>
          </p:cNvSpPr>
          <p:nvPr>
            <p:ph type="sldNum"/>
          </p:nvPr>
        </p:nvSpPr>
        <p:spPr bwMode="auto">
          <a:xfrm>
            <a:off x="10558463" y="6424613"/>
            <a:ext cx="10509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tabLst>
                <a:tab pos="914400" algn="l"/>
              </a:tabLst>
              <a:defRPr sz="900">
                <a:solidFill>
                  <a:srgbClr val="404040"/>
                </a:solidFill>
                <a:latin typeface="+mn-lt"/>
                <a:cs typeface="Segoe UI" panose="020B0502040204020203" pitchFamily="34" charset="0"/>
              </a:defRPr>
            </a:lvl1pPr>
          </a:lstStyle>
          <a:p>
            <a:fld id="{0EB2C3F2-DC2E-4194-867E-5146E7C3F28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fontAlgn="base">
        <a:lnSpc>
          <a:spcPct val="95000"/>
        </a:lnSpc>
        <a:spcBef>
          <a:spcPts val="13"/>
        </a:spcBef>
        <a:spcAft>
          <a:spcPts val="13"/>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2pPr>
      <a:lvl3pPr marL="1143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3pPr>
      <a:lvl4pPr marL="1600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4pPr>
      <a:lvl5pPr marL="20574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5pPr>
      <a:lvl6pPr marL="25146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6pPr>
      <a:lvl7pPr marL="29718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7pPr>
      <a:lvl8pPr marL="34290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8pPr>
      <a:lvl9pPr marL="3886200" indent="-228600" algn="l" rtl="0" fontAlgn="base">
        <a:lnSpc>
          <a:spcPct val="95000"/>
        </a:lnSpc>
        <a:spcBef>
          <a:spcPts val="13"/>
        </a:spcBef>
        <a:spcAft>
          <a:spcPts val="13"/>
        </a:spcAft>
        <a:buClr>
          <a:srgbClr val="000000"/>
        </a:buClr>
        <a:buSzPct val="100000"/>
        <a:buFont typeface="Times New Roman" panose="02020603050405020304" pitchFamily="18" charset="0"/>
        <a:defRPr>
          <a:solidFill>
            <a:srgbClr val="000000"/>
          </a:solidFill>
          <a:latin typeface="Franklin Gothic Book" panose="020B0503020102020204" pitchFamily="34" charset="0"/>
          <a:ea typeface="Microsoft YaHei" panose="020B0503020204020204" pitchFamily="34" charset="-122"/>
        </a:defRPr>
      </a:lvl9pPr>
    </p:titleStyle>
    <p:bodyStyle>
      <a:lvl1pPr marL="342900" indent="-342900" algn="l" rtl="0" fontAlgn="base">
        <a:lnSpc>
          <a:spcPct val="105000"/>
        </a:lnSpc>
        <a:spcBef>
          <a:spcPts val="1425"/>
        </a:spcBef>
        <a:spcAft>
          <a:spcPts val="13"/>
        </a:spcAft>
        <a:buClr>
          <a:srgbClr val="000000"/>
        </a:buClr>
        <a:buSzPct val="100000"/>
        <a:buFont typeface="Times New Roman" panose="02020603050405020304" pitchFamily="18" charset="0"/>
        <a:defRPr sz="1700" kern="1200">
          <a:solidFill>
            <a:srgbClr val="404040"/>
          </a:solidFill>
          <a:latin typeface="+mn-lt"/>
          <a:ea typeface="+mn-ea"/>
          <a:cs typeface="+mn-cs"/>
        </a:defRPr>
      </a:lvl1pPr>
      <a:lvl2pPr marL="742950" indent="-285750" algn="l" rtl="0" fontAlgn="base">
        <a:lnSpc>
          <a:spcPct val="95000"/>
        </a:lnSpc>
        <a:spcBef>
          <a:spcPts val="1138"/>
        </a:spcBef>
        <a:spcAft>
          <a:spcPts val="13"/>
        </a:spcAft>
        <a:buClr>
          <a:srgbClr val="000000"/>
        </a:buClr>
        <a:buSzPct val="100000"/>
        <a:buFont typeface="Times New Roman" panose="02020603050405020304" pitchFamily="18" charset="0"/>
        <a:defRPr sz="1300" kern="1200">
          <a:solidFill>
            <a:srgbClr val="404040"/>
          </a:solidFill>
          <a:latin typeface="+mn-lt"/>
          <a:ea typeface="+mn-ea"/>
          <a:cs typeface="+mn-cs"/>
        </a:defRPr>
      </a:lvl2pPr>
      <a:lvl3pPr marL="1143000" indent="-228600" algn="l" rtl="0" fontAlgn="base">
        <a:lnSpc>
          <a:spcPct val="95000"/>
        </a:lnSpc>
        <a:spcBef>
          <a:spcPts val="863"/>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3pPr>
      <a:lvl4pPr marL="1600200" indent="-228600" algn="l" rtl="0" fontAlgn="base">
        <a:lnSpc>
          <a:spcPct val="95000"/>
        </a:lnSpc>
        <a:spcBef>
          <a:spcPts val="575"/>
        </a:spcBef>
        <a:spcAft>
          <a:spcPts val="13"/>
        </a:spcAft>
        <a:buClr>
          <a:srgbClr val="000000"/>
        </a:buClr>
        <a:buSzPct val="100000"/>
        <a:buFont typeface="Times New Roman" panose="02020603050405020304" pitchFamily="18" charset="0"/>
        <a:defRPr sz="1100" kern="1200">
          <a:solidFill>
            <a:srgbClr val="404040"/>
          </a:solidFill>
          <a:latin typeface="+mn-lt"/>
          <a:ea typeface="+mn-ea"/>
          <a:cs typeface="+mn-cs"/>
        </a:defRPr>
      </a:lvl4pPr>
      <a:lvl5pPr marL="2057400" indent="-228600" algn="l" rtl="0" fontAlgn="base">
        <a:lnSpc>
          <a:spcPct val="95000"/>
        </a:lnSpc>
        <a:spcBef>
          <a:spcPts val="288"/>
        </a:spcBef>
        <a:spcAft>
          <a:spcPts val="13"/>
        </a:spcAft>
        <a:buClr>
          <a:srgbClr val="000000"/>
        </a:buClr>
        <a:buSzPct val="100000"/>
        <a:buFont typeface="Times New Roman" panose="02020603050405020304" pitchFamily="18" charset="0"/>
        <a:defRPr sz="20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asavi1208/My-Aicteproject.git" TargetMode="External"/><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5788FAFD-401B-4DB4-8DB7-1E4971AAF839}"/>
              </a:ext>
            </a:extLst>
          </p:cNvPr>
          <p:cNvSpPr>
            <a:spLocks noGrp="1" noChangeArrowheads="1"/>
          </p:cNvSpPr>
          <p:nvPr>
            <p:ph type="title" idx="4294967295"/>
          </p:nvPr>
        </p:nvSpPr>
        <p:spPr>
          <a:xfrm>
            <a:off x="1439863" y="1079500"/>
            <a:ext cx="9144000" cy="1327150"/>
          </a:xfrm>
          <a:ln/>
        </p:spPr>
        <p:txBody>
          <a:bodyPr/>
          <a:lstStyle/>
          <a:p>
            <a:pPr algn="ctr">
              <a:lnSpc>
                <a:spcPct val="100000"/>
              </a:lnSpc>
              <a:tabLst>
                <a:tab pos="914400" algn="l"/>
                <a:tab pos="1828800" algn="l"/>
                <a:tab pos="2743200" algn="l"/>
                <a:tab pos="3657600" algn="l"/>
                <a:tab pos="4572000" algn="l"/>
                <a:tab pos="5486400" algn="l"/>
                <a:tab pos="6400800" algn="l"/>
                <a:tab pos="7315200" algn="l"/>
                <a:tab pos="8229600" algn="l"/>
                <a:tab pos="9144000" algn="l"/>
              </a:tabLst>
            </a:pPr>
            <a:r>
              <a:rPr lang="en-US" altLang="en-US" sz="3600" b="1">
                <a:solidFill>
                  <a:srgbClr val="1CADE4"/>
                </a:solidFill>
                <a:latin typeface="Arial" panose="020B0604020202020204" pitchFamily="34" charset="0"/>
              </a:rPr>
              <a:t>Secure data hiding in images using Steganography</a:t>
            </a:r>
          </a:p>
        </p:txBody>
      </p:sp>
      <p:sp>
        <p:nvSpPr>
          <p:cNvPr id="13314" name="Rectangle 2">
            <a:extLst>
              <a:ext uri="{FF2B5EF4-FFF2-40B4-BE49-F238E27FC236}">
                <a16:creationId xmlns:a16="http://schemas.microsoft.com/office/drawing/2014/main" id="{53B355AE-AFEA-4CFD-A0EA-1270465BE31B}"/>
              </a:ext>
            </a:extLst>
          </p:cNvPr>
          <p:cNvSpPr>
            <a:spLocks noChangeArrowheads="1"/>
          </p:cNvSpPr>
          <p:nvPr/>
        </p:nvSpPr>
        <p:spPr bwMode="auto">
          <a:xfrm>
            <a:off x="-330200" y="1035050"/>
            <a:ext cx="127269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Rectangle 3">
            <a:extLst>
              <a:ext uri="{FF2B5EF4-FFF2-40B4-BE49-F238E27FC236}">
                <a16:creationId xmlns:a16="http://schemas.microsoft.com/office/drawing/2014/main" id="{D1DFD9E3-D415-4A69-83BE-828F7351CF1A}"/>
              </a:ext>
            </a:extLst>
          </p:cNvPr>
          <p:cNvSpPr>
            <a:spLocks noChangeArrowheads="1"/>
          </p:cNvSpPr>
          <p:nvPr/>
        </p:nvSpPr>
        <p:spPr bwMode="auto">
          <a:xfrm>
            <a:off x="584200" y="4586288"/>
            <a:ext cx="9380538"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000" b="1">
                <a:solidFill>
                  <a:srgbClr val="1482AC"/>
                </a:solidFill>
              </a:rPr>
              <a:t>Presented By:</a:t>
            </a:r>
          </a:p>
          <a:p>
            <a:pPr hangingPunct="1">
              <a:lnSpc>
                <a:spcPct val="100000"/>
              </a:lnSpc>
            </a:pPr>
            <a:r>
              <a:rPr lang="en-US" altLang="en-US" sz="2000" b="1">
                <a:solidFill>
                  <a:srgbClr val="1482AC"/>
                </a:solidFill>
              </a:rPr>
              <a:t>Pathapati Vasavi</a:t>
            </a:r>
          </a:p>
          <a:p>
            <a:pPr hangingPunct="1">
              <a:lnSpc>
                <a:spcPct val="100000"/>
              </a:lnSpc>
            </a:pPr>
            <a:r>
              <a:rPr lang="en-US" altLang="en-US" sz="2000" b="1">
                <a:solidFill>
                  <a:srgbClr val="1482AC"/>
                </a:solidFill>
              </a:rPr>
              <a:t>CMR Engineering college – CSE(Cyber Security)</a:t>
            </a:r>
          </a:p>
          <a:p>
            <a:pPr hangingPunct="1">
              <a:lnSpc>
                <a:spcPct val="100000"/>
              </a:lnSpc>
            </a:pPr>
            <a:endParaRPr lang="en-US" altLang="en-US" sz="2000" b="1">
              <a:solidFill>
                <a:srgbClr val="1482AC"/>
              </a:solidFill>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475BFF9B-59D9-4108-A515-1DB520B710CA}"/>
              </a:ext>
            </a:extLst>
          </p:cNvPr>
          <p:cNvSpPr>
            <a:spLocks noGrp="1" noChangeArrowheads="1"/>
          </p:cNvSpPr>
          <p:nvPr>
            <p:ph type="title" idx="4294967295"/>
          </p:nvPr>
        </p:nvSpPr>
        <p:spPr>
          <a:xfrm>
            <a:off x="1463675" y="2767013"/>
            <a:ext cx="9297988" cy="1325562"/>
          </a:xfrm>
          <a:ln/>
        </p:spPr>
        <p:txBody>
          <a:bodyPr/>
          <a:lstStyle/>
          <a:p>
            <a:pPr algn="ctr">
              <a:lnSpc>
                <a:spcPct val="100000"/>
              </a:lnSpc>
              <a:tabLst>
                <a:tab pos="914400" algn="l"/>
                <a:tab pos="1828800" algn="l"/>
                <a:tab pos="2743200" algn="l"/>
                <a:tab pos="3657600" algn="l"/>
                <a:tab pos="4572000" algn="l"/>
                <a:tab pos="5486400" algn="l"/>
                <a:tab pos="6400800" algn="l"/>
                <a:tab pos="7315200" algn="l"/>
                <a:tab pos="8229600" algn="l"/>
                <a:tab pos="9144000" algn="l"/>
              </a:tabLst>
            </a:pPr>
            <a:r>
              <a:rPr lang="en-US" altLang="en-US" sz="2800" b="1">
                <a:solidFill>
                  <a:srgbClr val="002060"/>
                </a:solidFill>
                <a:latin typeface="Arial" panose="020B0604020202020204" pitchFamily="34" charset="0"/>
              </a:rPr>
              <a:t>THANK YOU</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1FD4CEE8-6D1E-43E2-86AA-49123F1F8279}"/>
              </a:ext>
            </a:extLst>
          </p:cNvPr>
          <p:cNvSpPr>
            <a:spLocks noGrp="1" noChangeArrowheads="1"/>
          </p:cNvSpPr>
          <p:nvPr>
            <p:ph type="title" idx="4294967295"/>
          </p:nvPr>
        </p:nvSpPr>
        <p:spPr>
          <a:xfrm>
            <a:off x="849313" y="558800"/>
            <a:ext cx="10515600" cy="1325563"/>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b="1">
                <a:solidFill>
                  <a:srgbClr val="1CADE4"/>
                </a:solidFill>
                <a:latin typeface="Arial" panose="020B0604020202020204" pitchFamily="34" charset="0"/>
              </a:rPr>
              <a:t>OUtLINE</a:t>
            </a:r>
          </a:p>
        </p:txBody>
      </p:sp>
      <p:sp>
        <p:nvSpPr>
          <p:cNvPr id="14338" name="Text Box 2">
            <a:extLst>
              <a:ext uri="{FF2B5EF4-FFF2-40B4-BE49-F238E27FC236}">
                <a16:creationId xmlns:a16="http://schemas.microsoft.com/office/drawing/2014/main" id="{3F2950BB-7C7E-49B0-8ABF-2C6B357B009E}"/>
              </a:ext>
            </a:extLst>
          </p:cNvPr>
          <p:cNvSpPr txBox="1">
            <a:spLocks noChangeArrowheads="1"/>
          </p:cNvSpPr>
          <p:nvPr/>
        </p:nvSpPr>
        <p:spPr bwMode="auto">
          <a:xfrm>
            <a:off x="838200" y="1619250"/>
            <a:ext cx="11018838" cy="523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04800" indent="-30480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413"/>
              </a:spcBef>
              <a:spcAft>
                <a:spcPts val="613"/>
              </a:spcAft>
            </a:pPr>
            <a:r>
              <a:rPr lang="en-US" altLang="en-US" sz="2000" b="1">
                <a:solidFill>
                  <a:srgbClr val="404040"/>
                </a:solidFill>
              </a:rPr>
              <a:t>  </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Problem Statement </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Technology used</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Wow factor </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End users</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Result</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Conclusion</a:t>
            </a:r>
          </a:p>
          <a:p>
            <a:pPr hangingPunct="1">
              <a:lnSpc>
                <a:spcPct val="110000"/>
              </a:lnSpc>
              <a:spcBef>
                <a:spcPts val="413"/>
              </a:spcBef>
              <a:spcAft>
                <a:spcPts val="613"/>
              </a:spcAft>
              <a:buClr>
                <a:srgbClr val="1CADE4"/>
              </a:buClr>
              <a:buSzPct val="92000"/>
              <a:buFont typeface="Wingdings 2" panose="05020102010507070707" pitchFamily="18" charset="2"/>
              <a:buChar char=""/>
            </a:pPr>
            <a:r>
              <a:rPr lang="en-US" altLang="en-US" sz="2600" b="1">
                <a:solidFill>
                  <a:srgbClr val="404040"/>
                </a:solidFill>
              </a:rPr>
              <a:t>Git-hub Link</a:t>
            </a:r>
          </a:p>
          <a:p>
            <a:pPr hangingPunct="1">
              <a:lnSpc>
                <a:spcPct val="110000"/>
              </a:lnSpc>
              <a:spcBef>
                <a:spcPts val="413"/>
              </a:spcBef>
              <a:spcAft>
                <a:spcPts val="613"/>
              </a:spcAft>
              <a:buClr>
                <a:srgbClr val="1CADE4"/>
              </a:buClr>
              <a:buSzPct val="92000"/>
              <a:buFont typeface="Wingdings 2" panose="05020102010507070707" pitchFamily="18" charset="2"/>
              <a:buNone/>
            </a:pPr>
            <a:endParaRPr lang="en-US" altLang="en-US" sz="2000" b="1">
              <a:solidFill>
                <a:srgbClr val="404040"/>
              </a:solidFill>
            </a:endParaRPr>
          </a:p>
          <a:p>
            <a:pPr hangingPunct="1">
              <a:lnSpc>
                <a:spcPct val="110000"/>
              </a:lnSpc>
              <a:spcBef>
                <a:spcPts val="413"/>
              </a:spcBef>
              <a:spcAft>
                <a:spcPts val="613"/>
              </a:spcAft>
              <a:buClrTx/>
              <a:buSzTx/>
              <a:buFontTx/>
              <a:buNone/>
            </a:pPr>
            <a:endParaRPr lang="en-US" altLang="en-US" sz="2000" b="1">
              <a:solidFill>
                <a:srgbClr val="404040"/>
              </a:solidFill>
            </a:endParaRPr>
          </a:p>
          <a:p>
            <a:pPr hangingPunct="1">
              <a:lnSpc>
                <a:spcPct val="110000"/>
              </a:lnSpc>
              <a:spcBef>
                <a:spcPts val="413"/>
              </a:spcBef>
              <a:spcAft>
                <a:spcPts val="613"/>
              </a:spcAft>
              <a:buClrTx/>
              <a:buSzTx/>
              <a:buFontTx/>
              <a:buNone/>
            </a:pPr>
            <a:endParaRPr lang="en-US" altLang="en-US" sz="2000" b="1">
              <a:solidFill>
                <a:srgbClr val="404040"/>
              </a:solidFill>
            </a:endParaRPr>
          </a:p>
          <a:p>
            <a:pPr hangingPunct="1">
              <a:lnSpc>
                <a:spcPct val="110000"/>
              </a:lnSpc>
              <a:spcBef>
                <a:spcPts val="350"/>
              </a:spcBef>
              <a:spcAft>
                <a:spcPts val="613"/>
              </a:spcAft>
              <a:buClrTx/>
              <a:buSzTx/>
              <a:buFontTx/>
              <a:buNone/>
            </a:pPr>
            <a:endParaRPr lang="en-US" altLang="en-US" sz="1700">
              <a:solidFill>
                <a:srgbClr val="404040"/>
              </a:solidFill>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A5CB15FC-2C44-4FCC-B348-3C85183A3940}"/>
              </a:ext>
            </a:extLst>
          </p:cNvPr>
          <p:cNvSpPr>
            <a:spLocks noGrp="1" noChangeArrowheads="1"/>
          </p:cNvSpPr>
          <p:nvPr>
            <p:ph type="title" idx="4294967295"/>
          </p:nvPr>
        </p:nvSpPr>
        <p:spPr>
          <a:xfrm>
            <a:off x="581025" y="70167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4400" b="1">
                <a:solidFill>
                  <a:srgbClr val="1CADE4"/>
                </a:solidFill>
                <a:latin typeface="Arial" panose="020B0604020202020204" pitchFamily="34" charset="0"/>
              </a:rPr>
              <a:t>Problem Statement</a:t>
            </a:r>
          </a:p>
        </p:txBody>
      </p:sp>
      <p:sp>
        <p:nvSpPr>
          <p:cNvPr id="15362" name="Text Box 2">
            <a:extLst>
              <a:ext uri="{FF2B5EF4-FFF2-40B4-BE49-F238E27FC236}">
                <a16:creationId xmlns:a16="http://schemas.microsoft.com/office/drawing/2014/main" id="{FD9D535A-5BCF-46DD-8246-1D04F34B3CA4}"/>
              </a:ext>
            </a:extLst>
          </p:cNvPr>
          <p:cNvSpPr txBox="1">
            <a:spLocks noChangeArrowheads="1"/>
          </p:cNvSpPr>
          <p:nvPr/>
        </p:nvSpPr>
        <p:spPr bwMode="auto">
          <a:xfrm>
            <a:off x="452438" y="1238250"/>
            <a:ext cx="1102995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04800" indent="-3048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488"/>
              </a:spcBef>
              <a:spcAft>
                <a:spcPts val="613"/>
              </a:spcAft>
              <a:buClr>
                <a:srgbClr val="1CADE4"/>
              </a:buClr>
              <a:buSzPct val="92000"/>
              <a:buFont typeface="Wingdings" panose="05000000000000000000" pitchFamily="2" charset="2"/>
              <a:buChar char=""/>
            </a:pPr>
            <a:r>
              <a:rPr lang="en-IN" altLang="en-US" sz="2400">
                <a:solidFill>
                  <a:srgbClr val="404040"/>
                </a:solidFill>
                <a:latin typeface="Franklin Gothic Book" panose="020B0503020102020204" pitchFamily="34" charset="0"/>
              </a:rPr>
              <a:t>How can we send a message secretly to the destination.</a:t>
            </a:r>
          </a:p>
          <a:p>
            <a:pPr hangingPunct="1">
              <a:lnSpc>
                <a:spcPct val="110000"/>
              </a:lnSpc>
              <a:spcBef>
                <a:spcPts val="488"/>
              </a:spcBef>
              <a:spcAft>
                <a:spcPts val="613"/>
              </a:spcAft>
              <a:buClr>
                <a:srgbClr val="1CADE4"/>
              </a:buClr>
              <a:buSzPct val="92000"/>
              <a:buFont typeface="Wingdings" panose="05000000000000000000" pitchFamily="2" charset="2"/>
              <a:buChar char=""/>
            </a:pPr>
            <a:r>
              <a:rPr lang="en-IN" altLang="en-US" sz="2400">
                <a:solidFill>
                  <a:srgbClr val="404040"/>
                </a:solidFill>
                <a:latin typeface="Franklin Gothic Book" panose="020B0503020102020204" pitchFamily="34" charset="0"/>
              </a:rPr>
              <a:t>Using steganography, information can be hidden in carriers such as in images, audio files, text files and videos.</a:t>
            </a:r>
          </a:p>
          <a:p>
            <a:pPr hangingPunct="1">
              <a:lnSpc>
                <a:spcPct val="110000"/>
              </a:lnSpc>
              <a:spcBef>
                <a:spcPts val="488"/>
              </a:spcBef>
              <a:spcAft>
                <a:spcPts val="613"/>
              </a:spcAft>
              <a:buClr>
                <a:srgbClr val="1CADE4"/>
              </a:buClr>
              <a:buSzPct val="92000"/>
              <a:buFont typeface="Wingdings" panose="05000000000000000000" pitchFamily="2" charset="2"/>
              <a:buChar char=""/>
            </a:pPr>
            <a:r>
              <a:rPr lang="en-IN" altLang="en-US" sz="2400">
                <a:solidFill>
                  <a:srgbClr val="404040"/>
                </a:solidFill>
                <a:latin typeface="Franklin Gothic Book" panose="020B0503020102020204" pitchFamily="34" charset="0"/>
              </a:rPr>
              <a:t>This approach offers secure communication and ensures data protection even in case the carrier image is intercepted.</a:t>
            </a:r>
          </a:p>
          <a:p>
            <a:pPr hangingPunct="1">
              <a:lnSpc>
                <a:spcPct val="110000"/>
              </a:lnSpc>
              <a:spcBef>
                <a:spcPts val="488"/>
              </a:spcBef>
              <a:spcAft>
                <a:spcPts val="613"/>
              </a:spcAft>
              <a:buClr>
                <a:srgbClr val="1CADE4"/>
              </a:buClr>
              <a:buSzPct val="92000"/>
              <a:buFont typeface="Wingdings" panose="05000000000000000000" pitchFamily="2" charset="2"/>
              <a:buChar char=""/>
            </a:pPr>
            <a:r>
              <a:rPr lang="en-IN" altLang="en-US" sz="2400">
                <a:solidFill>
                  <a:srgbClr val="404040"/>
                </a:solidFill>
                <a:latin typeface="Franklin Gothic Book" panose="020B0503020102020204" pitchFamily="34" charset="0"/>
              </a:rPr>
              <a:t>In this study, I proposed a new framework of an image steganography system to hide a digital text of a secret message.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1CED0C9D-5CD0-4343-B6D6-D67000FCE4B9}"/>
              </a:ext>
            </a:extLst>
          </p:cNvPr>
          <p:cNvSpPr>
            <a:spLocks noGrp="1" noChangeArrowheads="1"/>
          </p:cNvSpPr>
          <p:nvPr>
            <p:ph type="title" idx="4294967295"/>
          </p:nvPr>
        </p:nvSpPr>
        <p:spPr>
          <a:xfrm>
            <a:off x="581025" y="70167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4400" b="1">
                <a:solidFill>
                  <a:srgbClr val="1CADE4"/>
                </a:solidFill>
                <a:latin typeface="Arial" panose="020B0604020202020204" pitchFamily="34" charset="0"/>
              </a:rPr>
              <a:t>Technology  used</a:t>
            </a:r>
          </a:p>
        </p:txBody>
      </p:sp>
      <p:sp>
        <p:nvSpPr>
          <p:cNvPr id="16386" name="Text Box 2">
            <a:extLst>
              <a:ext uri="{FF2B5EF4-FFF2-40B4-BE49-F238E27FC236}">
                <a16:creationId xmlns:a16="http://schemas.microsoft.com/office/drawing/2014/main" id="{42522848-4152-4B51-9A9F-DAE9D2C26B3E}"/>
              </a:ext>
            </a:extLst>
          </p:cNvPr>
          <p:cNvSpPr txBox="1">
            <a:spLocks noChangeArrowheads="1"/>
          </p:cNvSpPr>
          <p:nvPr/>
        </p:nvSpPr>
        <p:spPr bwMode="auto">
          <a:xfrm>
            <a:off x="441325" y="1087438"/>
            <a:ext cx="11612563" cy="556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04800" indent="-3048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Python</a:t>
            </a:r>
            <a:r>
              <a:rPr lang="en-IN" altLang="en-US" sz="2400">
                <a:solidFill>
                  <a:srgbClr val="404040"/>
                </a:solidFill>
                <a:latin typeface="Franklin Gothic Book" panose="020B0503020102020204" pitchFamily="34" charset="0"/>
              </a:rPr>
              <a:t>: The main programming language used.</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AES Encryption</a:t>
            </a:r>
            <a:r>
              <a:rPr lang="en-IN" altLang="en-US" sz="2400">
                <a:solidFill>
                  <a:srgbClr val="404040"/>
                </a:solidFill>
                <a:latin typeface="Franklin Gothic Book" panose="020B0503020102020204" pitchFamily="34" charset="0"/>
              </a:rPr>
              <a:t>: A secure method to encrypt the message so no one can read it without a key.</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OpenCV</a:t>
            </a:r>
            <a:r>
              <a:rPr lang="en-IN" altLang="en-US" sz="2400">
                <a:solidFill>
                  <a:srgbClr val="404040"/>
                </a:solidFill>
                <a:latin typeface="Franklin Gothic Book" panose="020B0503020102020204" pitchFamily="34" charset="0"/>
              </a:rPr>
              <a:t>: A powerful library for image processing and computer vision, used to manipulate and analyze images, and implement steganography techniques like DCT and LSB.</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Steganography</a:t>
            </a:r>
            <a:r>
              <a:rPr lang="en-IN" altLang="en-US" sz="2400">
                <a:solidFill>
                  <a:srgbClr val="404040"/>
                </a:solidFill>
                <a:latin typeface="Franklin Gothic Book" panose="020B0503020102020204" pitchFamily="34" charset="0"/>
              </a:rPr>
              <a:t>: Hiding the message inside an image by changing the least significant bits (LSB) of pixels.</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Compression</a:t>
            </a:r>
            <a:r>
              <a:rPr lang="en-IN" altLang="en-US" sz="2400">
                <a:solidFill>
                  <a:srgbClr val="404040"/>
                </a:solidFill>
                <a:latin typeface="Franklin Gothic Book" panose="020B0503020102020204" pitchFamily="34" charset="0"/>
              </a:rPr>
              <a:t>: Reducing the size of the data to hide, using libraries like </a:t>
            </a:r>
            <a:r>
              <a:rPr lang="en-IN" altLang="en-US" sz="2400">
                <a:solidFill>
                  <a:srgbClr val="404040"/>
                </a:solidFill>
                <a:latin typeface="Consolas" panose="020B0609020204030204" pitchFamily="49" charset="0"/>
              </a:rPr>
              <a:t>zlib</a:t>
            </a:r>
            <a:r>
              <a:rPr lang="en-IN" altLang="en-US" sz="2400">
                <a:solidFill>
                  <a:srgbClr val="404040"/>
                </a:solidFill>
                <a:latin typeface="Franklin Gothic Book" panose="020B0503020102020204" pitchFamily="34" charset="0"/>
              </a:rPr>
              <a:t>.</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Password Protection</a:t>
            </a:r>
            <a:r>
              <a:rPr lang="en-IN" altLang="en-US" sz="2400">
                <a:solidFill>
                  <a:srgbClr val="404040"/>
                </a:solidFill>
                <a:latin typeface="Franklin Gothic Book" panose="020B0503020102020204" pitchFamily="34" charset="0"/>
              </a:rPr>
              <a:t>: Ensures only authorized users can decrypt the hidden message.</a:t>
            </a:r>
          </a:p>
          <a:p>
            <a:pPr hangingPunct="1">
              <a:lnSpc>
                <a:spcPct val="110000"/>
              </a:lnSpc>
              <a:spcBef>
                <a:spcPts val="350"/>
              </a:spcBef>
              <a:spcAft>
                <a:spcPts val="613"/>
              </a:spcAft>
              <a:buClrTx/>
              <a:buSzTx/>
              <a:buFontTx/>
              <a:buNone/>
            </a:pPr>
            <a:endParaRPr lang="en-IN" altLang="en-US" sz="1700">
              <a:solidFill>
                <a:srgbClr val="404040"/>
              </a:solidFill>
              <a:latin typeface="Franklin Gothic Book" panose="020B0503020102020204" pitchFamily="34"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5E6B05B4-26EC-49D7-B9CB-A5509A0F20E5}"/>
              </a:ext>
            </a:extLst>
          </p:cNvPr>
          <p:cNvSpPr>
            <a:spLocks noGrp="1" noChangeArrowheads="1"/>
          </p:cNvSpPr>
          <p:nvPr>
            <p:ph type="title" idx="4294967295"/>
          </p:nvPr>
        </p:nvSpPr>
        <p:spPr>
          <a:xfrm>
            <a:off x="581025" y="77152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US" sz="3200" b="1">
                <a:solidFill>
                  <a:srgbClr val="1CADE4"/>
                </a:solidFill>
                <a:latin typeface="Arial" panose="020B0604020202020204" pitchFamily="34" charset="0"/>
              </a:rPr>
              <a:t>Wow factors</a:t>
            </a:r>
          </a:p>
        </p:txBody>
      </p:sp>
      <p:sp>
        <p:nvSpPr>
          <p:cNvPr id="17410" name="Text Box 2">
            <a:extLst>
              <a:ext uri="{FF2B5EF4-FFF2-40B4-BE49-F238E27FC236}">
                <a16:creationId xmlns:a16="http://schemas.microsoft.com/office/drawing/2014/main" id="{69937185-32E9-402A-B0CB-E418F2EA9059}"/>
              </a:ext>
            </a:extLst>
          </p:cNvPr>
          <p:cNvSpPr txBox="1">
            <a:spLocks noChangeArrowheads="1"/>
          </p:cNvSpPr>
          <p:nvPr/>
        </p:nvSpPr>
        <p:spPr bwMode="auto">
          <a:xfrm>
            <a:off x="581025" y="1301750"/>
            <a:ext cx="1102995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488"/>
              </a:spcBef>
              <a:spcAft>
                <a:spcPts val="613"/>
              </a:spcAft>
            </a:pPr>
            <a:r>
              <a:rPr lang="en-IN" altLang="en-US" sz="2400">
                <a:solidFill>
                  <a:srgbClr val="404040"/>
                </a:solidFill>
                <a:latin typeface="Franklin Gothic Book" panose="020B0503020102020204" pitchFamily="34" charset="0"/>
              </a:rPr>
              <a:t>This project stands out by combining encryption and steganography, offering double-layer security for hidden data. The data is embedded in the image using the LSB method, making it invisible to the naked eye. By selecting random pixels for embedding, it becomes harder to detect the hidden message. The message is also compressed to optimize space while maintaining the image's quality. Only authorized users with the correct password can decrypt the message, ensuring privacy. These features make it ideal for secure communication in sensitive areas like government, business, and personal privacy.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E32537D-9767-4AE0-8E73-D852276BC031}"/>
              </a:ext>
            </a:extLst>
          </p:cNvPr>
          <p:cNvSpPr>
            <a:spLocks noGrp="1" noChangeArrowheads="1"/>
          </p:cNvSpPr>
          <p:nvPr>
            <p:ph type="title" idx="4294967295"/>
          </p:nvPr>
        </p:nvSpPr>
        <p:spPr>
          <a:xfrm>
            <a:off x="581025" y="70167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IN" altLang="en-US" sz="2800">
                <a:solidFill>
                  <a:srgbClr val="1CADE4"/>
                </a:solidFill>
                <a:latin typeface="Franklin Gothic Demi" panose="020B0703020102020204" pitchFamily="34" charset="0"/>
              </a:rPr>
              <a:t>End users</a:t>
            </a:r>
          </a:p>
        </p:txBody>
      </p:sp>
      <p:sp>
        <p:nvSpPr>
          <p:cNvPr id="18434" name="Text Box 2">
            <a:extLst>
              <a:ext uri="{FF2B5EF4-FFF2-40B4-BE49-F238E27FC236}">
                <a16:creationId xmlns:a16="http://schemas.microsoft.com/office/drawing/2014/main" id="{EACFF70B-9CAB-48EC-B0F2-B66EA9A3165B}"/>
              </a:ext>
            </a:extLst>
          </p:cNvPr>
          <p:cNvSpPr txBox="1">
            <a:spLocks noChangeArrowheads="1"/>
          </p:cNvSpPr>
          <p:nvPr/>
        </p:nvSpPr>
        <p:spPr bwMode="auto">
          <a:xfrm>
            <a:off x="581025" y="1301750"/>
            <a:ext cx="1102995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04800" indent="-3048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Cybersecurity Professionals</a:t>
            </a:r>
            <a:r>
              <a:rPr lang="en-IN" altLang="en-US" sz="2400">
                <a:solidFill>
                  <a:srgbClr val="404040"/>
                </a:solidFill>
                <a:latin typeface="Franklin Gothic Book" panose="020B0503020102020204" pitchFamily="34" charset="0"/>
              </a:rPr>
              <a:t>: For securing sensitive information.</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Government Agencies</a:t>
            </a:r>
            <a:r>
              <a:rPr lang="en-IN" altLang="en-US" sz="2400">
                <a:solidFill>
                  <a:srgbClr val="404040"/>
                </a:solidFill>
                <a:latin typeface="Franklin Gothic Book" panose="020B0503020102020204" pitchFamily="34" charset="0"/>
              </a:rPr>
              <a:t>: To protect classified data during transmission.</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Financial Institutions</a:t>
            </a:r>
            <a:r>
              <a:rPr lang="en-IN" altLang="en-US" sz="2400">
                <a:solidFill>
                  <a:srgbClr val="404040"/>
                </a:solidFill>
                <a:latin typeface="Franklin Gothic Book" panose="020B0503020102020204" pitchFamily="34" charset="0"/>
              </a:rPr>
              <a:t>: For secure sharing of financial data.</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Media and Journalists: </a:t>
            </a:r>
            <a:r>
              <a:rPr lang="en-IN" altLang="en-US" sz="2400">
                <a:solidFill>
                  <a:srgbClr val="404040"/>
                </a:solidFill>
                <a:latin typeface="Franklin Gothic Book" panose="020B0503020102020204" pitchFamily="34" charset="0"/>
              </a:rPr>
              <a:t>To securely share sensitive information and whistleblower data.</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Healthcare Providers</a:t>
            </a:r>
            <a:r>
              <a:rPr lang="en-IN" altLang="en-US" sz="2400">
                <a:solidFill>
                  <a:srgbClr val="404040"/>
                </a:solidFill>
                <a:latin typeface="Franklin Gothic Book" panose="020B0503020102020204" pitchFamily="34" charset="0"/>
              </a:rPr>
              <a:t>: To protect patient and medical data.</a:t>
            </a:r>
          </a:p>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b="1">
                <a:solidFill>
                  <a:srgbClr val="404040"/>
                </a:solidFill>
                <a:latin typeface="Franklin Gothic Book" panose="020B0503020102020204" pitchFamily="34" charset="0"/>
              </a:rPr>
              <a:t>Private Individuals</a:t>
            </a:r>
            <a:r>
              <a:rPr lang="en-IN" altLang="en-US" sz="2400">
                <a:solidFill>
                  <a:srgbClr val="404040"/>
                </a:solidFill>
                <a:latin typeface="Franklin Gothic Book" panose="020B0503020102020204" pitchFamily="34" charset="0"/>
              </a:rPr>
              <a:t>: For secure personal communication and file sharing.</a:t>
            </a:r>
          </a:p>
          <a:p>
            <a:pPr hangingPunct="1">
              <a:lnSpc>
                <a:spcPct val="110000"/>
              </a:lnSpc>
              <a:spcBef>
                <a:spcPts val="350"/>
              </a:spcBef>
              <a:spcAft>
                <a:spcPts val="613"/>
              </a:spcAft>
              <a:buClrTx/>
              <a:buSzTx/>
              <a:buFontTx/>
              <a:buNone/>
            </a:pPr>
            <a:endParaRPr lang="en-IN" altLang="en-US" sz="1700">
              <a:solidFill>
                <a:srgbClr val="404040"/>
              </a:solidFill>
              <a:latin typeface="Franklin Gothic Book" panose="020B0503020102020204" pitchFamily="34"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B3DB12E5-8942-4480-B485-E22F91C7A064}"/>
              </a:ext>
            </a:extLst>
          </p:cNvPr>
          <p:cNvSpPr>
            <a:spLocks noGrp="1" noChangeArrowheads="1"/>
          </p:cNvSpPr>
          <p:nvPr>
            <p:ph type="title" idx="4294967295"/>
          </p:nvPr>
        </p:nvSpPr>
        <p:spPr>
          <a:xfrm>
            <a:off x="581025" y="70167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IN" altLang="en-US" sz="2800">
                <a:solidFill>
                  <a:srgbClr val="1CADE4"/>
                </a:solidFill>
                <a:latin typeface="Franklin Gothic Demi" panose="020B0703020102020204" pitchFamily="34" charset="0"/>
              </a:rPr>
              <a:t>Results</a:t>
            </a:r>
          </a:p>
        </p:txBody>
      </p:sp>
      <p:pic>
        <p:nvPicPr>
          <p:cNvPr id="19458" name="Picture 2">
            <a:extLst>
              <a:ext uri="{FF2B5EF4-FFF2-40B4-BE49-F238E27FC236}">
                <a16:creationId xmlns:a16="http://schemas.microsoft.com/office/drawing/2014/main" id="{2D047D55-2665-42B2-8772-F56F24AE1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1230313"/>
            <a:ext cx="4322763" cy="493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59" name="Picture 3">
            <a:extLst>
              <a:ext uri="{FF2B5EF4-FFF2-40B4-BE49-F238E27FC236}">
                <a16:creationId xmlns:a16="http://schemas.microsoft.com/office/drawing/2014/main" id="{CDB12C6D-F883-4481-86B7-67E44E849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2790825"/>
            <a:ext cx="2917825" cy="3695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0" name="Picture 4">
            <a:extLst>
              <a:ext uri="{FF2B5EF4-FFF2-40B4-BE49-F238E27FC236}">
                <a16:creationId xmlns:a16="http://schemas.microsoft.com/office/drawing/2014/main" id="{70F94969-A564-4D48-8B30-BF7018F40F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600000">
            <a:off x="5584825" y="1174750"/>
            <a:ext cx="4854575" cy="1414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EE832E7A-054C-4887-B47E-EFD1FF0BCDF1}"/>
              </a:ext>
            </a:extLst>
          </p:cNvPr>
          <p:cNvSpPr>
            <a:spLocks noGrp="1" noChangeArrowheads="1"/>
          </p:cNvSpPr>
          <p:nvPr>
            <p:ph type="title" idx="4294967295"/>
          </p:nvPr>
        </p:nvSpPr>
        <p:spPr>
          <a:xfrm>
            <a:off x="581025" y="70167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IN" altLang="en-US" sz="2800">
                <a:solidFill>
                  <a:srgbClr val="1CADE4"/>
                </a:solidFill>
                <a:latin typeface="Franklin Gothic Demi" panose="020B0703020102020204" pitchFamily="34" charset="0"/>
              </a:rPr>
              <a:t>Conclusion</a:t>
            </a:r>
          </a:p>
        </p:txBody>
      </p:sp>
      <p:sp>
        <p:nvSpPr>
          <p:cNvPr id="20482" name="Text Box 2">
            <a:extLst>
              <a:ext uri="{FF2B5EF4-FFF2-40B4-BE49-F238E27FC236}">
                <a16:creationId xmlns:a16="http://schemas.microsoft.com/office/drawing/2014/main" id="{149B03CD-8293-402A-A93C-F87D1435C471}"/>
              </a:ext>
            </a:extLst>
          </p:cNvPr>
          <p:cNvSpPr txBox="1">
            <a:spLocks noChangeArrowheads="1"/>
          </p:cNvSpPr>
          <p:nvPr/>
        </p:nvSpPr>
        <p:spPr bwMode="auto">
          <a:xfrm>
            <a:off x="581025" y="1301750"/>
            <a:ext cx="1102995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04800" indent="-3048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488"/>
              </a:spcBef>
              <a:spcAft>
                <a:spcPts val="613"/>
              </a:spcAft>
              <a:buClr>
                <a:srgbClr val="1CADE4"/>
              </a:buClr>
              <a:buSzPct val="92000"/>
              <a:buFont typeface="Wingdings 2" panose="05020102010507070707" pitchFamily="18" charset="2"/>
              <a:buChar char=""/>
            </a:pPr>
            <a:r>
              <a:rPr lang="en-IN" altLang="en-US" sz="2400">
                <a:solidFill>
                  <a:srgbClr val="404040"/>
                </a:solidFill>
                <a:latin typeface="Franklin Gothic Book" panose="020B0503020102020204" pitchFamily="34" charset="0"/>
              </a:rPr>
              <a:t>In this project, we have successfully implemented a secure method for hiding data within images using steganography. This technique allows confidential information to be embedded in images without being visible to the human eye. By using advanced algorithms, we ensure the data remains safe and secure, making it difficult for unauthorized users to detect or alter it. This method offers a strong solution for applications that need privacy, like secure messaging and data sharing. As technology continues to improve, steganography can further strengthen the protection of sensitive data in digital formats.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E601E28B-A0AC-4756-8A29-731D6C7C971A}"/>
              </a:ext>
            </a:extLst>
          </p:cNvPr>
          <p:cNvSpPr>
            <a:spLocks noGrp="1" noChangeArrowheads="1"/>
          </p:cNvSpPr>
          <p:nvPr>
            <p:ph type="title" idx="4294967295"/>
          </p:nvPr>
        </p:nvSpPr>
        <p:spPr>
          <a:xfrm>
            <a:off x="581025" y="701675"/>
            <a:ext cx="11029950" cy="530225"/>
          </a:xfrm>
          <a:ln/>
        </p:spPr>
        <p:txBody>
          <a:bodyPr/>
          <a:lstStyle/>
          <a:p>
            <a:pPr>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IN" altLang="en-US" sz="2800">
                <a:solidFill>
                  <a:srgbClr val="1CADE4"/>
                </a:solidFill>
                <a:latin typeface="Franklin Gothic Demi" panose="020B0703020102020204" pitchFamily="34" charset="0"/>
              </a:rPr>
              <a:t>GitHub Link</a:t>
            </a:r>
          </a:p>
        </p:txBody>
      </p:sp>
      <p:sp>
        <p:nvSpPr>
          <p:cNvPr id="21506" name="Text Box 2">
            <a:extLst>
              <a:ext uri="{FF2B5EF4-FFF2-40B4-BE49-F238E27FC236}">
                <a16:creationId xmlns:a16="http://schemas.microsoft.com/office/drawing/2014/main" id="{B0FA3857-8531-4E07-B226-70ADDA9569E5}"/>
              </a:ext>
            </a:extLst>
          </p:cNvPr>
          <p:cNvSpPr txBox="1">
            <a:spLocks noChangeArrowheads="1"/>
          </p:cNvSpPr>
          <p:nvPr/>
        </p:nvSpPr>
        <p:spPr bwMode="auto">
          <a:xfrm>
            <a:off x="581025" y="1301750"/>
            <a:ext cx="1102995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431800" indent="-32385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10000"/>
              </a:lnSpc>
              <a:spcBef>
                <a:spcPts val="1425"/>
              </a:spcBef>
              <a:buSzPct val="45000"/>
              <a:buFont typeface="Wingdings" panose="05000000000000000000" pitchFamily="2" charset="2"/>
              <a:buChar char=""/>
            </a:pPr>
            <a:r>
              <a:rPr lang="en-US" altLang="en-US" sz="1700">
                <a:solidFill>
                  <a:srgbClr val="404040"/>
                </a:solidFill>
                <a:latin typeface="Franklin Gothic Book" panose="020B0503020102020204" pitchFamily="34" charset="0"/>
                <a:hlinkClick r:id="rId3"/>
              </a:rPr>
              <a:t>https://github.com/Vasavi1208/My-Aicteproject.git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Microsoft YaHei"/>
        <a:cs typeface=""/>
      </a:majorFont>
      <a:minorFont>
        <a:latin typeface="Franklin Gothic Book"/>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77</TotalTime>
  <Words>516</Words>
  <Application>Microsoft Office PowerPoint</Application>
  <PresentationFormat>Widescreen</PresentationFormat>
  <Paragraphs>52</Paragraphs>
  <Slides>10</Slides>
  <Notes>10</Notes>
  <HiddenSlides>0</HiddenSlides>
  <MMClips>0</MMClips>
  <ScaleCrop>false</ScaleCrop>
  <HeadingPairs>
    <vt:vector size="6" baseType="variant">
      <vt:variant>
        <vt:lpstr>Fonts Used</vt:lpstr>
      </vt:variant>
      <vt:variant>
        <vt:i4>9</vt:i4>
      </vt:variant>
      <vt:variant>
        <vt:lpstr>Theme</vt:lpstr>
      </vt:variant>
      <vt:variant>
        <vt:i4>11</vt:i4>
      </vt:variant>
      <vt:variant>
        <vt:lpstr>Slide Titles</vt:lpstr>
      </vt:variant>
      <vt:variant>
        <vt:i4>10</vt:i4>
      </vt:variant>
    </vt:vector>
  </HeadingPairs>
  <TitlesOfParts>
    <vt:vector size="30" baseType="lpstr">
      <vt:lpstr>Times New Roman</vt:lpstr>
      <vt:lpstr>Franklin Gothic Book</vt:lpstr>
      <vt:lpstr>Microsoft YaHei</vt:lpstr>
      <vt:lpstr>Arial</vt:lpstr>
      <vt:lpstr>Franklin Gothic Demi</vt:lpstr>
      <vt:lpstr>Segoe UI</vt:lpstr>
      <vt:lpstr>Wingdings 2</vt:lpstr>
      <vt:lpstr>Wingdings</vt:lpstr>
      <vt:lpstr>Consolas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cloudconvert_14</cp:lastModifiedBy>
  <cp:revision>230</cp:revision>
  <cp:lastPrinted>1601-01-01T00:00:00Z</cp:lastPrinted>
  <dcterms:created xsi:type="dcterms:W3CDTF">2021-05-26T11:20:10Z</dcterms:created>
  <dcterms:modified xsi:type="dcterms:W3CDTF">2025-02-26T15:08:35Z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0x0101007F0268AC5E70984D8FE60B7154176407</vt:lpwstr>
  </property>
  <property fmtid="{D5CDD505-2E9C-101B-9397-08002B2CF9AE}" pid="4" name="PresentationFormat">
    <vt:lpwstr>Widescreen</vt:lpwstr>
  </property>
  <property fmtid="{D5CDD505-2E9C-101B-9397-08002B2CF9AE}" pid="5" name="Slides">
    <vt:i4>11</vt:i4>
  </property>
</Properties>
</file>