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6F55-495E-BEF8-DC03-D0AD5F41E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F765-3DE9-47E9-6A44-4DF79DB2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544D-FF96-A4B2-7C42-52B9B275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0A7A-ECAC-8F59-65E3-95481DDF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BA99-084A-9307-C48C-7E5F3E57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67-4755-11A8-31EA-957AD2E0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25071-A804-C7D7-D427-EF461C47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C290-F505-E3FE-10A1-4396F606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A544-0BB7-A337-EB68-568FBE14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ED70-1679-4A66-A537-28E04761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1597B-EA5E-90A7-67A3-F8B0543F6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513D0-054D-C4D3-0023-26BF5969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4F22-D37B-29A7-5999-56F5FE82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F6B9-C219-1D64-105D-841D873E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D71B-1259-B9ED-89F9-49123F6C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8BA7-9EE2-2DF3-3C75-59CBBA83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1B13-2A2E-0E82-0CF3-033F1318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C892-8305-91BE-D73B-E9A7B62F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12FC-7A93-9123-ECEF-CB55AB54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39CD-5A60-F6F8-5370-D363D1CF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507A-A5FB-4C3A-3AB8-5661BAF4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69CE7-8AB6-9C25-995A-AC011F5E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0C82F-80B3-D08E-591A-BD0992BC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E3BC-0DD8-F19A-1FD0-E0E2E0CB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F382-03B7-4649-52AC-6224EDEB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CE32-1AD3-BB9D-D694-00837D73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98A4-4533-4CE5-325A-79C9247F9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F249-2B8F-83AA-2117-1A55FBC33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928B-2478-F68E-5CE5-B838CF50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27E3-7A20-0B20-38B8-C049DD0A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F344-32A0-DC60-CBEF-C5D3B1CB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180F-B4F9-B78C-696A-D389EF67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13A51-4415-9A50-256A-34F19D28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B1A3-0CE8-87D9-A600-CCEE4757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E8F11-7396-4EA1-4E89-C20A2BCC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CD6B6-F5BC-25F4-CF03-66FC36CF9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4CFD6-899C-479C-26E6-B44D469E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64FCD-3266-1363-6080-A624AE7C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884ED-2C5B-8582-7311-CDDB6B0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D78-5B5D-A9D7-0298-A71C7AD0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19927-8542-A54D-8001-ECCA563B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BB644-348B-554E-1099-FDC8D74A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E19FD-3A27-AA0F-F1C3-E17890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957D6-BE4C-6A55-15E7-F621A932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379A9-610C-BF1E-F708-D5751A06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BD4AE-1BFF-F9B8-AC6F-14492C8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435-65E8-0EDB-BAD1-96E82E8D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4CFB-7F0E-7ACE-391E-124DA038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BA9E-2686-A2A9-8D9E-6F23020D1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A126-631A-0248-DEFF-2FDDD35A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CA159-F4FC-FA36-275B-7A1C6EFB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DD2EB-9C25-3753-F0F3-743619B4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6AC1-36F2-C86C-B862-1D209CE3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78083-8677-B065-A0AF-0640D11C6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A54FB-428D-FEA4-0483-8BA2A49E5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6E2A-F8E9-B27F-79B9-23A5F9F1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8A2D-CAB1-7C5D-3143-BFE0985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24EE-7F40-7586-E9BD-52475399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45B8F-3D0B-51DF-4FD8-BEFB05A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62698-9549-F091-3510-400D7116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74CA-96D8-84E7-C112-6F3BAE22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3750-0D94-4DCA-A9A5-F35A2D682EC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B227-CCB0-A6FD-16F4-F42EB168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74C2-4A34-C9AE-0C0D-86438AE82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2A7D-65B3-43CB-A283-26553DC8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A1BF-5C59-0D82-30DA-6754D69A8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FUEL LEVEL GAUGE AND LOW FUEL TELLTALE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B91B1-F587-F475-787C-153E4D698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 err="1"/>
              <a:t>Shamanth</a:t>
            </a:r>
            <a:endParaRPr lang="en-US" dirty="0"/>
          </a:p>
          <a:p>
            <a:pPr algn="l"/>
            <a:r>
              <a:rPr lang="en-US" dirty="0"/>
              <a:t>Anjana</a:t>
            </a:r>
          </a:p>
          <a:p>
            <a:pPr algn="l"/>
            <a:r>
              <a:rPr lang="en-US" dirty="0"/>
              <a:t>Vasavi</a:t>
            </a:r>
          </a:p>
          <a:p>
            <a:pPr algn="l"/>
            <a:r>
              <a:rPr lang="en-US" dirty="0"/>
              <a:t>Chaithra</a:t>
            </a:r>
          </a:p>
        </p:txBody>
      </p:sp>
    </p:spTree>
    <p:extLst>
      <p:ext uri="{BB962C8B-B14F-4D97-AF65-F5344CB8AC3E}">
        <p14:creationId xmlns:p14="http://schemas.microsoft.com/office/powerpoint/2010/main" val="6561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0C76-95AD-0E15-83CD-415D87B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39A671-99B6-E7CC-8417-96DC7213BE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2" y="1590893"/>
            <a:ext cx="9063658" cy="45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70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170EF-1D7C-2C71-20B1-C4F9B1D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/>
              <a:t>WORKING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06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2" name="Picture 4" descr="Diagram&#10;&#10;Description automatically generated">
            <a:extLst>
              <a:ext uri="{FF2B5EF4-FFF2-40B4-BE49-F238E27FC236}">
                <a16:creationId xmlns:a16="http://schemas.microsoft.com/office/drawing/2014/main" id="{4FCABA06-00D8-14B2-910F-4B7B7A465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 r="2" b="1781"/>
          <a:stretch/>
        </p:blipFill>
        <p:spPr bwMode="auto">
          <a:xfrm>
            <a:off x="4636963" y="10"/>
            <a:ext cx="75550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agram&#10;&#10;Description automatically generated">
            <a:extLst>
              <a:ext uri="{FF2B5EF4-FFF2-40B4-BE49-F238E27FC236}">
                <a16:creationId xmlns:a16="http://schemas.microsoft.com/office/drawing/2014/main" id="{F912EA95-3751-38DC-0529-808FDF705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7" r="-2" b="-2"/>
          <a:stretch/>
        </p:blipFill>
        <p:spPr bwMode="auto">
          <a:xfrm>
            <a:off x="4639056" y="3474720"/>
            <a:ext cx="755294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9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A9CC-8813-EE26-0C42-3EBA5CA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FUEL TELLTALE</a:t>
            </a:r>
          </a:p>
        </p:txBody>
      </p:sp>
      <p:pic>
        <p:nvPicPr>
          <p:cNvPr id="3074" name="Picture 2" descr="Low Fuel Light Comes On When Tank Is Full: Causes And Fixes - Car, Truck  And Vehicle How To Guides - Vehicle Freak">
            <a:extLst>
              <a:ext uri="{FF2B5EF4-FFF2-40B4-BE49-F238E27FC236}">
                <a16:creationId xmlns:a16="http://schemas.microsoft.com/office/drawing/2014/main" id="{E1A001D8-EAF6-D3DB-B35A-742D767F96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27" y="1825625"/>
            <a:ext cx="65237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6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FUEL LEVEL GAUGE AND LOW FUEL TELLTALE</vt:lpstr>
      <vt:lpstr>CONSTRUCTION</vt:lpstr>
      <vt:lpstr>WORKING</vt:lpstr>
      <vt:lpstr>LOW FUEL TELLTALE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LEVEL GAUGE AND LOW FUEL TELLTALE</dc:title>
  <dc:creator>Shanbhog U, Chaithra (C.)</dc:creator>
  <cp:lastModifiedBy>Badami, Vasavi (V.)</cp:lastModifiedBy>
  <cp:revision>3</cp:revision>
  <dcterms:created xsi:type="dcterms:W3CDTF">2022-09-12T06:56:33Z</dcterms:created>
  <dcterms:modified xsi:type="dcterms:W3CDTF">2022-09-12T07:13:18Z</dcterms:modified>
</cp:coreProperties>
</file>