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3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8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96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1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1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6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053E-3F9F-4CB7-B440-95D4EF06EDFC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A5FA-8C91-402B-AFF6-5A1FF4713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7030A0"/>
                </a:solidFill>
              </a:rPr>
              <a:t>Ada Boost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 Ada boost is also known as </a:t>
            </a:r>
            <a:r>
              <a:rPr lang="en-IN" sz="2000" b="1" dirty="0" smtClean="0"/>
              <a:t>Adaptive Boosting </a:t>
            </a:r>
            <a:r>
              <a:rPr lang="en-IN" sz="2000" dirty="0" smtClean="0"/>
              <a:t>which uses ensemble method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 err="1"/>
              <a:t>AdaBoost</a:t>
            </a:r>
            <a:r>
              <a:rPr lang="en-US" sz="2000" dirty="0"/>
              <a:t>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 </a:t>
            </a:r>
            <a:r>
              <a:rPr lang="en-US" sz="2000" dirty="0"/>
              <a:t>is a meta-estimator that begins by fitting a </a:t>
            </a:r>
            <a:r>
              <a:rPr lang="en-US" sz="2000" dirty="0" err="1"/>
              <a:t>regressor</a:t>
            </a:r>
            <a:r>
              <a:rPr lang="en-US" sz="2000" dirty="0"/>
              <a:t> on the original dataset and then fits additional copies of the </a:t>
            </a:r>
            <a:r>
              <a:rPr lang="en-US" sz="2000" dirty="0" err="1"/>
              <a:t>regressor</a:t>
            </a:r>
            <a:r>
              <a:rPr lang="en-US" sz="2000" dirty="0"/>
              <a:t> on the same dataset but where the weights of instances are adjusted according to the error of the current prediction. As such, subsequent </a:t>
            </a:r>
            <a:r>
              <a:rPr lang="en-US" sz="2000" dirty="0" err="1"/>
              <a:t>regressors</a:t>
            </a:r>
            <a:r>
              <a:rPr lang="en-US" sz="2000" dirty="0"/>
              <a:t> focus more on difficult cases</a:t>
            </a:r>
            <a:r>
              <a:rPr lang="en-US" sz="2000" dirty="0" smtClean="0"/>
              <a:t>.</a:t>
            </a:r>
            <a:endParaRPr lang="en-IN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32" y="3554568"/>
            <a:ext cx="7572671" cy="33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3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7030A0"/>
                </a:solidFill>
              </a:rPr>
              <a:t>Ada Boost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Boosting : Sequential tree growing with weighted samples</a:t>
            </a:r>
          </a:p>
          <a:p>
            <a:r>
              <a:rPr lang="en-US" sz="2000" dirty="0" smtClean="0"/>
              <a:t>Bagging : Parallel tree growing with subsamples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3504"/>
            <a:ext cx="10122794" cy="35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5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7030A0"/>
                </a:solidFill>
              </a:rPr>
              <a:t>Ada Boost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45" y="1690688"/>
            <a:ext cx="10250510" cy="507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9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7030A0"/>
                </a:solidFill>
              </a:rPr>
              <a:t>Sequential Ada Boost Algorithm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" y="1690688"/>
            <a:ext cx="10774251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5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7030A0"/>
                </a:solidFill>
              </a:rPr>
              <a:t>Sequential Ada Boost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4106"/>
            <a:ext cx="9941417" cy="41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5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12628" cy="1322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smtClean="0">
                <a:solidFill>
                  <a:srgbClr val="7030A0"/>
                </a:solidFill>
              </a:rPr>
              <a:t>Decision </a:t>
            </a:r>
            <a:r>
              <a:rPr lang="en-US" dirty="0">
                <a:solidFill>
                  <a:srgbClr val="7030A0"/>
                </a:solidFill>
              </a:rPr>
              <a:t>Tree Regression with </a:t>
            </a:r>
            <a:r>
              <a:rPr lang="en-US" dirty="0" err="1" smtClean="0">
                <a:solidFill>
                  <a:srgbClr val="7030A0"/>
                </a:solidFill>
              </a:rPr>
              <a:t>AdaBoost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651" y="1996225"/>
            <a:ext cx="9535726" cy="46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1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112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           Ada Boost Algorithm</vt:lpstr>
      <vt:lpstr>                 Ada Boost Algorithm</vt:lpstr>
      <vt:lpstr>                 Ada Boost Algorithm</vt:lpstr>
      <vt:lpstr>                Sequential Ada Boost Algorithm</vt:lpstr>
      <vt:lpstr>         Sequential Ada Boost Algorithm</vt:lpstr>
      <vt:lpstr>    Decision Tree Regression with AdaBoost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Algorithm</dc:title>
  <dc:creator>RAJ Computers</dc:creator>
  <cp:lastModifiedBy>RAJ Computers</cp:lastModifiedBy>
  <cp:revision>16</cp:revision>
  <dcterms:created xsi:type="dcterms:W3CDTF">2024-03-20T12:07:59Z</dcterms:created>
  <dcterms:modified xsi:type="dcterms:W3CDTF">2024-03-23T08:40:00Z</dcterms:modified>
</cp:coreProperties>
</file>