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80F60-254A-E70E-FB42-B04CAD1AEF7F}" v="1" dt="2023-05-31T23:37:56.107"/>
    <p1510:client id="{435BE736-57F2-404B-A392-ECE231821820}" v="447" dt="2023-05-31T22:07:39.721"/>
    <p1510:client id="{459C49E2-459D-6B12-1FDF-9DA9BAFD10F5}" v="54" dt="2023-06-01T09:11:22.223"/>
    <p1510:client id="{568C1C19-EEF3-D8A7-12AE-DFC5B4A2B91E}" v="3" dt="2023-06-01T09:14:42.208"/>
    <p1510:client id="{F3F60F15-3C26-5AE8-08D4-3931F304C615}" v="195" dt="2023-05-31T23:17:32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7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6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sciencewiki.org/index.php/Databa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241" y="112969"/>
            <a:ext cx="6468558" cy="345228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6E0101"/>
                </a:solidFill>
                <a:cs typeface="Calibri Light"/>
              </a:rPr>
              <a:t>BD-</a:t>
            </a:r>
            <a:r>
              <a:rPr lang="en-US" b="1" dirty="0" err="1">
                <a:solidFill>
                  <a:srgbClr val="6E0101"/>
                </a:solidFill>
                <a:cs typeface="Calibri Light"/>
              </a:rPr>
              <a:t>Youtube</a:t>
            </a:r>
            <a:endParaRPr lang="en-US" b="1" dirty="0" err="1">
              <a:solidFill>
                <a:srgbClr val="6E010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8193" y="3740945"/>
            <a:ext cx="1360400" cy="996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/>
              <a:t>Base Dados</a:t>
            </a:r>
          </a:p>
          <a:p>
            <a:r>
              <a:rPr lang="en-US" sz="1200" dirty="0"/>
              <a:t>P5G2</a:t>
            </a:r>
          </a:p>
          <a:p>
            <a:r>
              <a:rPr lang="en-US" sz="1200" dirty="0"/>
              <a:t>2022/2023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CF4BC735-F80B-2734-ABFD-A4EEF9127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78358" y="1938879"/>
            <a:ext cx="2980242" cy="2980242"/>
          </a:xfrm>
          <a:prstGeom prst="rect">
            <a:avLst/>
          </a:prstGeom>
        </p:spPr>
      </p:pic>
      <p:pic>
        <p:nvPicPr>
          <p:cNvPr id="7" name="Picture 7" descr="Text">
            <a:extLst>
              <a:ext uri="{FF2B5EF4-FFF2-40B4-BE49-F238E27FC236}">
                <a16:creationId xmlns:a16="http://schemas.microsoft.com/office/drawing/2014/main" id="{9DC84D32-8754-1453-BB29-E7C6CBDF3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75" y="-383"/>
            <a:ext cx="5744731" cy="1050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39B22-B264-602B-F1AC-9143C3B75EF7}"/>
              </a:ext>
            </a:extLst>
          </p:cNvPr>
          <p:cNvSpPr txBox="1"/>
          <p:nvPr/>
        </p:nvSpPr>
        <p:spPr>
          <a:xfrm>
            <a:off x="92926" y="6226097"/>
            <a:ext cx="36706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Cristiano Nicolau 108536</a:t>
            </a:r>
          </a:p>
          <a:p>
            <a:r>
              <a:rPr lang="en-US" sz="1600" dirty="0"/>
              <a:t>Vasco Faria 107323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FB1C-09C1-59F6-2EEF-43089BC5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407" y="2734912"/>
            <a:ext cx="9906000" cy="1382156"/>
          </a:xfrm>
        </p:spPr>
        <p:txBody>
          <a:bodyPr/>
          <a:lstStyle/>
          <a:p>
            <a:pPr algn="ctr"/>
            <a:r>
              <a:rPr lang="en-US" b="1" err="1">
                <a:solidFill>
                  <a:srgbClr val="6E0101"/>
                </a:solidFill>
              </a:rPr>
              <a:t>Youtube</a:t>
            </a:r>
            <a:endParaRPr lang="en-US" b="1">
              <a:solidFill>
                <a:srgbClr val="6E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5458-21E0-FE59-F5F0-6C5F822E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DF2E-35A8-A0EE-8597-BC706AF3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56535"/>
            <a:ext cx="9906000" cy="4024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O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nosso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projeto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final é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uma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modelação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uma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base de dados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sobre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plataforma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Univers Condensed"/>
                <a:cs typeface="Calibri"/>
              </a:rPr>
              <a:t>Youtube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Permite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aos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utilizadores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 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publiquem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 e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visualizem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>
                <a:solidFill>
                  <a:schemeClr val="tx1"/>
                </a:solidFill>
                <a:latin typeface="Univers Condensed"/>
                <a:cs typeface="Calibri"/>
              </a:rPr>
              <a:t>conteúdos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 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Podem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ainda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subscrever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outros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utilizadores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,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dar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like e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comentar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Calibri"/>
              </a:rPr>
              <a:t>conteúdo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Calibri"/>
              </a:rPr>
              <a:t>.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AE67-5296-BAE8-9703-55D80B27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39"/>
            <a:ext cx="9906000" cy="1382156"/>
          </a:xfrm>
        </p:spPr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1A83-08F9-CDA4-4041-3316DD4D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91328"/>
            <a:ext cx="9906000" cy="5073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000" err="1">
                <a:solidFill>
                  <a:schemeClr val="tx1"/>
                </a:solidFill>
                <a:latin typeface="Univers Condensed"/>
              </a:rPr>
              <a:t>Criar</a:t>
            </a:r>
            <a:r>
              <a:rPr lang="en-US" sz="2000" dirty="0">
                <a:solidFill>
                  <a:schemeClr val="tx1"/>
                </a:solidFill>
                <a:latin typeface="Univers Condensed"/>
              </a:rPr>
              <a:t> um </a:t>
            </a:r>
            <a:r>
              <a:rPr lang="en-US" sz="2000" err="1">
                <a:solidFill>
                  <a:schemeClr val="tx1"/>
                </a:solidFill>
                <a:latin typeface="Univers Condensed"/>
              </a:rPr>
              <a:t>Utilizador</a:t>
            </a:r>
            <a:r>
              <a:rPr lang="en-US" sz="2000" dirty="0">
                <a:solidFill>
                  <a:schemeClr val="tx1"/>
                </a:solidFill>
                <a:latin typeface="Univers Condensed"/>
              </a:rPr>
              <a:t>/Canal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Ver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todos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Utilizadores</a:t>
            </a:r>
            <a:endParaRPr lang="en-US" sz="2000">
              <a:solidFill>
                <a:schemeClr val="tx1"/>
              </a:solidFill>
              <a:latin typeface="Univers Condensed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Criar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Conteúdo</a:t>
            </a:r>
            <a:endParaRPr lang="en-US" sz="2000">
              <a:solidFill>
                <a:schemeClr val="tx1"/>
              </a:solidFill>
              <a:latin typeface="Univers Condensed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Ver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todos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os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Arial"/>
              </a:rPr>
              <a:t>Conteudos</a:t>
            </a:r>
            <a:endParaRPr lang="en-US" sz="2000">
              <a:solidFill>
                <a:schemeClr val="tx1"/>
              </a:solidFill>
              <a:latin typeface="Univers Condensed"/>
              <a:cs typeface="Arial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Criar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 um </a:t>
            </a:r>
            <a:r>
              <a:rPr lang="en-US" sz="2000" err="1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Comentario</a:t>
            </a:r>
            <a:r>
              <a:rPr lang="en-US" sz="2000" dirty="0">
                <a:solidFill>
                  <a:schemeClr val="tx1"/>
                </a:solidFill>
                <a:latin typeface="Univers Condensed"/>
                <a:ea typeface="+mn-lt"/>
                <a:cs typeface="+mn-lt"/>
              </a:rPr>
              <a:t> num video</a:t>
            </a:r>
            <a:endParaRPr lang="en-US" sz="2000" dirty="0">
              <a:solidFill>
                <a:schemeClr val="tx1"/>
              </a:solidFill>
              <a:latin typeface="Univers Condensed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chemeClr val="tx1"/>
                </a:solidFill>
                <a:latin typeface="Univers Condensed"/>
              </a:rPr>
              <a:t>Ver um </a:t>
            </a:r>
            <a:r>
              <a:rPr lang="en-US" sz="2000" err="1">
                <a:solidFill>
                  <a:schemeClr val="tx1"/>
                </a:solidFill>
                <a:latin typeface="Univers Condensed"/>
              </a:rPr>
              <a:t>ou</a:t>
            </a:r>
            <a:r>
              <a:rPr lang="en-US" sz="2000" dirty="0">
                <a:solidFill>
                  <a:schemeClr val="tx1"/>
                </a:solidFill>
                <a:latin typeface="Univers Condensed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</a:rPr>
              <a:t>varios</a:t>
            </a:r>
            <a:r>
              <a:rPr lang="en-US" sz="2000" dirty="0">
                <a:solidFill>
                  <a:schemeClr val="tx1"/>
                </a:solidFill>
                <a:latin typeface="Univers Condensed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</a:rPr>
              <a:t>comentarios</a:t>
            </a:r>
            <a:endParaRPr lang="en-US" sz="2000">
              <a:solidFill>
                <a:schemeClr val="tx1"/>
              </a:solidFill>
              <a:latin typeface="Univers Condensed"/>
            </a:endParaRPr>
          </a:p>
          <a:p>
            <a:pPr>
              <a:buFont typeface="Wingdings,Sans-Serif" panose="020B0604020202020204" pitchFamily="34" charset="0"/>
              <a:buChar char="ü"/>
            </a:pP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Criar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 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PlayList</a:t>
            </a:r>
            <a:endParaRPr lang="en-US" sz="2000">
              <a:solidFill>
                <a:schemeClr val="tx1"/>
              </a:solidFill>
              <a:latin typeface="Univers Condensed"/>
              <a:cs typeface="Arial"/>
            </a:endParaRPr>
          </a:p>
          <a:p>
            <a:pPr>
              <a:buFont typeface="Wingdings,Sans-Serif" panose="020B0604020202020204" pitchFamily="34" charset="0"/>
              <a:buChar char="ü"/>
            </a:pP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Ver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 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ou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 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varias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PlayLists</a:t>
            </a:r>
            <a:endParaRPr lang="en-US" sz="2000">
              <a:solidFill>
                <a:schemeClr val="tx1"/>
              </a:solidFill>
              <a:latin typeface="Univers Condensed"/>
              <a:cs typeface="Arial"/>
            </a:endParaRPr>
          </a:p>
          <a:p>
            <a:pPr>
              <a:buFont typeface="Wingdings,Sans-Serif" panose="020B0604020202020204" pitchFamily="34" charset="0"/>
              <a:buChar char="ü"/>
            </a:pP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Ver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Historico</a:t>
            </a:r>
            <a:endParaRPr lang="en-US" sz="2000">
              <a:solidFill>
                <a:schemeClr val="tx1"/>
              </a:solidFill>
              <a:latin typeface="Univers Condensed"/>
              <a:cs typeface="Arial"/>
            </a:endParaRPr>
          </a:p>
          <a:p>
            <a:pPr>
              <a:buFont typeface="Wingdings,Sans-Serif" panose="020B0604020202020204" pitchFamily="34" charset="0"/>
              <a:buChar char="ü"/>
            </a:pP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Iniciar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sessão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Univers Condensed"/>
                <a:cs typeface="Arial"/>
              </a:rPr>
              <a:t>em</a:t>
            </a:r>
            <a:r>
              <a:rPr lang="en-US" sz="2000" dirty="0">
                <a:solidFill>
                  <a:schemeClr val="tx1"/>
                </a:solidFill>
                <a:latin typeface="Univers Condensed"/>
                <a:cs typeface="Arial"/>
              </a:rPr>
              <a:t> um canal</a:t>
            </a:r>
          </a:p>
          <a:p>
            <a:pPr lvl="1">
              <a:buFont typeface="Wingdings,Sans-Serif" panose="020B0604020202020204" pitchFamily="34" charset="0"/>
              <a:buChar char="ü"/>
            </a:pP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Apagar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PlayLists</a:t>
            </a:r>
            <a:endParaRPr lang="en-US">
              <a:solidFill>
                <a:schemeClr val="tx1"/>
              </a:solidFill>
              <a:latin typeface="Univers Condensed"/>
              <a:cs typeface="Arial"/>
            </a:endParaRPr>
          </a:p>
          <a:p>
            <a:pPr lvl="1">
              <a:buFont typeface="Wingdings,Sans-Serif" panose="020B0604020202020204" pitchFamily="34" charset="0"/>
              <a:buChar char="ü"/>
            </a:pP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Dar like num video</a:t>
            </a:r>
          </a:p>
          <a:p>
            <a:pPr lvl="1">
              <a:buFont typeface="Wingdings,Sans-Serif" panose="020B0604020202020204" pitchFamily="34" charset="0"/>
              <a:buChar char="ü"/>
            </a:pP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Subcrever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 e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retirar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Subscrição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em</a:t>
            </a:r>
            <a:r>
              <a:rPr lang="en-US" dirty="0">
                <a:solidFill>
                  <a:schemeClr val="tx1"/>
                </a:solidFill>
                <a:latin typeface="Univers Condensed"/>
                <a:cs typeface="Arial"/>
              </a:rPr>
              <a:t> outros </a:t>
            </a:r>
            <a:r>
              <a:rPr lang="en-US" err="1">
                <a:solidFill>
                  <a:schemeClr val="tx1"/>
                </a:solidFill>
                <a:latin typeface="Univers Condensed"/>
                <a:cs typeface="Arial"/>
              </a:rPr>
              <a:t>canais</a:t>
            </a:r>
            <a:endParaRPr lang="en-US">
              <a:solidFill>
                <a:schemeClr val="tx1"/>
              </a:solidFill>
              <a:latin typeface="Univers Condensed"/>
              <a:cs typeface="Arial"/>
            </a:endParaRPr>
          </a:p>
          <a:p>
            <a:pPr lvl="1">
              <a:buFont typeface="Wingdings,Sans-Serif" panose="020B0604020202020204" pitchFamily="34" charset="0"/>
              <a:buChar char="ü"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Font typeface="Wingdings,Sans-Serif" panose="020B0604020202020204" pitchFamily="34" charset="0"/>
              <a:buChar char="ü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0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C03F-D773-3331-1B11-2B0FFF0C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DER</a:t>
            </a:r>
          </a:p>
        </p:txBody>
      </p:sp>
      <p:pic>
        <p:nvPicPr>
          <p:cNvPr id="7" name="Marcador de Posição de Conteúdo 6" descr="Uma imagem com diagrama, desenho, esboço, Esquema&#10;&#10;Descrição gerada automaticamente">
            <a:extLst>
              <a:ext uri="{FF2B5EF4-FFF2-40B4-BE49-F238E27FC236}">
                <a16:creationId xmlns:a16="http://schemas.microsoft.com/office/drawing/2014/main" id="{D2F7311D-F014-EC68-78A0-3D7DD3FAD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60" y="408564"/>
            <a:ext cx="7211261" cy="5916035"/>
          </a:xfrm>
        </p:spPr>
      </p:pic>
    </p:spTree>
    <p:extLst>
      <p:ext uri="{BB962C8B-B14F-4D97-AF65-F5344CB8AC3E}">
        <p14:creationId xmlns:p14="http://schemas.microsoft.com/office/powerpoint/2010/main" val="332515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22EF-5845-E599-B76C-75D882E7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ER</a:t>
            </a:r>
          </a:p>
        </p:txBody>
      </p:sp>
      <p:pic>
        <p:nvPicPr>
          <p:cNvPr id="11" name="Marcador de Posição de Conteúdo 10" descr="Uma imagem com texto, diagrama, Paralelo, recibo&#10;&#10;Descrição gerada automaticamente">
            <a:extLst>
              <a:ext uri="{FF2B5EF4-FFF2-40B4-BE49-F238E27FC236}">
                <a16:creationId xmlns:a16="http://schemas.microsoft.com/office/drawing/2014/main" id="{265A03F4-8E55-82BF-9815-A3891ED26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85" y="341971"/>
            <a:ext cx="5991645" cy="6296006"/>
          </a:xfrm>
        </p:spPr>
      </p:pic>
    </p:spTree>
    <p:extLst>
      <p:ext uri="{BB962C8B-B14F-4D97-AF65-F5344CB8AC3E}">
        <p14:creationId xmlns:p14="http://schemas.microsoft.com/office/powerpoint/2010/main" val="253867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7CF20FD-FDA8-6B99-35C3-67603476F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FE00-A012-5E3E-C5F2-F45F358F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Store Procedures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AA3FE83-8D3A-8D28-D53D-211461DB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58" y="2511560"/>
            <a:ext cx="7840542" cy="3369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09341-5F43-BEB6-9D73-266227978A13}"/>
              </a:ext>
            </a:extLst>
          </p:cNvPr>
          <p:cNvSpPr txBox="1"/>
          <p:nvPr/>
        </p:nvSpPr>
        <p:spPr>
          <a:xfrm>
            <a:off x="718595" y="3183038"/>
            <a:ext cx="26163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Procedure para </a:t>
            </a:r>
            <a:r>
              <a:rPr lang="en-US" sz="2000" err="1"/>
              <a:t>ao</a:t>
            </a:r>
            <a:r>
              <a:rPr lang="en-US" sz="2000" dirty="0"/>
              <a:t> </a:t>
            </a:r>
            <a:r>
              <a:rPr lang="en-US" sz="2000" err="1"/>
              <a:t>criar</a:t>
            </a:r>
            <a:r>
              <a:rPr lang="en-US" sz="2000" dirty="0"/>
              <a:t> </a:t>
            </a:r>
            <a:r>
              <a:rPr lang="en-US" sz="2000" err="1"/>
              <a:t>Utilizador</a:t>
            </a:r>
            <a:r>
              <a:rPr lang="en-US" sz="2000" dirty="0"/>
              <a:t> , ser </a:t>
            </a:r>
            <a:r>
              <a:rPr lang="en-US" sz="2000" err="1"/>
              <a:t>criado</a:t>
            </a:r>
            <a:r>
              <a:rPr lang="en-US" sz="2000" dirty="0"/>
              <a:t> um Canal </a:t>
            </a:r>
            <a:r>
              <a:rPr lang="en-US" sz="2000" err="1"/>
              <a:t>correspondente</a:t>
            </a:r>
            <a:r>
              <a:rPr lang="en-US" sz="2000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8ADE-35C3-F597-EEDA-8D6F50AC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E0101"/>
                </a:solidFill>
              </a:rPr>
              <a:t>User Defined Functions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AE653D-5E48-101E-43A7-4F000F9B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92" y="3144533"/>
            <a:ext cx="9074632" cy="296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2BECE-2B90-E3E3-00CF-A4E98817F16E}"/>
              </a:ext>
            </a:extLst>
          </p:cNvPr>
          <p:cNvSpPr txBox="1"/>
          <p:nvPr/>
        </p:nvSpPr>
        <p:spPr>
          <a:xfrm>
            <a:off x="1040567" y="2163461"/>
            <a:ext cx="77786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Function para </a:t>
            </a:r>
            <a:r>
              <a:rPr lang="en-US" sz="2000" dirty="0" err="1"/>
              <a:t>verificar</a:t>
            </a:r>
            <a:r>
              <a:rPr lang="en-US" sz="2000" dirty="0"/>
              <a:t> </a:t>
            </a:r>
            <a:r>
              <a:rPr lang="en-US" sz="2000" dirty="0" err="1"/>
              <a:t>credenciais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efetuar</a:t>
            </a:r>
            <a:r>
              <a:rPr lang="en-US" sz="2000" dirty="0"/>
              <a:t> login.</a:t>
            </a:r>
          </a:p>
        </p:txBody>
      </p:sp>
    </p:spTree>
    <p:extLst>
      <p:ext uri="{BB962C8B-B14F-4D97-AF65-F5344CB8AC3E}">
        <p14:creationId xmlns:p14="http://schemas.microsoft.com/office/powerpoint/2010/main" val="269805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6236-AF5C-94F3-CF03-36AB0982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43575"/>
            <a:ext cx="9906000" cy="138215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6E010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4598421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134</Words>
  <Application>Microsoft Office PowerPoint</Application>
  <PresentationFormat>Ecrã Panorâmico</PresentationFormat>
  <Paragraphs>33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Univers Condensed</vt:lpstr>
      <vt:lpstr>Univers Condensed Light</vt:lpstr>
      <vt:lpstr>Walbaum Display Light</vt:lpstr>
      <vt:lpstr>Wingdings</vt:lpstr>
      <vt:lpstr>Wingdings,Sans-Serif</vt:lpstr>
      <vt:lpstr>AngleLinesVTI</vt:lpstr>
      <vt:lpstr>BD-Youtube</vt:lpstr>
      <vt:lpstr>Overview</vt:lpstr>
      <vt:lpstr>Main Features</vt:lpstr>
      <vt:lpstr>DER</vt:lpstr>
      <vt:lpstr>ER</vt:lpstr>
      <vt:lpstr>Apresentação do PowerPoint</vt:lpstr>
      <vt:lpstr>Store Procedures</vt:lpstr>
      <vt:lpstr>User Defined Functions</vt:lpstr>
      <vt:lpstr>Demo</vt:lpstr>
      <vt:lpstr>Youtube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Vasco Faria</cp:lastModifiedBy>
  <cp:revision>213</cp:revision>
  <dcterms:created xsi:type="dcterms:W3CDTF">2023-05-31T19:11:34Z</dcterms:created>
  <dcterms:modified xsi:type="dcterms:W3CDTF">2023-06-02T13:53:12Z</dcterms:modified>
</cp:coreProperties>
</file>