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0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BC8A-ADC3-43A6-A3CC-AA88FACAB5C9}" type="datetimeFigureOut">
              <a:rPr lang="sv-SE" smtClean="0"/>
              <a:t>2019-10-31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889B-C117-47ED-9240-02D947C3CA9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919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BC8A-ADC3-43A6-A3CC-AA88FACAB5C9}" type="datetimeFigureOut">
              <a:rPr lang="sv-SE" smtClean="0"/>
              <a:t>2019-10-31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889B-C117-47ED-9240-02D947C3CA9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692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BC8A-ADC3-43A6-A3CC-AA88FACAB5C9}" type="datetimeFigureOut">
              <a:rPr lang="sv-SE" smtClean="0"/>
              <a:t>2019-10-31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889B-C117-47ED-9240-02D947C3CA9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063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BC8A-ADC3-43A6-A3CC-AA88FACAB5C9}" type="datetimeFigureOut">
              <a:rPr lang="sv-SE" smtClean="0"/>
              <a:t>2019-10-31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889B-C117-47ED-9240-02D947C3CA9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448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BC8A-ADC3-43A6-A3CC-AA88FACAB5C9}" type="datetimeFigureOut">
              <a:rPr lang="sv-SE" smtClean="0"/>
              <a:t>2019-10-31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889B-C117-47ED-9240-02D947C3CA9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352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BC8A-ADC3-43A6-A3CC-AA88FACAB5C9}" type="datetimeFigureOut">
              <a:rPr lang="sv-SE" smtClean="0"/>
              <a:t>2019-10-31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889B-C117-47ED-9240-02D947C3CA9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255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BC8A-ADC3-43A6-A3CC-AA88FACAB5C9}" type="datetimeFigureOut">
              <a:rPr lang="sv-SE" smtClean="0"/>
              <a:t>2019-10-31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889B-C117-47ED-9240-02D947C3CA9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21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BC8A-ADC3-43A6-A3CC-AA88FACAB5C9}" type="datetimeFigureOut">
              <a:rPr lang="sv-SE" smtClean="0"/>
              <a:t>2019-10-31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889B-C117-47ED-9240-02D947C3CA9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538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BC8A-ADC3-43A6-A3CC-AA88FACAB5C9}" type="datetimeFigureOut">
              <a:rPr lang="sv-SE" smtClean="0"/>
              <a:t>2019-10-31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889B-C117-47ED-9240-02D947C3CA9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029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BC8A-ADC3-43A6-A3CC-AA88FACAB5C9}" type="datetimeFigureOut">
              <a:rPr lang="sv-SE" smtClean="0"/>
              <a:t>2019-10-31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889B-C117-47ED-9240-02D947C3CA9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818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BC8A-ADC3-43A6-A3CC-AA88FACAB5C9}" type="datetimeFigureOut">
              <a:rPr lang="sv-SE" smtClean="0"/>
              <a:t>2019-10-31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889B-C117-47ED-9240-02D947C3CA9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800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3BC8A-ADC3-43A6-A3CC-AA88FACAB5C9}" type="datetimeFigureOut">
              <a:rPr lang="sv-SE" smtClean="0"/>
              <a:t>2019-10-31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889B-C117-47ED-9240-02D947C3CA9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95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17" y="796834"/>
            <a:ext cx="80597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Time evolution of crimes in Chicago.</a:t>
            </a:r>
          </a:p>
          <a:p>
            <a:endParaRPr lang="sv-SE" dirty="0"/>
          </a:p>
          <a:p>
            <a:r>
              <a:rPr lang="sv-SE" dirty="0" smtClean="0"/>
              <a:t>What are the safest places? And the most dangerous?</a:t>
            </a:r>
          </a:p>
          <a:p>
            <a:endParaRPr lang="sv-SE" dirty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Here we establish a Safe/Non safe threshold, just as a first approach quantitative representation.</a:t>
            </a:r>
          </a:p>
          <a:p>
            <a:endParaRPr lang="sv-SE" dirty="0"/>
          </a:p>
          <a:p>
            <a:r>
              <a:rPr lang="sv-SE" dirty="0" smtClean="0"/>
              <a:t>Weights for each crime type will be defined arbitrarily or backed by revelant studies in the field.</a:t>
            </a:r>
            <a:endParaRPr lang="sv-SE" dirty="0"/>
          </a:p>
          <a:p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84217" y="2170881"/>
                <a:ext cx="2717795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𝑆𝑎𝑓𝑒𝑡𝑦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𝑝𝑙𝑎𝑐𝑒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17" y="2170881"/>
                <a:ext cx="2717795" cy="670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56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17" y="796834"/>
            <a:ext cx="80597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  <a:p>
            <a:r>
              <a:rPr lang="sv-SE" dirty="0" smtClean="0"/>
              <a:t>What regions saw the biggest decrease in criminality? Are they considered safe in 2017?</a:t>
            </a:r>
          </a:p>
          <a:p>
            <a:endParaRPr lang="sv-SE" dirty="0"/>
          </a:p>
          <a:p>
            <a:r>
              <a:rPr lang="sv-SE" dirty="0" smtClean="0"/>
              <a:t>What regions saw the biggest increase in criminality? Are they considered dangerous in 2017?</a:t>
            </a:r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84217" y="3125875"/>
                <a:ext cx="3899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sv-SE" dirty="0" smtClean="0"/>
                  <a:t> be the sum of crime i for time t </a:t>
                </a:r>
                <a:endParaRPr lang="sv-S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17" y="3125875"/>
                <a:ext cx="3899529" cy="276999"/>
              </a:xfrm>
              <a:prstGeom prst="rect">
                <a:avLst/>
              </a:prstGeom>
              <a:blipFill>
                <a:blip r:embed="rId2"/>
                <a:stretch>
                  <a:fillRect l="-2188" t="-28889" r="-2656" b="-5111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84217" y="3735185"/>
                <a:ext cx="2756262" cy="682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v-SE" dirty="0" smtClean="0"/>
                  <a:t>Compute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v-SE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sv-SE" dirty="0" smtClean="0"/>
                  <a:t> for the whole time period</a:t>
                </a:r>
                <a:endParaRPr lang="sv-S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17" y="3735185"/>
                <a:ext cx="2756262" cy="682495"/>
              </a:xfrm>
              <a:prstGeom prst="rect">
                <a:avLst/>
              </a:prstGeom>
              <a:blipFill>
                <a:blip r:embed="rId3"/>
                <a:stretch>
                  <a:fillRect l="-5310" t="-1786" r="-1327" b="-1964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084217" y="4749991"/>
                <a:ext cx="3696789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v-SE" dirty="0" smtClean="0"/>
                  <a:t>Establish a scale with the results, and show a map with </a:t>
                </a:r>
                <a:r>
                  <a:rPr lang="sv-SE" dirty="0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sv-SE" dirty="0" smtClean="0"/>
                  <a:t> of each region working as a color gradient value for that region</a:t>
                </a:r>
                <a:endParaRPr lang="sv-SE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17" y="4749991"/>
                <a:ext cx="3696789" cy="1107996"/>
              </a:xfrm>
              <a:prstGeom prst="rect">
                <a:avLst/>
              </a:prstGeom>
              <a:blipFill>
                <a:blip r:embed="rId4"/>
                <a:stretch>
                  <a:fillRect l="-3960" t="-7143" r="-1320" b="-1208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90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17" y="888274"/>
            <a:ext cx="80597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Ratio crime/arrest – This could give us an indicator of what the police/government/society(?) is more worried about and this could be a good approach to define weights for our Safety function. </a:t>
            </a:r>
          </a:p>
          <a:p>
            <a:r>
              <a:rPr lang="sv-SE" dirty="0" smtClean="0"/>
              <a:t>However, this is not an unbiased indicator because some crime types are of a nature that enables a more efficient approach. (E.g. It’s much hard to avoid a homicide than to avoid a drug transaction.)</a:t>
            </a:r>
          </a:p>
          <a:p>
            <a:r>
              <a:rPr lang="sv-SE" dirty="0" smtClean="0"/>
              <a:t>We could even compare the function outputs for government weights and studies’ weights.</a:t>
            </a:r>
          </a:p>
          <a:p>
            <a:endParaRPr lang="sv-SE" dirty="0"/>
          </a:p>
          <a:p>
            <a:r>
              <a:rPr lang="sv-SE" dirty="0" smtClean="0"/>
              <a:t>Crimes have a monthly and seasonal trend. Is that interesting? Why?</a:t>
            </a:r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4502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201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Costa</dc:creator>
  <cp:lastModifiedBy>Nuno Costa</cp:lastModifiedBy>
  <cp:revision>6</cp:revision>
  <dcterms:created xsi:type="dcterms:W3CDTF">2019-10-31T17:09:32Z</dcterms:created>
  <dcterms:modified xsi:type="dcterms:W3CDTF">2019-10-31T18:13:12Z</dcterms:modified>
</cp:coreProperties>
</file>