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8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1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311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2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4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6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32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3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6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1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7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2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4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exterior, água, pôr-do-sol, cidade&#10;&#10;Descrição gerada automaticamente">
            <a:extLst>
              <a:ext uri="{FF2B5EF4-FFF2-40B4-BE49-F238E27FC236}">
                <a16:creationId xmlns:a16="http://schemas.microsoft.com/office/drawing/2014/main" id="{2394D01F-1085-4002-BAD0-54CF968FF5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5178F2-9354-4592-9620-D2BC0657E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pt-PT" dirty="0" err="1"/>
              <a:t>Criminality</a:t>
            </a:r>
            <a:r>
              <a:rPr lang="pt-PT" dirty="0"/>
              <a:t> in Chicago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DC6604-8AA5-497F-8CA8-CFC6EE3B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5943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 err="1"/>
              <a:t>Questions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formulated</a:t>
            </a:r>
            <a:r>
              <a:rPr lang="pt-PT" dirty="0"/>
              <a:t> </a:t>
            </a:r>
            <a:r>
              <a:rPr lang="pt-PT" dirty="0" err="1"/>
              <a:t>hypotesis</a:t>
            </a:r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pt-PT" dirty="0" err="1"/>
              <a:t>Relevant</a:t>
            </a:r>
            <a:r>
              <a:rPr lang="pt-PT" dirty="0"/>
              <a:t> crimes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defining</a:t>
            </a:r>
            <a:r>
              <a:rPr lang="pt-PT" dirty="0"/>
              <a:t> </a:t>
            </a:r>
            <a:r>
              <a:rPr lang="pt-PT" dirty="0" err="1"/>
              <a:t>safety</a:t>
            </a:r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pt-PT" dirty="0" err="1"/>
              <a:t>Pre-processing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sampling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668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Questions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Does </a:t>
            </a:r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in crime </a:t>
            </a:r>
            <a:r>
              <a:rPr lang="pt-PT" dirty="0" err="1"/>
              <a:t>arrests</a:t>
            </a:r>
            <a:r>
              <a:rPr lang="pt-PT" dirty="0"/>
              <a:t>?</a:t>
            </a:r>
          </a:p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districts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Chicago are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safest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evolve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years</a:t>
            </a:r>
            <a:r>
              <a:rPr lang="pt-PT" dirty="0"/>
              <a:t>?</a:t>
            </a:r>
          </a:p>
          <a:p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criminality</a:t>
            </a:r>
            <a:r>
              <a:rPr lang="pt-PT" dirty="0"/>
              <a:t> in Chicago </a:t>
            </a:r>
            <a:r>
              <a:rPr lang="pt-PT" dirty="0" err="1"/>
              <a:t>decreased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increased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years</a:t>
            </a:r>
            <a:r>
              <a:rPr lang="pt-PT" dirty="0"/>
              <a:t>?</a:t>
            </a:r>
          </a:p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dangerous</a:t>
            </a:r>
            <a:r>
              <a:rPr lang="pt-PT" dirty="0"/>
              <a:t> </a:t>
            </a:r>
            <a:r>
              <a:rPr lang="pt-PT" dirty="0" err="1"/>
              <a:t>season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year</a:t>
            </a:r>
            <a:r>
              <a:rPr lang="pt-PT" dirty="0"/>
              <a:t>?</a:t>
            </a:r>
          </a:p>
          <a:p>
            <a:r>
              <a:rPr lang="pt-PT" dirty="0" err="1"/>
              <a:t>What</a:t>
            </a:r>
            <a:r>
              <a:rPr lang="pt-PT" dirty="0"/>
              <a:t> are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police</a:t>
            </a:r>
            <a:r>
              <a:rPr lang="pt-PT" dirty="0"/>
              <a:t> </a:t>
            </a:r>
            <a:r>
              <a:rPr lang="pt-PT" dirty="0" err="1"/>
              <a:t>priorities</a:t>
            </a:r>
            <a:r>
              <a:rPr lang="pt-PT" dirty="0"/>
              <a:t>? </a:t>
            </a:r>
            <a:r>
              <a:rPr lang="pt-PT" dirty="0" err="1"/>
              <a:t>What</a:t>
            </a:r>
            <a:r>
              <a:rPr lang="pt-PT" dirty="0"/>
              <a:t> crimes </a:t>
            </a:r>
            <a:r>
              <a:rPr lang="pt-PT" dirty="0" err="1"/>
              <a:t>get</a:t>
            </a:r>
            <a:r>
              <a:rPr lang="pt-PT" dirty="0"/>
              <a:t> more </a:t>
            </a:r>
            <a:r>
              <a:rPr lang="pt-PT" dirty="0" err="1"/>
              <a:t>attention</a:t>
            </a:r>
            <a:r>
              <a:rPr lang="pt-PT" dirty="0"/>
              <a:t>?</a:t>
            </a:r>
          </a:p>
          <a:p>
            <a:r>
              <a:rPr lang="pt-PT" dirty="0" err="1"/>
              <a:t>Which</a:t>
            </a:r>
            <a:r>
              <a:rPr lang="pt-PT" dirty="0"/>
              <a:t> beats are </a:t>
            </a:r>
            <a:r>
              <a:rPr lang="pt-PT" dirty="0" err="1"/>
              <a:t>overloaded</a:t>
            </a:r>
            <a:r>
              <a:rPr lang="pt-PT" dirty="0"/>
              <a:t>?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police</a:t>
            </a:r>
            <a:r>
              <a:rPr lang="pt-PT" dirty="0"/>
              <a:t> </a:t>
            </a:r>
            <a:r>
              <a:rPr lang="pt-PT" dirty="0" err="1"/>
              <a:t>focus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dispatching</a:t>
            </a:r>
            <a:r>
              <a:rPr lang="pt-PT" dirty="0"/>
              <a:t> </a:t>
            </a:r>
            <a:r>
              <a:rPr lang="pt-PT" dirty="0" err="1"/>
              <a:t>cars</a:t>
            </a:r>
            <a:r>
              <a:rPr lang="pt-PT" dirty="0"/>
              <a:t>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56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13E1C-239C-4394-95BC-B91352B1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Formulated</a:t>
            </a:r>
            <a:r>
              <a:rPr lang="pt-PT" dirty="0"/>
              <a:t> </a:t>
            </a:r>
            <a:r>
              <a:rPr lang="pt-PT" dirty="0" err="1"/>
              <a:t>Hypotesis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6FE46B-0301-45C6-9BD7-1F1FAEFE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Verify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ratio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domestic</a:t>
            </a:r>
            <a:r>
              <a:rPr lang="pt-PT" dirty="0"/>
              <a:t> crimes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arrests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for a </a:t>
            </a:r>
            <a:r>
              <a:rPr lang="pt-PT" dirty="0" err="1"/>
              <a:t>specific</a:t>
            </a:r>
            <a:r>
              <a:rPr lang="pt-PT" dirty="0"/>
              <a:t> </a:t>
            </a:r>
            <a:r>
              <a:rPr lang="pt-PT" dirty="0" err="1"/>
              <a:t>type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crime.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many</a:t>
            </a:r>
            <a:r>
              <a:rPr lang="pt-PT" dirty="0"/>
              <a:t> </a:t>
            </a:r>
            <a:r>
              <a:rPr lang="pt-PT" dirty="0" err="1"/>
              <a:t>arrests</a:t>
            </a:r>
            <a:r>
              <a:rPr lang="pt-PT" dirty="0"/>
              <a:t> are </a:t>
            </a:r>
            <a:r>
              <a:rPr lang="pt-PT" dirty="0" err="1"/>
              <a:t>made</a:t>
            </a:r>
            <a:r>
              <a:rPr lang="pt-PT" dirty="0"/>
              <a:t> for </a:t>
            </a:r>
            <a:r>
              <a:rPr lang="pt-PT" dirty="0" err="1"/>
              <a:t>domestic</a:t>
            </a:r>
            <a:r>
              <a:rPr lang="pt-PT" dirty="0"/>
              <a:t> crimes? </a:t>
            </a:r>
            <a:r>
              <a:rPr lang="pt-PT" dirty="0" err="1"/>
              <a:t>And</a:t>
            </a:r>
            <a:r>
              <a:rPr lang="pt-PT" dirty="0"/>
              <a:t> for non </a:t>
            </a:r>
            <a:r>
              <a:rPr lang="pt-PT" dirty="0" err="1"/>
              <a:t>domestic</a:t>
            </a:r>
            <a:r>
              <a:rPr lang="pt-PT" dirty="0"/>
              <a:t> crimes?</a:t>
            </a:r>
          </a:p>
          <a:p>
            <a:r>
              <a:rPr lang="pt-PT" dirty="0"/>
              <a:t>Define Chicago </a:t>
            </a:r>
            <a:r>
              <a:rPr lang="pt-PT" dirty="0" err="1"/>
              <a:t>districts</a:t>
            </a:r>
            <a:r>
              <a:rPr lang="pt-PT" dirty="0"/>
              <a:t> as safe </a:t>
            </a:r>
            <a:r>
              <a:rPr lang="pt-PT" dirty="0" err="1"/>
              <a:t>using</a:t>
            </a:r>
            <a:r>
              <a:rPr lang="pt-PT" dirty="0"/>
              <a:t> a </a:t>
            </a:r>
            <a:r>
              <a:rPr lang="pt-PT" dirty="0" err="1"/>
              <a:t>Safety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for a 2017. </a:t>
            </a:r>
            <a:r>
              <a:rPr lang="pt-PT" dirty="0" err="1"/>
              <a:t>Calculate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derivative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to </a:t>
            </a:r>
            <a:r>
              <a:rPr lang="pt-PT" dirty="0" err="1"/>
              <a:t>obtain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decrease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crime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years</a:t>
            </a:r>
            <a:r>
              <a:rPr lang="pt-PT" dirty="0"/>
              <a:t>.</a:t>
            </a:r>
          </a:p>
          <a:p>
            <a:r>
              <a:rPr lang="pt-PT" dirty="0"/>
              <a:t>Show a </a:t>
            </a:r>
            <a:r>
              <a:rPr lang="pt-PT" dirty="0" err="1"/>
              <a:t>map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gradient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colors</a:t>
            </a:r>
            <a:r>
              <a:rPr lang="pt-PT" dirty="0"/>
              <a:t> to </a:t>
            </a:r>
            <a:r>
              <a:rPr lang="pt-PT" dirty="0" err="1"/>
              <a:t>classify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decrease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criminality</a:t>
            </a:r>
            <a:r>
              <a:rPr lang="pt-PT" dirty="0"/>
              <a:t> in a </a:t>
            </a:r>
            <a:r>
              <a:rPr lang="pt-PT" dirty="0" err="1"/>
              <a:t>district</a:t>
            </a:r>
            <a:r>
              <a:rPr lang="pt-PT" dirty="0"/>
              <a:t>. Show </a:t>
            </a:r>
            <a:r>
              <a:rPr lang="pt-PT" dirty="0" err="1"/>
              <a:t>another</a:t>
            </a:r>
            <a:r>
              <a:rPr lang="pt-PT" dirty="0"/>
              <a:t> </a:t>
            </a:r>
            <a:r>
              <a:rPr lang="pt-PT" dirty="0" err="1"/>
              <a:t>map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safety</a:t>
            </a:r>
            <a:r>
              <a:rPr lang="pt-PT" dirty="0"/>
              <a:t> índex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district</a:t>
            </a:r>
            <a:r>
              <a:rPr lang="pt-PT" dirty="0"/>
              <a:t>,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color </a:t>
            </a:r>
            <a:r>
              <a:rPr lang="pt-PT" dirty="0" err="1"/>
              <a:t>indicates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safe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272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5838F-9237-41E4-B240-A2C0A9BE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Formulated</a:t>
            </a:r>
            <a:r>
              <a:rPr lang="pt-PT" dirty="0"/>
              <a:t> </a:t>
            </a:r>
            <a:r>
              <a:rPr lang="pt-PT" dirty="0" err="1"/>
              <a:t>Hypothesis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C29447-DDB7-4B6A-83A4-9E100479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Show total </a:t>
            </a:r>
            <a:r>
              <a:rPr lang="pt-PT" dirty="0" err="1"/>
              <a:t>of</a:t>
            </a:r>
            <a:r>
              <a:rPr lang="pt-PT" dirty="0"/>
              <a:t> crimes per </a:t>
            </a:r>
            <a:r>
              <a:rPr lang="pt-PT" dirty="0" err="1"/>
              <a:t>month</a:t>
            </a:r>
            <a:r>
              <a:rPr lang="pt-PT" dirty="0"/>
              <a:t> to </a:t>
            </a:r>
            <a:r>
              <a:rPr lang="pt-PT" dirty="0" err="1"/>
              <a:t>point</a:t>
            </a:r>
            <a:r>
              <a:rPr lang="pt-PT" dirty="0"/>
              <a:t> out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seasonality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crime in Chicago.</a:t>
            </a:r>
          </a:p>
          <a:p>
            <a:r>
              <a:rPr lang="pt-PT" dirty="0" err="1"/>
              <a:t>Present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crimes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a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arrest</a:t>
            </a:r>
            <a:r>
              <a:rPr lang="pt-PT" dirty="0"/>
              <a:t> ratio (</a:t>
            </a:r>
            <a:r>
              <a:rPr lang="pt-PT" dirty="0" err="1"/>
              <a:t>compared</a:t>
            </a:r>
            <a:r>
              <a:rPr lang="pt-PT" dirty="0"/>
              <a:t> to crimes </a:t>
            </a:r>
            <a:r>
              <a:rPr lang="pt-PT" dirty="0" err="1"/>
              <a:t>reported</a:t>
            </a:r>
            <a:r>
              <a:rPr lang="pt-PT" dirty="0"/>
              <a:t>) to show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ones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police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focusing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.</a:t>
            </a:r>
          </a:p>
          <a:p>
            <a:r>
              <a:rPr lang="pt-PT" dirty="0" err="1"/>
              <a:t>Calculate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crimes per beat </a:t>
            </a:r>
            <a:r>
              <a:rPr lang="pt-PT" dirty="0" err="1"/>
              <a:t>reported</a:t>
            </a:r>
            <a:r>
              <a:rPr lang="pt-PT" dirty="0"/>
              <a:t> in 2017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check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beats </a:t>
            </a:r>
            <a:r>
              <a:rPr lang="pt-PT" dirty="0" err="1"/>
              <a:t>have</a:t>
            </a:r>
            <a:r>
              <a:rPr lang="pt-PT" dirty="0"/>
              <a:t> a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reports</a:t>
            </a:r>
            <a:r>
              <a:rPr lang="pt-PT" dirty="0"/>
              <a:t> </a:t>
            </a:r>
            <a:r>
              <a:rPr lang="pt-PT" dirty="0" err="1"/>
              <a:t>much</a:t>
            </a:r>
            <a:r>
              <a:rPr lang="pt-PT" dirty="0"/>
              <a:t>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mean</a:t>
            </a:r>
            <a:r>
              <a:rPr lang="pt-PT" dirty="0"/>
              <a:t> (</a:t>
            </a:r>
            <a:r>
              <a:rPr lang="pt-PT" dirty="0" err="1"/>
              <a:t>overloaded</a:t>
            </a:r>
            <a:r>
              <a:rPr lang="pt-PT" dirty="0"/>
              <a:t>).</a:t>
            </a:r>
          </a:p>
          <a:p>
            <a:r>
              <a:rPr lang="pt-PT" dirty="0"/>
              <a:t>Show a </a:t>
            </a:r>
            <a:r>
              <a:rPr lang="pt-PT" dirty="0" err="1"/>
              <a:t>map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red</a:t>
            </a:r>
            <a:r>
              <a:rPr lang="pt-PT" dirty="0"/>
              <a:t> </a:t>
            </a:r>
            <a:r>
              <a:rPr lang="pt-PT" dirty="0" err="1"/>
              <a:t>dots</a:t>
            </a:r>
            <a:r>
              <a:rPr lang="pt-PT" dirty="0"/>
              <a:t> for beats </a:t>
            </a:r>
            <a:r>
              <a:rPr lang="pt-PT" dirty="0" err="1"/>
              <a:t>that</a:t>
            </a:r>
            <a:r>
              <a:rPr lang="pt-PT" dirty="0"/>
              <a:t> are </a:t>
            </a:r>
            <a:r>
              <a:rPr lang="pt-PT" dirty="0" err="1"/>
              <a:t>overloaded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green </a:t>
            </a:r>
            <a:r>
              <a:rPr lang="pt-PT" dirty="0" err="1"/>
              <a:t>dots</a:t>
            </a:r>
            <a:r>
              <a:rPr lang="pt-PT" dirty="0"/>
              <a:t> for beats in </a:t>
            </a:r>
            <a:r>
              <a:rPr lang="pt-PT" dirty="0" err="1"/>
              <a:t>control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71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C1554-14B0-4632-A503-5B09DB7C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Relevant</a:t>
            </a:r>
            <a:r>
              <a:rPr lang="pt-PT" dirty="0"/>
              <a:t> crimes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F1AA25-6E90-4804-81EC-B4833C66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Defined</a:t>
            </a:r>
            <a:r>
              <a:rPr lang="pt-PT" dirty="0"/>
              <a:t> a </a:t>
            </a:r>
            <a:r>
              <a:rPr lang="pt-PT" dirty="0" err="1"/>
              <a:t>scale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relevant</a:t>
            </a:r>
            <a:r>
              <a:rPr lang="pt-PT" dirty="0"/>
              <a:t> crimes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guidelines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ICCS (</a:t>
            </a:r>
            <a:r>
              <a:rPr lang="pt-PT" dirty="0" err="1"/>
              <a:t>International</a:t>
            </a:r>
            <a:r>
              <a:rPr lang="pt-PT" dirty="0"/>
              <a:t> </a:t>
            </a:r>
            <a:r>
              <a:rPr lang="pt-PT" dirty="0" err="1"/>
              <a:t>Classification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Crimes for </a:t>
            </a:r>
            <a:r>
              <a:rPr lang="pt-PT" dirty="0" err="1"/>
              <a:t>Statistical</a:t>
            </a:r>
            <a:r>
              <a:rPr lang="pt-PT" dirty="0"/>
              <a:t> </a:t>
            </a:r>
            <a:r>
              <a:rPr lang="pt-PT" dirty="0" err="1"/>
              <a:t>Purposes</a:t>
            </a:r>
            <a:r>
              <a:rPr lang="pt-PT" dirty="0"/>
              <a:t>).</a:t>
            </a:r>
          </a:p>
          <a:p>
            <a:r>
              <a:rPr lang="pt-PT" dirty="0"/>
              <a:t>Also </a:t>
            </a:r>
            <a:r>
              <a:rPr lang="pt-PT" dirty="0" err="1"/>
              <a:t>taking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account</a:t>
            </a:r>
            <a:r>
              <a:rPr lang="pt-PT" dirty="0"/>
              <a:t> a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studies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american</a:t>
            </a:r>
            <a:r>
              <a:rPr lang="pt-PT" dirty="0"/>
              <a:t> </a:t>
            </a:r>
            <a:r>
              <a:rPr lang="pt-PT" dirty="0" err="1"/>
              <a:t>universities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ask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citizens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crimes </a:t>
            </a:r>
            <a:r>
              <a:rPr lang="pt-PT" dirty="0" err="1"/>
              <a:t>have</a:t>
            </a:r>
            <a:r>
              <a:rPr lang="pt-PT" dirty="0"/>
              <a:t> a </a:t>
            </a:r>
            <a:r>
              <a:rPr lang="pt-PT" dirty="0" err="1"/>
              <a:t>bigger</a:t>
            </a:r>
            <a:r>
              <a:rPr lang="pt-PT" dirty="0"/>
              <a:t> </a:t>
            </a:r>
            <a:r>
              <a:rPr lang="pt-PT" dirty="0" err="1"/>
              <a:t>impact</a:t>
            </a:r>
            <a:r>
              <a:rPr lang="pt-PT" dirty="0"/>
              <a:t> in </a:t>
            </a:r>
            <a:r>
              <a:rPr lang="pt-PT" dirty="0" err="1"/>
              <a:t>their</a:t>
            </a:r>
            <a:r>
              <a:rPr lang="pt-PT" dirty="0"/>
              <a:t> lives.</a:t>
            </a:r>
          </a:p>
          <a:p>
            <a:r>
              <a:rPr lang="pt-PT" dirty="0" err="1"/>
              <a:t>Certain</a:t>
            </a:r>
            <a:r>
              <a:rPr lang="pt-PT" dirty="0"/>
              <a:t> </a:t>
            </a: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crime are hard to </a:t>
            </a:r>
            <a:r>
              <a:rPr lang="pt-PT" dirty="0" err="1"/>
              <a:t>classify</a:t>
            </a:r>
            <a:r>
              <a:rPr lang="pt-PT" dirty="0"/>
              <a:t> </a:t>
            </a:r>
            <a:r>
              <a:rPr lang="pt-PT" dirty="0" err="1"/>
              <a:t>even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studies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require</a:t>
            </a:r>
            <a:r>
              <a:rPr lang="pt-PT" dirty="0"/>
              <a:t> </a:t>
            </a:r>
            <a:r>
              <a:rPr lang="pt-PT" dirty="0" err="1"/>
              <a:t>further</a:t>
            </a:r>
            <a:r>
              <a:rPr lang="pt-PT" dirty="0"/>
              <a:t> </a:t>
            </a:r>
            <a:r>
              <a:rPr lang="pt-PT" dirty="0" err="1"/>
              <a:t>examination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description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1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0B690-590E-4017-977D-1FAEFA84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Defining</a:t>
            </a:r>
            <a:r>
              <a:rPr lang="pt-PT" dirty="0"/>
              <a:t> </a:t>
            </a:r>
            <a:r>
              <a:rPr lang="pt-PT" dirty="0" err="1"/>
              <a:t>Safety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1A859E-EA42-4802-8AE9-664EF881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Define </a:t>
            </a:r>
            <a:r>
              <a:rPr lang="pt-PT" dirty="0" err="1"/>
              <a:t>weights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crime.</a:t>
            </a:r>
          </a:p>
          <a:p>
            <a:r>
              <a:rPr lang="pt-PT" dirty="0" err="1"/>
              <a:t>Weights</a:t>
            </a:r>
            <a:r>
              <a:rPr lang="pt-PT" dirty="0"/>
              <a:t> are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scale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relevant</a:t>
            </a:r>
            <a:r>
              <a:rPr lang="pt-PT" dirty="0"/>
              <a:t> crimes </a:t>
            </a:r>
            <a:r>
              <a:rPr lang="pt-PT" dirty="0" err="1"/>
              <a:t>created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studies</a:t>
            </a:r>
            <a:r>
              <a:rPr lang="pt-PT" dirty="0"/>
              <a:t>.</a:t>
            </a:r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safety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a </a:t>
            </a:r>
            <a:r>
              <a:rPr lang="pt-PT" dirty="0" err="1"/>
              <a:t>year</a:t>
            </a:r>
            <a:r>
              <a:rPr lang="pt-PT" dirty="0"/>
              <a:t>.</a:t>
            </a:r>
          </a:p>
          <a:p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weight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applied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sum </a:t>
            </a:r>
            <a:r>
              <a:rPr lang="pt-PT" dirty="0" err="1"/>
              <a:t>of</a:t>
            </a:r>
            <a:r>
              <a:rPr lang="pt-PT" dirty="0"/>
              <a:t> crimes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type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committed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year</a:t>
            </a:r>
            <a:r>
              <a:rPr lang="pt-PT" dirty="0"/>
              <a:t> in </a:t>
            </a:r>
            <a:r>
              <a:rPr lang="pt-PT" dirty="0" err="1"/>
              <a:t>question</a:t>
            </a:r>
            <a:r>
              <a:rPr lang="pt-PT" dirty="0"/>
              <a:t>.</a:t>
            </a:r>
          </a:p>
          <a:p>
            <a:r>
              <a:rPr lang="pt-PT" dirty="0"/>
              <a:t>Define a </a:t>
            </a:r>
            <a:r>
              <a:rPr lang="pt-PT" dirty="0" err="1"/>
              <a:t>threshold</a:t>
            </a:r>
            <a:r>
              <a:rPr lang="pt-PT" dirty="0"/>
              <a:t> to define </a:t>
            </a:r>
            <a:r>
              <a:rPr lang="pt-PT" dirty="0" err="1"/>
              <a:t>if</a:t>
            </a:r>
            <a:r>
              <a:rPr lang="pt-PT" dirty="0"/>
              <a:t> a </a:t>
            </a:r>
            <a:r>
              <a:rPr lang="pt-PT" dirty="0" err="1"/>
              <a:t>city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safe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not</a:t>
            </a:r>
            <a:endParaRPr lang="pt-PT" dirty="0"/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index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classify</a:t>
            </a:r>
            <a:r>
              <a:rPr lang="pt-PT" dirty="0"/>
              <a:t> a </a:t>
            </a:r>
            <a:r>
              <a:rPr lang="pt-PT" dirty="0" err="1"/>
              <a:t>city</a:t>
            </a:r>
            <a:r>
              <a:rPr lang="pt-PT" dirty="0"/>
              <a:t> as safe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safe. </a:t>
            </a:r>
          </a:p>
        </p:txBody>
      </p:sp>
    </p:spTree>
    <p:extLst>
      <p:ext uri="{BB962C8B-B14F-4D97-AF65-F5344CB8AC3E}">
        <p14:creationId xmlns:p14="http://schemas.microsoft.com/office/powerpoint/2010/main" val="36277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3C8FA-FE93-4900-A5AA-E7AEB229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Pre-processing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62A07-0570-44F9-AE2C-625B1B66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4879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438</Words>
  <Application>Microsoft Office PowerPoint</Application>
  <PresentationFormat>Ecrã Panorâmico</PresentationFormat>
  <Paragraphs>32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Dubai</vt:lpstr>
      <vt:lpstr>Georgia Pro</vt:lpstr>
      <vt:lpstr>Wingdings 2</vt:lpstr>
      <vt:lpstr>SlateVTI</vt:lpstr>
      <vt:lpstr>Criminality in Chicago</vt:lpstr>
      <vt:lpstr>Questions</vt:lpstr>
      <vt:lpstr>Formulated Hypotesis</vt:lpstr>
      <vt:lpstr>Formulated Hypothesis</vt:lpstr>
      <vt:lpstr>Relevant crimes</vt:lpstr>
      <vt:lpstr>Defining Safety</vt:lpstr>
      <vt:lpstr>Pre-processing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Criminality in Chicago</dc:title>
  <dc:creator>Vasco Campos (1160678)</dc:creator>
  <cp:lastModifiedBy>Vasco Campos (1160678)</cp:lastModifiedBy>
  <cp:revision>15</cp:revision>
  <dcterms:created xsi:type="dcterms:W3CDTF">2019-11-06T11:02:09Z</dcterms:created>
  <dcterms:modified xsi:type="dcterms:W3CDTF">2019-11-06T16:06:50Z</dcterms:modified>
</cp:coreProperties>
</file>