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 Title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 Title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 Title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2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2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3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34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31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7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721D4EC-C5A6-14DF-E392-201792E459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57" y="6090411"/>
            <a:ext cx="1680482" cy="43382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28D87D9-DC2A-6B27-0810-A25BE3130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6448" y="1422033"/>
            <a:ext cx="4309847" cy="14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8BCF-FF25-484F-8427-A97272282221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E488C83-AB35-56CE-4B2C-03684CB56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659A-08A6-4DC3-B345-0C0AAA7E26E6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3719C13-DB1B-BAC7-0443-11A2A19A55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FEUP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C14-1FA4-42EA-884C-0348B194C9A8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4EDAF56-DA99-D98F-91B0-BF086C7E6B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4811B74-D6C4-4B0F-9EF5-50E56E1EEB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FEUP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4655-B994-459B-99FA-970667BD8774}" type="datetime1">
              <a:rPr lang="en-US" smtClean="0"/>
              <a:t>10/10/2022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08F1637-1EAD-96B6-D8B1-233E94168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7A04-0F23-49AE-A444-968F8E3361BF}" type="datetime1">
              <a:rPr lang="en-US" smtClean="0"/>
              <a:t>10/10/2022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5A525C98-8AF2-53C4-CBF6-B859885902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3323-BB31-410F-AB19-A20B2EB7D3AA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F943DE7-F22D-DE06-94C1-A32A098F35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B387-4572-4F64-A346-79ADEDE14ACC}" type="datetime1">
              <a:rPr lang="en-US" smtClean="0"/>
              <a:t>10/10/2022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E09E1911-3F85-2244-4F07-87009A86B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CD6C15-A767-41F8-87FF-91880C16BBC2}" type="datetime1">
              <a:rPr lang="en-US" smtClean="0"/>
              <a:t>10/10/2022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1" name="Content Placeholder 4">
            <a:extLst>
              <a:ext uri="{FF2B5EF4-FFF2-40B4-BE49-F238E27FC236}">
                <a16:creationId xmlns:a16="http://schemas.microsoft.com/office/drawing/2014/main" id="{4B47D2EA-CC4C-6276-CC2B-8ABD18BAA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5C7C01-B89B-C116-D20E-E3DDB7911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FEUP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F41B61D5-27F6-4FAF-9036-13D9CAC83E77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Wild Fires: </a:t>
            </a:r>
            <a:br>
              <a:rPr lang="en-US" sz="4400" dirty="0"/>
            </a:br>
            <a:r>
              <a:rPr lang="en-US" sz="4400" dirty="0"/>
              <a:t>Statistical Investigation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379840"/>
          </a:xfrm>
        </p:spPr>
        <p:txBody>
          <a:bodyPr>
            <a:normAutofit/>
          </a:bodyPr>
          <a:lstStyle/>
          <a:p>
            <a:r>
              <a:rPr lang="en-US" dirty="0" err="1"/>
              <a:t>Fundamentos</a:t>
            </a:r>
            <a:r>
              <a:rPr lang="en-US" dirty="0"/>
              <a:t> de </a:t>
            </a:r>
            <a:r>
              <a:rPr lang="en-US" dirty="0" err="1"/>
              <a:t>Ciência</a:t>
            </a:r>
            <a:r>
              <a:rPr lang="en-US" dirty="0"/>
              <a:t> e </a:t>
            </a:r>
            <a:r>
              <a:rPr lang="en-US" dirty="0" err="1"/>
              <a:t>Engenharia</a:t>
            </a:r>
            <a:r>
              <a:rPr lang="en-US" dirty="0"/>
              <a:t> de Dados – MDSE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DB368DA-5DA0-CA32-93F0-B38D88BAAC30}"/>
              </a:ext>
            </a:extLst>
          </p:cNvPr>
          <p:cNvSpPr txBox="1">
            <a:spLocks/>
          </p:cNvSpPr>
          <p:nvPr/>
        </p:nvSpPr>
        <p:spPr>
          <a:xfrm>
            <a:off x="1293845" y="6205164"/>
            <a:ext cx="9604310" cy="37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Cátia Teixeira e Vasco Bartolomeu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6702625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AA95C-1C94-8160-4114-3BBDD315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5591F-AC3E-1758-1920-F5D17743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0117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E7F49-3906-5641-61E1-29C73C42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39685-C444-C2F5-9E54-7F7FF3E3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502380-4E11-65C1-6061-7DEB508D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01C129-0249-9A1C-8EB5-29E606F8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90DFB-7273-E8AB-F9C3-84099663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0BF0-C5AE-0F39-C499-20E9346C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12B776-079E-A4B6-B002-FF6A0FD3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115AB2-802D-31C6-5634-ABF403BA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03C12-8F90-CC00-6C98-4282215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1E3A1-852A-EE60-C593-5DEF6298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Research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Exploration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Look back and ahead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184C7-D25A-7FD6-CE2E-B36975A9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9C259-0E8F-1058-1C6D-F1F08D49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Inferences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Look back and ahead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B6D6C-44C9-1051-0C91-998CECCC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DF306-6297-E3A1-8E54-B7414812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F9CB6-5715-418D-406F-A680A19635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6"/>
          <a:stretch/>
        </p:blipFill>
        <p:spPr>
          <a:xfrm>
            <a:off x="7840592" y="2263989"/>
            <a:ext cx="3284160" cy="21550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D4DFD8-F258-CFF8-C96D-F5D974D1CBC3}"/>
              </a:ext>
            </a:extLst>
          </p:cNvPr>
          <p:cNvSpPr txBox="1"/>
          <p:nvPr/>
        </p:nvSpPr>
        <p:spPr>
          <a:xfrm>
            <a:off x="8373601" y="4419081"/>
            <a:ext cx="2822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i="1" dirty="0">
                <a:solidFill>
                  <a:schemeClr val="bg2">
                    <a:lumMod val="75000"/>
                  </a:schemeClr>
                </a:solidFill>
              </a:rPr>
              <a:t>Source: NY Times</a:t>
            </a:r>
          </a:p>
        </p:txBody>
      </p:sp>
    </p:spTree>
    <p:extLst>
      <p:ext uri="{BB962C8B-B14F-4D97-AF65-F5344CB8AC3E}">
        <p14:creationId xmlns:p14="http://schemas.microsoft.com/office/powerpoint/2010/main" val="113303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5" y="2133600"/>
            <a:ext cx="10137912" cy="2908851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dirty="0"/>
              <a:t>Data was obtained via ICNF website and collected by ANPC.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dataset includes information on wildfires occurring in </a:t>
            </a:r>
            <a:r>
              <a:rPr lang="en-US" b="1" dirty="0"/>
              <a:t>Portugal</a:t>
            </a:r>
            <a:r>
              <a:rPr lang="en-US" dirty="0"/>
              <a:t> territory, during the period of </a:t>
            </a:r>
            <a:r>
              <a:rPr lang="en-US" b="1" dirty="0"/>
              <a:t>2015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FFC8F-9816-50DC-BEC4-6B0740C0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7C019-53F0-D7BE-AD00-0324432D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85E6D-4D80-2F99-DFBE-D4FD87F27BCD}"/>
              </a:ext>
            </a:extLst>
          </p:cNvPr>
          <p:cNvSpPr txBox="1"/>
          <p:nvPr/>
        </p:nvSpPr>
        <p:spPr>
          <a:xfrm>
            <a:off x="1367625" y="5701085"/>
            <a:ext cx="6297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ICNF: Instituto da </a:t>
            </a:r>
            <a:r>
              <a:rPr lang="en-US" sz="1000" i="1" dirty="0" err="1"/>
              <a:t>Conservação</a:t>
            </a:r>
            <a:r>
              <a:rPr lang="en-US" sz="1000" i="1" dirty="0"/>
              <a:t> da </a:t>
            </a:r>
            <a:r>
              <a:rPr lang="en-US" sz="1000" i="1" dirty="0" err="1"/>
              <a:t>Natureza</a:t>
            </a:r>
            <a:r>
              <a:rPr lang="en-US" sz="1000" i="1" dirty="0"/>
              <a:t> e </a:t>
            </a:r>
            <a:r>
              <a:rPr lang="en-US" sz="1000" i="1" dirty="0" err="1"/>
              <a:t>Florestas</a:t>
            </a:r>
            <a:endParaRPr lang="en-US" sz="1000" i="1" dirty="0"/>
          </a:p>
          <a:p>
            <a:r>
              <a:rPr lang="en-US" sz="1000" i="1" dirty="0"/>
              <a:t>ANPC: </a:t>
            </a:r>
            <a:r>
              <a:rPr lang="en-US" sz="1000" i="1" dirty="0" err="1"/>
              <a:t>Associação</a:t>
            </a:r>
            <a:r>
              <a:rPr lang="en-US" sz="1000" i="1" dirty="0"/>
              <a:t> Nacional de </a:t>
            </a:r>
            <a:r>
              <a:rPr lang="en-US" sz="1000" i="1" dirty="0" err="1"/>
              <a:t>Proteção</a:t>
            </a:r>
            <a:r>
              <a:rPr lang="en-US" sz="1000" i="1" dirty="0"/>
              <a:t> Civil</a:t>
            </a:r>
          </a:p>
        </p:txBody>
      </p:sp>
    </p:spTree>
    <p:extLst>
      <p:ext uri="{BB962C8B-B14F-4D97-AF65-F5344CB8AC3E}">
        <p14:creationId xmlns:p14="http://schemas.microsoft.com/office/powerpoint/2010/main" val="141377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Inferences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Look back and ahead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Inferences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Look back and ahead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6341C-0AD8-1C3E-1D1C-8AD35A42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A26B7-6F5B-77C0-4C6C-5A837DE2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6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Inferences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Look back and ahead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21040-9C3F-03A3-6141-C14A83E2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AD571-27FA-8CB7-F6E7-ADF51176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1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Look back and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Inferences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Look back and ahead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45956-E4AF-7EA0-4FF1-52C5B7D1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562A4-709B-2EF4-471A-5C8C397D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8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798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AF553-176E-D51D-F7A6-CD6C50E3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5BB95-8C07-F5E1-E64A-CDB5833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1380</TotalTime>
  <Words>311</Words>
  <Application>Microsoft Office PowerPoint</Application>
  <PresentationFormat>Widescreen</PresentationFormat>
  <Paragraphs>117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Diamond Grid 16x9</vt:lpstr>
      <vt:lpstr>Wild Fires:  Statistical Investigation</vt:lpstr>
      <vt:lpstr>Agenda</vt:lpstr>
      <vt:lpstr>1. Research Question</vt:lpstr>
      <vt:lpstr>2. Data Source</vt:lpstr>
      <vt:lpstr>2. Data Exploration</vt:lpstr>
      <vt:lpstr>3. Inferences</vt:lpstr>
      <vt:lpstr>4. Conclusions</vt:lpstr>
      <vt:lpstr>5. Look back and ahead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Cátia Teixeira</dc:creator>
  <cp:lastModifiedBy>Cátia Teixeira</cp:lastModifiedBy>
  <cp:revision>8</cp:revision>
  <dcterms:created xsi:type="dcterms:W3CDTF">2022-10-10T09:58:44Z</dcterms:created>
  <dcterms:modified xsi:type="dcterms:W3CDTF">2022-10-11T08:59:20Z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