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8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9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10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11.xml" ContentType="application/vnd.openxmlformats-officedocument.presentationml.notesSlide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notesSlides/notesSlide12.xml" ContentType="application/vnd.openxmlformats-officedocument.presentationml.notesSlide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notesSlides/notesSlide13.xml" ContentType="application/vnd.openxmlformats-officedocument.presentationml.notesSlide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notesSlides/notesSlide14.xml" ContentType="application/vnd.openxmlformats-officedocument.presentationml.notesSlide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notesSlides/notesSlide15.xml" ContentType="application/vnd.openxmlformats-officedocument.presentationml.notesSlide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notesSlides/notesSlide16.xml" ContentType="application/vnd.openxmlformats-officedocument.presentationml.notesSlide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notesSlides/notesSlide17.xml" ContentType="application/vnd.openxmlformats-officedocument.presentationml.notesSlide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notesSlides/notesSlide18.xml" ContentType="application/vnd.openxmlformats-officedocument.presentationml.notesSlide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1" r:id="rId2"/>
    <p:sldId id="257" r:id="rId3"/>
    <p:sldId id="258" r:id="rId4"/>
    <p:sldId id="264" r:id="rId5"/>
    <p:sldId id="261" r:id="rId6"/>
    <p:sldId id="265" r:id="rId7"/>
    <p:sldId id="266" r:id="rId8"/>
    <p:sldId id="271" r:id="rId9"/>
    <p:sldId id="272" r:id="rId10"/>
    <p:sldId id="267" r:id="rId11"/>
    <p:sldId id="268" r:id="rId12"/>
    <p:sldId id="259" r:id="rId13"/>
    <p:sldId id="270" r:id="rId14"/>
    <p:sldId id="286" r:id="rId15"/>
    <p:sldId id="280" r:id="rId16"/>
    <p:sldId id="289" r:id="rId17"/>
    <p:sldId id="287" r:id="rId18"/>
    <p:sldId id="288" r:id="rId19"/>
    <p:sldId id="290" r:id="rId20"/>
    <p:sldId id="283" r:id="rId21"/>
    <p:sldId id="284" r:id="rId22"/>
    <p:sldId id="269" r:id="rId2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42FB3-B2BA-43F8-A3DC-7DE97B73BD90}" v="1088" dt="2024-05-22T21:40:59.010"/>
    <p1510:client id="{1D1FC9FC-CB1B-4F76-AD9C-F7FD4EE2CC02}" v="107" dt="2024-05-23T16:35:17.577"/>
    <p1510:client id="{465B4878-C163-449C-BB34-63A0A6238425}" v="2994" dt="2024-05-22T22:44:01.249"/>
    <p1510:client id="{8E03B5C7-22C1-4BA2-8BB6-FCA71E3C7838}" v="629" dt="2024-05-23T17:04:47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co Alexandre Vieira Bentes da Conceição" userId="3289adf7-7157-4788-9aa3-c1afa8c57301" providerId="ADAL" clId="{465B4878-C163-449C-BB34-63A0A6238425}"/>
    <pc:docChg chg="undo redo custSel addSld delSld modSld sldOrd modShowInfo">
      <pc:chgData name="Vasco Alexandre Vieira Bentes da Conceição" userId="3289adf7-7157-4788-9aa3-c1afa8c57301" providerId="ADAL" clId="{465B4878-C163-449C-BB34-63A0A6238425}" dt="2024-05-22T22:44:01.249" v="2998" actId="20577"/>
      <pc:docMkLst>
        <pc:docMk/>
      </pc:docMkLst>
      <pc:sldChg chg="addSp delSp modSp new mod modNotesTx">
        <pc:chgData name="Vasco Alexandre Vieira Bentes da Conceição" userId="3289adf7-7157-4788-9aa3-c1afa8c57301" providerId="ADAL" clId="{465B4878-C163-449C-BB34-63A0A6238425}" dt="2024-05-22T21:04:21.246" v="472"/>
        <pc:sldMkLst>
          <pc:docMk/>
          <pc:sldMk cId="2457007679" sldId="256"/>
        </pc:sldMkLst>
        <pc:picChg chg="add del mod">
          <ac:chgData name="Vasco Alexandre Vieira Bentes da Conceição" userId="3289adf7-7157-4788-9aa3-c1afa8c57301" providerId="ADAL" clId="{465B4878-C163-449C-BB34-63A0A6238425}" dt="2024-05-22T19:53:34.505" v="11" actId="478"/>
          <ac:picMkLst>
            <pc:docMk/>
            <pc:sldMk cId="2457007679" sldId="256"/>
            <ac:picMk id="5" creationId="{D38AC247-C677-5279-99B7-5D4F2A9FD075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19:51:45.327" v="10" actId="1076"/>
          <ac:picMkLst>
            <pc:docMk/>
            <pc:sldMk cId="2457007679" sldId="256"/>
            <ac:picMk id="6" creationId="{67CE2E21-E7C6-BC5A-4733-44091435AC37}"/>
          </ac:picMkLst>
        </pc:picChg>
      </pc:sldChg>
      <pc:sldChg chg="new modNotesTx">
        <pc:chgData name="Vasco Alexandre Vieira Bentes da Conceição" userId="3289adf7-7157-4788-9aa3-c1afa8c57301" providerId="ADAL" clId="{465B4878-C163-449C-BB34-63A0A6238425}" dt="2024-05-22T21:06:39.839" v="479"/>
        <pc:sldMkLst>
          <pc:docMk/>
          <pc:sldMk cId="3463753832" sldId="257"/>
        </pc:sldMkLst>
      </pc:sldChg>
      <pc:sldChg chg="addSp delSp modSp new mod modAnim modNotesTx">
        <pc:chgData name="Vasco Alexandre Vieira Bentes da Conceição" userId="3289adf7-7157-4788-9aa3-c1afa8c57301" providerId="ADAL" clId="{465B4878-C163-449C-BB34-63A0A6238425}" dt="2024-05-22T21:38:53.044" v="1708" actId="20577"/>
        <pc:sldMkLst>
          <pc:docMk/>
          <pc:sldMk cId="2744804123" sldId="258"/>
        </pc:sldMkLst>
        <pc:spChg chg="del mod">
          <ac:chgData name="Vasco Alexandre Vieira Bentes da Conceição" userId="3289adf7-7157-4788-9aa3-c1afa8c57301" providerId="ADAL" clId="{465B4878-C163-449C-BB34-63A0A6238425}" dt="2024-05-22T20:15:09.403" v="25" actId="478"/>
          <ac:spMkLst>
            <pc:docMk/>
            <pc:sldMk cId="2744804123" sldId="258"/>
            <ac:spMk id="2" creationId="{9D4B6156-5C71-41EA-5DB3-983409A82A29}"/>
          </ac:spMkLst>
        </pc:spChg>
        <pc:spChg chg="del">
          <ac:chgData name="Vasco Alexandre Vieira Bentes da Conceição" userId="3289adf7-7157-4788-9aa3-c1afa8c57301" providerId="ADAL" clId="{465B4878-C163-449C-BB34-63A0A6238425}" dt="2024-05-22T20:15:07.619" v="24" actId="478"/>
          <ac:spMkLst>
            <pc:docMk/>
            <pc:sldMk cId="2744804123" sldId="258"/>
            <ac:spMk id="3" creationId="{953E51A8-36E6-7C60-42A2-A6B6294F73E5}"/>
          </ac:spMkLst>
        </pc:spChg>
        <pc:spChg chg="add del mod">
          <ac:chgData name="Vasco Alexandre Vieira Bentes da Conceição" userId="3289adf7-7157-4788-9aa3-c1afa8c57301" providerId="ADAL" clId="{465B4878-C163-449C-BB34-63A0A6238425}" dt="2024-05-22T20:15:11.501" v="26" actId="478"/>
          <ac:spMkLst>
            <pc:docMk/>
            <pc:sldMk cId="2744804123" sldId="258"/>
            <ac:spMk id="5" creationId="{80812816-8B9F-D594-8498-4C05DA851FC8}"/>
          </ac:spMkLst>
        </pc:spChg>
        <pc:spChg chg="add del mod ord">
          <ac:chgData name="Vasco Alexandre Vieira Bentes da Conceição" userId="3289adf7-7157-4788-9aa3-c1afa8c57301" providerId="ADAL" clId="{465B4878-C163-449C-BB34-63A0A6238425}" dt="2024-05-22T20:39:03.302" v="274"/>
          <ac:spMkLst>
            <pc:docMk/>
            <pc:sldMk cId="2744804123" sldId="258"/>
            <ac:spMk id="53" creationId="{2199C10F-E251-D6A7-C11C-AB73A3C4025C}"/>
          </ac:spMkLst>
        </pc:spChg>
        <pc:spChg chg="add del mod">
          <ac:chgData name="Vasco Alexandre Vieira Bentes da Conceição" userId="3289adf7-7157-4788-9aa3-c1afa8c57301" providerId="ADAL" clId="{465B4878-C163-449C-BB34-63A0A6238425}" dt="2024-05-22T20:39:03.302" v="274"/>
          <ac:spMkLst>
            <pc:docMk/>
            <pc:sldMk cId="2744804123" sldId="258"/>
            <ac:spMk id="54" creationId="{7A687807-189B-DC74-8056-F6661A89823D}"/>
          </ac:spMkLst>
        </pc:spChg>
        <pc:spChg chg="del">
          <ac:chgData name="Vasco Alexandre Vieira Bentes da Conceição" userId="3289adf7-7157-4788-9aa3-c1afa8c57301" providerId="ADAL" clId="{465B4878-C163-449C-BB34-63A0A6238425}" dt="2024-05-22T20:39:03.302" v="274"/>
          <ac:spMkLst>
            <pc:docMk/>
            <pc:sldMk cId="2744804123" sldId="258"/>
            <ac:spMk id="55" creationId="{93A4C9D5-E20B-577E-8114-1BE46FBEF794}"/>
          </ac:spMkLst>
        </pc:spChg>
        <pc:spChg chg="add del mod ord">
          <ac:chgData name="Vasco Alexandre Vieira Bentes da Conceição" userId="3289adf7-7157-4788-9aa3-c1afa8c57301" providerId="ADAL" clId="{465B4878-C163-449C-BB34-63A0A6238425}" dt="2024-05-22T20:42:06.535" v="296"/>
          <ac:spMkLst>
            <pc:docMk/>
            <pc:sldMk cId="2744804123" sldId="258"/>
            <ac:spMk id="56" creationId="{53F828A6-E6E1-71A6-002C-F3CA1BCB8FBC}"/>
          </ac:spMkLst>
        </pc:spChg>
        <pc:spChg chg="add del mod">
          <ac:chgData name="Vasco Alexandre Vieira Bentes da Conceição" userId="3289adf7-7157-4788-9aa3-c1afa8c57301" providerId="ADAL" clId="{465B4878-C163-449C-BB34-63A0A6238425}" dt="2024-05-22T20:40:24.787" v="287" actId="11529"/>
          <ac:spMkLst>
            <pc:docMk/>
            <pc:sldMk cId="2744804123" sldId="258"/>
            <ac:spMk id="57" creationId="{6333EBCC-46D4-3792-E23D-57B8E9129DD2}"/>
          </ac:spMkLst>
        </pc:spChg>
        <pc:spChg chg="add del">
          <ac:chgData name="Vasco Alexandre Vieira Bentes da Conceição" userId="3289adf7-7157-4788-9aa3-c1afa8c57301" providerId="ADAL" clId="{465B4878-C163-449C-BB34-63A0A6238425}" dt="2024-05-22T20:40:22.306" v="285"/>
          <ac:spMkLst>
            <pc:docMk/>
            <pc:sldMk cId="2744804123" sldId="258"/>
            <ac:spMk id="58" creationId="{B7E0AC84-0F2B-7C84-F736-17FE64E3EBB2}"/>
          </ac:spMkLst>
        </pc:spChg>
        <pc:spChg chg="add del">
          <ac:chgData name="Vasco Alexandre Vieira Bentes da Conceição" userId="3289adf7-7157-4788-9aa3-c1afa8c57301" providerId="ADAL" clId="{465B4878-C163-449C-BB34-63A0A6238425}" dt="2024-05-22T20:42:06.535" v="296"/>
          <ac:spMkLst>
            <pc:docMk/>
            <pc:sldMk cId="2744804123" sldId="258"/>
            <ac:spMk id="59" creationId="{56566C13-A56F-2CAC-6BF5-BD61B0C6B59A}"/>
          </ac:spMkLst>
        </pc:spChg>
        <pc:spChg chg="add del">
          <ac:chgData name="Vasco Alexandre Vieira Bentes da Conceição" userId="3289adf7-7157-4788-9aa3-c1afa8c57301" providerId="ADAL" clId="{465B4878-C163-449C-BB34-63A0A6238425}" dt="2024-05-22T20:41:26.855" v="295"/>
          <ac:spMkLst>
            <pc:docMk/>
            <pc:sldMk cId="2744804123" sldId="258"/>
            <ac:spMk id="60" creationId="{16EBB85B-FA17-C407-B6E1-D7087948B7A1}"/>
          </ac:spMkLst>
        </pc:spChg>
        <pc:spChg chg="add del mod">
          <ac:chgData name="Vasco Alexandre Vieira Bentes da Conceição" userId="3289adf7-7157-4788-9aa3-c1afa8c57301" providerId="ADAL" clId="{465B4878-C163-449C-BB34-63A0A6238425}" dt="2024-05-22T20:44:10.701" v="311" actId="478"/>
          <ac:spMkLst>
            <pc:docMk/>
            <pc:sldMk cId="2744804123" sldId="258"/>
            <ac:spMk id="61" creationId="{47C4D33B-86D1-A72F-727A-17AEF5A78C68}"/>
          </ac:spMkLst>
        </pc:spChg>
        <pc:picChg chg="add mod">
          <ac:chgData name="Vasco Alexandre Vieira Bentes da Conceição" userId="3289adf7-7157-4788-9aa3-c1afa8c57301" providerId="ADAL" clId="{465B4878-C163-449C-BB34-63A0A6238425}" dt="2024-05-22T20:30:48.711" v="198" actId="1036"/>
          <ac:picMkLst>
            <pc:docMk/>
            <pc:sldMk cId="2744804123" sldId="258"/>
            <ac:picMk id="6" creationId="{FFA1B8CD-0C54-085F-54EA-41ACEBDBECA8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0:26:56.053" v="162" actId="478"/>
          <ac:picMkLst>
            <pc:docMk/>
            <pc:sldMk cId="2744804123" sldId="258"/>
            <ac:picMk id="7" creationId="{CF098C46-0561-6B98-BD2F-9B1121FA9695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29:21.723" v="178" actId="408"/>
          <ac:picMkLst>
            <pc:docMk/>
            <pc:sldMk cId="2744804123" sldId="258"/>
            <ac:picMk id="8" creationId="{369E6F82-1B37-8E17-87C6-631AEEC3FCD3}"/>
          </ac:picMkLst>
        </pc:picChg>
        <pc:picChg chg="add mod ord">
          <ac:chgData name="Vasco Alexandre Vieira Bentes da Conceição" userId="3289adf7-7157-4788-9aa3-c1afa8c57301" providerId="ADAL" clId="{465B4878-C163-449C-BB34-63A0A6238425}" dt="2024-05-22T20:44:13.314" v="312" actId="167"/>
          <ac:picMkLst>
            <pc:docMk/>
            <pc:sldMk cId="2744804123" sldId="258"/>
            <ac:picMk id="9" creationId="{84F29987-CF16-11A2-B23C-3FF223CEAD5B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0:18:12.263" v="57" actId="478"/>
          <ac:picMkLst>
            <pc:docMk/>
            <pc:sldMk cId="2744804123" sldId="258"/>
            <ac:picMk id="10" creationId="{F9265A29-35D6-3F30-7741-D8EE79E28FDF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0:31:50.589" v="218" actId="1037"/>
          <ac:picMkLst>
            <pc:docMk/>
            <pc:sldMk cId="2744804123" sldId="258"/>
            <ac:picMk id="11" creationId="{6A830D90-4209-2793-837E-CFCBAE250324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0:25:35.142" v="142" actId="478"/>
          <ac:picMkLst>
            <pc:docMk/>
            <pc:sldMk cId="2744804123" sldId="258"/>
            <ac:picMk id="12" creationId="{13CDF609-122D-42F9-80EF-36ECC1DF3260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0:26:26.905" v="157" actId="478"/>
          <ac:picMkLst>
            <pc:docMk/>
            <pc:sldMk cId="2744804123" sldId="258"/>
            <ac:picMk id="13" creationId="{A26FA011-56E9-1AF5-449D-E45E5C0CF448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0:26:16.839" v="155" actId="478"/>
          <ac:picMkLst>
            <pc:docMk/>
            <pc:sldMk cId="2744804123" sldId="258"/>
            <ac:picMk id="14" creationId="{F5FB6E80-4EA5-486B-4AD2-19D6399D8B3E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31:03.262" v="203" actId="1036"/>
          <ac:picMkLst>
            <pc:docMk/>
            <pc:sldMk cId="2744804123" sldId="258"/>
            <ac:picMk id="15" creationId="{BCC6413C-E1B5-443A-7070-92B9DA635FD5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31:03.262" v="203" actId="1036"/>
          <ac:picMkLst>
            <pc:docMk/>
            <pc:sldMk cId="2744804123" sldId="258"/>
            <ac:picMk id="16" creationId="{62FD969E-310F-35E3-BFB2-613599A4EA3E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34:34.312" v="260" actId="1035"/>
          <ac:picMkLst>
            <pc:docMk/>
            <pc:sldMk cId="2744804123" sldId="258"/>
            <ac:picMk id="17" creationId="{6C0CF106-E881-7273-CDCD-C7000742A772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31:32.599" v="210" actId="1035"/>
          <ac:picMkLst>
            <pc:docMk/>
            <pc:sldMk cId="2744804123" sldId="258"/>
            <ac:picMk id="18" creationId="{932BEF7A-C04E-9AE6-739C-B26D0D485704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31:32.599" v="210" actId="1035"/>
          <ac:picMkLst>
            <pc:docMk/>
            <pc:sldMk cId="2744804123" sldId="258"/>
            <ac:picMk id="19" creationId="{DB9814F6-5EB6-F8E2-3C63-E25E4EE9C762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31:32.599" v="210" actId="1035"/>
          <ac:picMkLst>
            <pc:docMk/>
            <pc:sldMk cId="2744804123" sldId="258"/>
            <ac:picMk id="20" creationId="{13DA5227-BA1E-11EE-AFD3-A8F739C50514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31:32.599" v="210" actId="1035"/>
          <ac:picMkLst>
            <pc:docMk/>
            <pc:sldMk cId="2744804123" sldId="258"/>
            <ac:picMk id="21" creationId="{9F6EB6B9-CD9B-812F-997C-2290ECBEF997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22:04.457" v="98" actId="14100"/>
          <ac:picMkLst>
            <pc:docMk/>
            <pc:sldMk cId="2744804123" sldId="258"/>
            <ac:picMk id="24" creationId="{52BBE677-1ABB-CC58-1C07-375967A87660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31:47.726" v="215" actId="1037"/>
          <ac:picMkLst>
            <pc:docMk/>
            <pc:sldMk cId="2744804123" sldId="258"/>
            <ac:picMk id="25" creationId="{404BAAD2-4B45-42B5-C9AF-7D343844FC27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31:40.220" v="213" actId="1036"/>
          <ac:picMkLst>
            <pc:docMk/>
            <pc:sldMk cId="2744804123" sldId="258"/>
            <ac:picMk id="26" creationId="{9B40F832-DC12-4CF9-45B2-289522705B57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31:40.220" v="213" actId="1036"/>
          <ac:picMkLst>
            <pc:docMk/>
            <pc:sldMk cId="2744804123" sldId="258"/>
            <ac:picMk id="27" creationId="{3DCE4E11-CA7D-BB5F-7121-504381332A2C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30:48.711" v="198" actId="1036"/>
          <ac:picMkLst>
            <pc:docMk/>
            <pc:sldMk cId="2744804123" sldId="258"/>
            <ac:picMk id="28" creationId="{2C5BD379-A90A-A8AF-43F9-698E928BE1F6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35:08.083" v="264" actId="1038"/>
          <ac:picMkLst>
            <pc:docMk/>
            <pc:sldMk cId="2744804123" sldId="258"/>
            <ac:picMk id="29" creationId="{1DAAA942-55D9-68F5-AE8F-106A012C0135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34:46.818" v="261" actId="1038"/>
          <ac:picMkLst>
            <pc:docMk/>
            <pc:sldMk cId="2744804123" sldId="258"/>
            <ac:picMk id="30" creationId="{626A95AB-E021-CA77-908C-F4425C35DB27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32:47.420" v="231" actId="1036"/>
          <ac:picMkLst>
            <pc:docMk/>
            <pc:sldMk cId="2744804123" sldId="258"/>
            <ac:picMk id="31" creationId="{45EFC5FE-49B5-815A-F487-34A8EE1C351E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32:57.633" v="240" actId="1038"/>
          <ac:picMkLst>
            <pc:docMk/>
            <pc:sldMk cId="2744804123" sldId="258"/>
            <ac:picMk id="32" creationId="{DB59910A-13DF-FF91-BBEB-E5D5D2253222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32:47.963" v="232" actId="1036"/>
          <ac:picMkLst>
            <pc:docMk/>
            <pc:sldMk cId="2744804123" sldId="258"/>
            <ac:picMk id="33" creationId="{2845B541-F5B3-7215-5986-1239D304FD30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32:58.495" v="241" actId="1038"/>
          <ac:picMkLst>
            <pc:docMk/>
            <pc:sldMk cId="2744804123" sldId="258"/>
            <ac:picMk id="34" creationId="{07EDE578-C2B1-FF78-9A09-2E11C9376431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32:08.544" v="224" actId="1037"/>
          <ac:picMkLst>
            <pc:docMk/>
            <pc:sldMk cId="2744804123" sldId="258"/>
            <ac:picMk id="35" creationId="{EDA98B99-AEFA-B298-EC20-62FCD3CF8C0E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29:39.927" v="182" actId="408"/>
          <ac:picMkLst>
            <pc:docMk/>
            <pc:sldMk cId="2744804123" sldId="258"/>
            <ac:picMk id="36" creationId="{1AAC7E85-9582-4F53-07B7-B6A33C6968E4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29:39.927" v="182" actId="408"/>
          <ac:picMkLst>
            <pc:docMk/>
            <pc:sldMk cId="2744804123" sldId="258"/>
            <ac:picMk id="37" creationId="{212632B1-9374-ECC6-AFA1-16E2A71E6F0D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0:28:25.161" v="171" actId="478"/>
          <ac:picMkLst>
            <pc:docMk/>
            <pc:sldMk cId="2744804123" sldId="258"/>
            <ac:picMk id="38" creationId="{8B36FD31-2337-79B4-8467-64B8FEA510D6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0:28:23.239" v="170" actId="478"/>
          <ac:picMkLst>
            <pc:docMk/>
            <pc:sldMk cId="2744804123" sldId="258"/>
            <ac:picMk id="39" creationId="{94C2CA02-8C5B-ED1C-6435-7505D991BDC2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26:49.249" v="160" actId="1076"/>
          <ac:picMkLst>
            <pc:docMk/>
            <pc:sldMk cId="2744804123" sldId="258"/>
            <ac:picMk id="40" creationId="{0E2A5E34-A7F0-D40E-12EE-1A84F0A8FAF4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33:55.805" v="256" actId="1037"/>
          <ac:picMkLst>
            <pc:docMk/>
            <pc:sldMk cId="2744804123" sldId="258"/>
            <ac:picMk id="41" creationId="{D5548789-C6D6-16F8-3BAE-7C1EC1DD5D97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33:36.837" v="247" actId="1037"/>
          <ac:picMkLst>
            <pc:docMk/>
            <pc:sldMk cId="2744804123" sldId="258"/>
            <ac:picMk id="42" creationId="{9CC9568F-8AC5-F534-F4B6-D28B3178A42A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33:42.438" v="253" actId="1037"/>
          <ac:picMkLst>
            <pc:docMk/>
            <pc:sldMk cId="2744804123" sldId="258"/>
            <ac:picMk id="43" creationId="{86C54E07-1B7D-5312-C214-1B08AC0DB227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34:06.516" v="259" actId="1037"/>
          <ac:picMkLst>
            <pc:docMk/>
            <pc:sldMk cId="2744804123" sldId="258"/>
            <ac:picMk id="44" creationId="{4C83D606-08DB-BE27-7863-567FE7BCF6F4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29:46.754" v="183" actId="1035"/>
          <ac:picMkLst>
            <pc:docMk/>
            <pc:sldMk cId="2744804123" sldId="258"/>
            <ac:picMk id="45" creationId="{F2B19478-B1CE-A9D0-2C99-DF8E289F7BCF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34:02.201" v="258" actId="1035"/>
          <ac:picMkLst>
            <pc:docMk/>
            <pc:sldMk cId="2744804123" sldId="258"/>
            <ac:picMk id="46" creationId="{C546BB83-6EA7-66F0-6B04-A1196CD76825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27:01.407" v="164" actId="1076"/>
          <ac:picMkLst>
            <pc:docMk/>
            <pc:sldMk cId="2744804123" sldId="258"/>
            <ac:picMk id="47" creationId="{11D0AAC3-F743-C30A-6A04-42F89D0E3105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29:17.328" v="177" actId="571"/>
          <ac:picMkLst>
            <pc:docMk/>
            <pc:sldMk cId="2744804123" sldId="258"/>
            <ac:picMk id="48" creationId="{AA172CD4-147E-2A0D-5283-2EC001015FFE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29:17.328" v="177" actId="571"/>
          <ac:picMkLst>
            <pc:docMk/>
            <pc:sldMk cId="2744804123" sldId="258"/>
            <ac:picMk id="49" creationId="{C6D03691-375F-56E0-2D3F-BC27079ABDFE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29:17.328" v="177" actId="571"/>
          <ac:picMkLst>
            <pc:docMk/>
            <pc:sldMk cId="2744804123" sldId="258"/>
            <ac:picMk id="50" creationId="{14B3AEB4-A389-DD72-FA62-6919A2DFC274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29:17.328" v="177" actId="571"/>
          <ac:picMkLst>
            <pc:docMk/>
            <pc:sldMk cId="2744804123" sldId="258"/>
            <ac:picMk id="51" creationId="{8ED3694A-FDD7-B8AF-6483-632E67330F94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29:17.328" v="177" actId="571"/>
          <ac:picMkLst>
            <pc:docMk/>
            <pc:sldMk cId="2744804123" sldId="258"/>
            <ac:picMk id="52" creationId="{0688B7AF-16E5-419C-EAA2-BCAE765586C7}"/>
          </ac:picMkLst>
        </pc:picChg>
        <pc:cxnChg chg="add del">
          <ac:chgData name="Vasco Alexandre Vieira Bentes da Conceição" userId="3289adf7-7157-4788-9aa3-c1afa8c57301" providerId="ADAL" clId="{465B4878-C163-449C-BB34-63A0A6238425}" dt="2024-05-22T20:19:03.060" v="70" actId="478"/>
          <ac:cxnSpMkLst>
            <pc:docMk/>
            <pc:sldMk cId="2744804123" sldId="258"/>
            <ac:cxnSpMk id="23" creationId="{D0BA29B1-47B0-4012-D6FA-7A90546D20A7}"/>
          </ac:cxnSpMkLst>
        </pc:cxnChg>
      </pc:sldChg>
      <pc:sldChg chg="delSp modSp new mod modNotesTx">
        <pc:chgData name="Vasco Alexandre Vieira Bentes da Conceição" userId="3289adf7-7157-4788-9aa3-c1afa8c57301" providerId="ADAL" clId="{465B4878-C163-449C-BB34-63A0A6238425}" dt="2024-05-22T21:45:16.256" v="1809"/>
        <pc:sldMkLst>
          <pc:docMk/>
          <pc:sldMk cId="3918934243" sldId="259"/>
        </pc:sldMkLst>
        <pc:spChg chg="del">
          <ac:chgData name="Vasco Alexandre Vieira Bentes da Conceição" userId="3289adf7-7157-4788-9aa3-c1afa8c57301" providerId="ADAL" clId="{465B4878-C163-449C-BB34-63A0A6238425}" dt="2024-05-22T20:35:18.313" v="266" actId="478"/>
          <ac:spMkLst>
            <pc:docMk/>
            <pc:sldMk cId="3918934243" sldId="259"/>
            <ac:spMk id="2" creationId="{281B1F79-4FC5-9103-9B37-51CA5EBA01E7}"/>
          </ac:spMkLst>
        </pc:spChg>
        <pc:spChg chg="del mod">
          <ac:chgData name="Vasco Alexandre Vieira Bentes da Conceição" userId="3289adf7-7157-4788-9aa3-c1afa8c57301" providerId="ADAL" clId="{465B4878-C163-449C-BB34-63A0A6238425}" dt="2024-05-22T20:35:19.544" v="268" actId="478"/>
          <ac:spMkLst>
            <pc:docMk/>
            <pc:sldMk cId="3918934243" sldId="259"/>
            <ac:spMk id="3" creationId="{ACA425DF-9A5E-F6BF-650B-062A335A9A64}"/>
          </ac:spMkLst>
        </pc:spChg>
        <pc:cxnChg chg="mod">
          <ac:chgData name="Vasco Alexandre Vieira Bentes da Conceição" userId="3289adf7-7157-4788-9aa3-c1afa8c57301" providerId="ADAL" clId="{465B4878-C163-449C-BB34-63A0A6238425}" dt="2024-05-22T21:10:55.783" v="508" actId="1036"/>
          <ac:cxnSpMkLst>
            <pc:docMk/>
            <pc:sldMk cId="3918934243" sldId="259"/>
            <ac:cxnSpMk id="443" creationId="{7CCB8047-816D-1158-7BDB-98043F3F6C48}"/>
          </ac:cxnSpMkLst>
        </pc:cxnChg>
      </pc:sldChg>
      <pc:sldChg chg="addSp delSp modSp new del mod modAnim">
        <pc:chgData name="Vasco Alexandre Vieira Bentes da Conceição" userId="3289adf7-7157-4788-9aa3-c1afa8c57301" providerId="ADAL" clId="{465B4878-C163-449C-BB34-63A0A6238425}" dt="2024-05-22T20:48:40.683" v="365" actId="47"/>
        <pc:sldMkLst>
          <pc:docMk/>
          <pc:sldMk cId="780670483" sldId="260"/>
        </pc:sldMkLst>
        <pc:spChg chg="del">
          <ac:chgData name="Vasco Alexandre Vieira Bentes da Conceição" userId="3289adf7-7157-4788-9aa3-c1afa8c57301" providerId="ADAL" clId="{465B4878-C163-449C-BB34-63A0A6238425}" dt="2024-05-22T20:44:32.316" v="314" actId="478"/>
          <ac:spMkLst>
            <pc:docMk/>
            <pc:sldMk cId="780670483" sldId="260"/>
            <ac:spMk id="2" creationId="{97009F7C-E245-D8DF-F7D9-8C6E9D059A44}"/>
          </ac:spMkLst>
        </pc:spChg>
        <pc:spChg chg="del">
          <ac:chgData name="Vasco Alexandre Vieira Bentes da Conceição" userId="3289adf7-7157-4788-9aa3-c1afa8c57301" providerId="ADAL" clId="{465B4878-C163-449C-BB34-63A0A6238425}" dt="2024-05-22T20:44:33.659" v="315" actId="478"/>
          <ac:spMkLst>
            <pc:docMk/>
            <pc:sldMk cId="780670483" sldId="260"/>
            <ac:spMk id="3" creationId="{54BA27C1-EBC2-4CA0-6BF9-9D7095DD6D2E}"/>
          </ac:spMkLst>
        </pc:spChg>
        <pc:spChg chg="add mod">
          <ac:chgData name="Vasco Alexandre Vieira Bentes da Conceição" userId="3289adf7-7157-4788-9aa3-c1afa8c57301" providerId="ADAL" clId="{465B4878-C163-449C-BB34-63A0A6238425}" dt="2024-05-22T20:46:47.695" v="348" actId="1076"/>
          <ac:spMkLst>
            <pc:docMk/>
            <pc:sldMk cId="780670483" sldId="260"/>
            <ac:spMk id="5" creationId="{C700385B-ADC9-A644-6B0D-638119E2CDEB}"/>
          </ac:spMkLst>
        </pc:spChg>
        <pc:picChg chg="add mod">
          <ac:chgData name="Vasco Alexandre Vieira Bentes da Conceição" userId="3289adf7-7157-4788-9aa3-c1afa8c57301" providerId="ADAL" clId="{465B4878-C163-449C-BB34-63A0A6238425}" dt="2024-05-22T20:46:06.353" v="331" actId="1076"/>
          <ac:picMkLst>
            <pc:docMk/>
            <pc:sldMk cId="780670483" sldId="260"/>
            <ac:picMk id="4" creationId="{E6B49EF5-5CBB-E7CA-0520-1F3E9C168145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46:57.768" v="352" actId="1076"/>
          <ac:picMkLst>
            <pc:docMk/>
            <pc:sldMk cId="780670483" sldId="260"/>
            <ac:picMk id="6" creationId="{C62881A2-15D7-C457-32C8-F640B8E6F2AF}"/>
          </ac:picMkLst>
        </pc:picChg>
      </pc:sldChg>
      <pc:sldChg chg="addSp modSp add mod modAnim modNotesTx">
        <pc:chgData name="Vasco Alexandre Vieira Bentes da Conceição" userId="3289adf7-7157-4788-9aa3-c1afa8c57301" providerId="ADAL" clId="{465B4878-C163-449C-BB34-63A0A6238425}" dt="2024-05-22T21:38:46.007" v="1706" actId="20577"/>
        <pc:sldMkLst>
          <pc:docMk/>
          <pc:sldMk cId="425577110" sldId="261"/>
        </pc:sldMkLst>
        <pc:spChg chg="mod">
          <ac:chgData name="Vasco Alexandre Vieira Bentes da Conceição" userId="3289adf7-7157-4788-9aa3-c1afa8c57301" providerId="ADAL" clId="{465B4878-C163-449C-BB34-63A0A6238425}" dt="2024-05-22T20:48:18.014" v="358" actId="1076"/>
          <ac:spMkLst>
            <pc:docMk/>
            <pc:sldMk cId="425577110" sldId="261"/>
            <ac:spMk id="5" creationId="{C700385B-ADC9-A644-6B0D-638119E2CDEB}"/>
          </ac:spMkLst>
        </pc:spChg>
        <pc:picChg chg="add mod">
          <ac:chgData name="Vasco Alexandre Vieira Bentes da Conceição" userId="3289adf7-7157-4788-9aa3-c1afa8c57301" providerId="ADAL" clId="{465B4878-C163-449C-BB34-63A0A6238425}" dt="2024-05-22T20:48:21.584" v="359" actId="688"/>
          <ac:picMkLst>
            <pc:docMk/>
            <pc:sldMk cId="425577110" sldId="261"/>
            <ac:picMk id="2" creationId="{275F4EB5-4D3E-B4AC-7120-2C23EE3A08F0}"/>
          </ac:picMkLst>
        </pc:picChg>
        <pc:picChg chg="mod">
          <ac:chgData name="Vasco Alexandre Vieira Bentes da Conceição" userId="3289adf7-7157-4788-9aa3-c1afa8c57301" providerId="ADAL" clId="{465B4878-C163-449C-BB34-63A0A6238425}" dt="2024-05-22T20:48:30.833" v="361" actId="1076"/>
          <ac:picMkLst>
            <pc:docMk/>
            <pc:sldMk cId="425577110" sldId="261"/>
            <ac:picMk id="4" creationId="{E6B49EF5-5CBB-E7CA-0520-1F3E9C168145}"/>
          </ac:picMkLst>
        </pc:picChg>
      </pc:sldChg>
      <pc:sldChg chg="delSp new del mod">
        <pc:chgData name="Vasco Alexandre Vieira Bentes da Conceição" userId="3289adf7-7157-4788-9aa3-c1afa8c57301" providerId="ADAL" clId="{465B4878-C163-449C-BB34-63A0A6238425}" dt="2024-05-22T20:45:42.179" v="330" actId="47"/>
        <pc:sldMkLst>
          <pc:docMk/>
          <pc:sldMk cId="987378783" sldId="261"/>
        </pc:sldMkLst>
        <pc:spChg chg="del">
          <ac:chgData name="Vasco Alexandre Vieira Bentes da Conceição" userId="3289adf7-7157-4788-9aa3-c1afa8c57301" providerId="ADAL" clId="{465B4878-C163-449C-BB34-63A0A6238425}" dt="2024-05-22T20:45:36.905" v="329" actId="478"/>
          <ac:spMkLst>
            <pc:docMk/>
            <pc:sldMk cId="987378783" sldId="261"/>
            <ac:spMk id="2" creationId="{9492C262-691A-0223-30C1-3B9336907EC1}"/>
          </ac:spMkLst>
        </pc:spChg>
        <pc:spChg chg="del">
          <ac:chgData name="Vasco Alexandre Vieira Bentes da Conceição" userId="3289adf7-7157-4788-9aa3-c1afa8c57301" providerId="ADAL" clId="{465B4878-C163-449C-BB34-63A0A6238425}" dt="2024-05-22T20:45:35.764" v="328" actId="478"/>
          <ac:spMkLst>
            <pc:docMk/>
            <pc:sldMk cId="987378783" sldId="261"/>
            <ac:spMk id="3" creationId="{999A2ECD-3B99-71D3-B722-4F5CF948073D}"/>
          </ac:spMkLst>
        </pc:spChg>
      </pc:sldChg>
      <pc:sldChg chg="modSp add del mod">
        <pc:chgData name="Vasco Alexandre Vieira Bentes da Conceição" userId="3289adf7-7157-4788-9aa3-c1afa8c57301" providerId="ADAL" clId="{465B4878-C163-449C-BB34-63A0A6238425}" dt="2024-05-22T20:48:55.770" v="370" actId="47"/>
        <pc:sldMkLst>
          <pc:docMk/>
          <pc:sldMk cId="58279491" sldId="262"/>
        </pc:sldMkLst>
        <pc:picChg chg="mod">
          <ac:chgData name="Vasco Alexandre Vieira Bentes da Conceição" userId="3289adf7-7157-4788-9aa3-c1afa8c57301" providerId="ADAL" clId="{465B4878-C163-449C-BB34-63A0A6238425}" dt="2024-05-22T20:48:51.130" v="368" actId="688"/>
          <ac:picMkLst>
            <pc:docMk/>
            <pc:sldMk cId="58279491" sldId="262"/>
            <ac:picMk id="4" creationId="{E6B49EF5-5CBB-E7CA-0520-1F3E9C168145}"/>
          </ac:picMkLst>
        </pc:picChg>
      </pc:sldChg>
      <pc:sldChg chg="delSp new del mod">
        <pc:chgData name="Vasco Alexandre Vieira Bentes da Conceição" userId="3289adf7-7157-4788-9aa3-c1afa8c57301" providerId="ADAL" clId="{465B4878-C163-449C-BB34-63A0A6238425}" dt="2024-05-22T20:45:42.179" v="330" actId="47"/>
        <pc:sldMkLst>
          <pc:docMk/>
          <pc:sldMk cId="851172742" sldId="262"/>
        </pc:sldMkLst>
        <pc:spChg chg="del">
          <ac:chgData name="Vasco Alexandre Vieira Bentes da Conceição" userId="3289adf7-7157-4788-9aa3-c1afa8c57301" providerId="ADAL" clId="{465B4878-C163-449C-BB34-63A0A6238425}" dt="2024-05-22T20:45:33.876" v="327" actId="478"/>
          <ac:spMkLst>
            <pc:docMk/>
            <pc:sldMk cId="851172742" sldId="262"/>
            <ac:spMk id="2" creationId="{6102F5B9-A1C7-FB33-C404-6E119B69D4A0}"/>
          </ac:spMkLst>
        </pc:spChg>
        <pc:spChg chg="del">
          <ac:chgData name="Vasco Alexandre Vieira Bentes da Conceição" userId="3289adf7-7157-4788-9aa3-c1afa8c57301" providerId="ADAL" clId="{465B4878-C163-449C-BB34-63A0A6238425}" dt="2024-05-22T20:45:33.378" v="326" actId="478"/>
          <ac:spMkLst>
            <pc:docMk/>
            <pc:sldMk cId="851172742" sldId="262"/>
            <ac:spMk id="3" creationId="{4F1C5B83-D92B-26BB-86D0-C05057B4A19F}"/>
          </ac:spMkLst>
        </pc:spChg>
      </pc:sldChg>
      <pc:sldChg chg="delSp new del mod">
        <pc:chgData name="Vasco Alexandre Vieira Bentes da Conceição" userId="3289adf7-7157-4788-9aa3-c1afa8c57301" providerId="ADAL" clId="{465B4878-C163-449C-BB34-63A0A6238425}" dt="2024-05-22T20:45:42.179" v="330" actId="47"/>
        <pc:sldMkLst>
          <pc:docMk/>
          <pc:sldMk cId="795684163" sldId="263"/>
        </pc:sldMkLst>
        <pc:spChg chg="del">
          <ac:chgData name="Vasco Alexandre Vieira Bentes da Conceição" userId="3289adf7-7157-4788-9aa3-c1afa8c57301" providerId="ADAL" clId="{465B4878-C163-449C-BB34-63A0A6238425}" dt="2024-05-22T20:45:30.582" v="324" actId="478"/>
          <ac:spMkLst>
            <pc:docMk/>
            <pc:sldMk cId="795684163" sldId="263"/>
            <ac:spMk id="2" creationId="{70CE4768-4248-BB7D-9ABB-2DE4382163D4}"/>
          </ac:spMkLst>
        </pc:spChg>
        <pc:spChg chg="del">
          <ac:chgData name="Vasco Alexandre Vieira Bentes da Conceição" userId="3289adf7-7157-4788-9aa3-c1afa8c57301" providerId="ADAL" clId="{465B4878-C163-449C-BB34-63A0A6238425}" dt="2024-05-22T20:45:31.550" v="325" actId="478"/>
          <ac:spMkLst>
            <pc:docMk/>
            <pc:sldMk cId="795684163" sldId="263"/>
            <ac:spMk id="3" creationId="{BE9B233F-008C-D7E8-BA24-C49ABB5223F9}"/>
          </ac:spMkLst>
        </pc:spChg>
      </pc:sldChg>
      <pc:sldChg chg="add del">
        <pc:chgData name="Vasco Alexandre Vieira Bentes da Conceição" userId="3289adf7-7157-4788-9aa3-c1afa8c57301" providerId="ADAL" clId="{465B4878-C163-449C-BB34-63A0A6238425}" dt="2024-05-22T20:48:56.904" v="371" actId="47"/>
        <pc:sldMkLst>
          <pc:docMk/>
          <pc:sldMk cId="3927893722" sldId="263"/>
        </pc:sldMkLst>
      </pc:sldChg>
      <pc:sldChg chg="addSp delSp modSp add mod ord delAnim modAnim modNotesTx">
        <pc:chgData name="Vasco Alexandre Vieira Bentes da Conceição" userId="3289adf7-7157-4788-9aa3-c1afa8c57301" providerId="ADAL" clId="{465B4878-C163-449C-BB34-63A0A6238425}" dt="2024-05-22T21:38:48.860" v="1707" actId="20577"/>
        <pc:sldMkLst>
          <pc:docMk/>
          <pc:sldMk cId="1511383378" sldId="264"/>
        </pc:sldMkLst>
        <pc:picChg chg="del">
          <ac:chgData name="Vasco Alexandre Vieira Bentes da Conceição" userId="3289adf7-7157-4788-9aa3-c1afa8c57301" providerId="ADAL" clId="{465B4878-C163-449C-BB34-63A0A6238425}" dt="2024-05-22T20:48:46.161" v="367" actId="478"/>
          <ac:picMkLst>
            <pc:docMk/>
            <pc:sldMk cId="1511383378" sldId="264"/>
            <ac:picMk id="2" creationId="{275F4EB5-4D3E-B4AC-7120-2C23EE3A08F0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50:50.093" v="398"/>
          <ac:picMkLst>
            <pc:docMk/>
            <pc:sldMk cId="1511383378" sldId="264"/>
            <ac:picMk id="3" creationId="{259E04A3-DD30-3AE1-F3A8-ABA53189B6F1}"/>
          </ac:picMkLst>
        </pc:picChg>
        <pc:picChg chg="mod">
          <ac:chgData name="Vasco Alexandre Vieira Bentes da Conceição" userId="3289adf7-7157-4788-9aa3-c1afa8c57301" providerId="ADAL" clId="{465B4878-C163-449C-BB34-63A0A6238425}" dt="2024-05-22T20:48:45.138" v="366" actId="688"/>
          <ac:picMkLst>
            <pc:docMk/>
            <pc:sldMk cId="1511383378" sldId="264"/>
            <ac:picMk id="4" creationId="{E6B49EF5-5CBB-E7CA-0520-1F3E9C168145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0:50:06.899" v="382" actId="478"/>
          <ac:picMkLst>
            <pc:docMk/>
            <pc:sldMk cId="1511383378" sldId="264"/>
            <ac:picMk id="6" creationId="{C62881A2-15D7-C457-32C8-F640B8E6F2AF}"/>
          </ac:picMkLst>
        </pc:picChg>
      </pc:sldChg>
      <pc:sldChg chg="addSp modSp add mod modAnim modNotesTx">
        <pc:chgData name="Vasco Alexandre Vieira Bentes da Conceição" userId="3289adf7-7157-4788-9aa3-c1afa8c57301" providerId="ADAL" clId="{465B4878-C163-449C-BB34-63A0A6238425}" dt="2024-05-22T21:38:42.527" v="1705" actId="20577"/>
        <pc:sldMkLst>
          <pc:docMk/>
          <pc:sldMk cId="2146451729" sldId="265"/>
        </pc:sldMkLst>
        <pc:picChg chg="add mod">
          <ac:chgData name="Vasco Alexandre Vieira Bentes da Conceição" userId="3289adf7-7157-4788-9aa3-c1afa8c57301" providerId="ADAL" clId="{465B4878-C163-449C-BB34-63A0A6238425}" dt="2024-05-22T20:49:14.906" v="376" actId="688"/>
          <ac:picMkLst>
            <pc:docMk/>
            <pc:sldMk cId="2146451729" sldId="265"/>
            <ac:picMk id="3" creationId="{B0C2532B-88B0-AC10-D16A-CF9D524942C0}"/>
          </ac:picMkLst>
        </pc:picChg>
        <pc:picChg chg="mod">
          <ac:chgData name="Vasco Alexandre Vieira Bentes da Conceição" userId="3289adf7-7157-4788-9aa3-c1afa8c57301" providerId="ADAL" clId="{465B4878-C163-449C-BB34-63A0A6238425}" dt="2024-05-22T20:49:04.072" v="373" actId="688"/>
          <ac:picMkLst>
            <pc:docMk/>
            <pc:sldMk cId="2146451729" sldId="265"/>
            <ac:picMk id="4" creationId="{E6B49EF5-5CBB-E7CA-0520-1F3E9C168145}"/>
          </ac:picMkLst>
        </pc:picChg>
      </pc:sldChg>
      <pc:sldChg chg="addSp modSp add mod modAnim modNotesTx">
        <pc:chgData name="Vasco Alexandre Vieira Bentes da Conceição" userId="3289adf7-7157-4788-9aa3-c1afa8c57301" providerId="ADAL" clId="{465B4878-C163-449C-BB34-63A0A6238425}" dt="2024-05-22T21:38:26.945" v="1704" actId="20577"/>
        <pc:sldMkLst>
          <pc:docMk/>
          <pc:sldMk cId="1072798465" sldId="266"/>
        </pc:sldMkLst>
        <pc:picChg chg="add mod">
          <ac:chgData name="Vasco Alexandre Vieira Bentes da Conceição" userId="3289adf7-7157-4788-9aa3-c1afa8c57301" providerId="ADAL" clId="{465B4878-C163-449C-BB34-63A0A6238425}" dt="2024-05-22T20:49:24.345" v="378"/>
          <ac:picMkLst>
            <pc:docMk/>
            <pc:sldMk cId="1072798465" sldId="266"/>
            <ac:picMk id="3" creationId="{22BBCFA0-286C-7C58-A38D-A168236033B6}"/>
          </ac:picMkLst>
        </pc:picChg>
        <pc:picChg chg="mod">
          <ac:chgData name="Vasco Alexandre Vieira Bentes da Conceição" userId="3289adf7-7157-4788-9aa3-c1afa8c57301" providerId="ADAL" clId="{465B4878-C163-449C-BB34-63A0A6238425}" dt="2024-05-22T20:49:20.695" v="377" actId="688"/>
          <ac:picMkLst>
            <pc:docMk/>
            <pc:sldMk cId="1072798465" sldId="266"/>
            <ac:picMk id="4" creationId="{E6B49EF5-5CBB-E7CA-0520-1F3E9C168145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0:49:31.678" v="381" actId="688"/>
          <ac:picMkLst>
            <pc:docMk/>
            <pc:sldMk cId="1072798465" sldId="266"/>
            <ac:picMk id="7" creationId="{E9A9A857-374E-9B2E-2C2E-1AB65DFB33D2}"/>
          </ac:picMkLst>
        </pc:picChg>
      </pc:sldChg>
      <pc:sldChg chg="addSp delSp modSp add mod ord modTransition modAnim modNotesTx">
        <pc:chgData name="Vasco Alexandre Vieira Bentes da Conceição" userId="3289adf7-7157-4788-9aa3-c1afa8c57301" providerId="ADAL" clId="{465B4878-C163-449C-BB34-63A0A6238425}" dt="2024-05-22T21:45:06.289" v="1808"/>
        <pc:sldMkLst>
          <pc:docMk/>
          <pc:sldMk cId="3671893065" sldId="267"/>
        </pc:sldMkLst>
        <pc:spChg chg="add del mod">
          <ac:chgData name="Vasco Alexandre Vieira Bentes da Conceição" userId="3289adf7-7157-4788-9aa3-c1afa8c57301" providerId="ADAL" clId="{465B4878-C163-449C-BB34-63A0A6238425}" dt="2024-05-22T20:54:14.359" v="419" actId="478"/>
          <ac:spMkLst>
            <pc:docMk/>
            <pc:sldMk cId="3671893065" sldId="267"/>
            <ac:spMk id="2" creationId="{ACF7DCAB-557D-B922-6760-8B0B509C3A99}"/>
          </ac:spMkLst>
        </pc:spChg>
        <pc:picChg chg="mod">
          <ac:chgData name="Vasco Alexandre Vieira Bentes da Conceição" userId="3289adf7-7157-4788-9aa3-c1afa8c57301" providerId="ADAL" clId="{465B4878-C163-449C-BB34-63A0A6238425}" dt="2024-05-22T20:56:27.456" v="431" actId="1076"/>
          <ac:picMkLst>
            <pc:docMk/>
            <pc:sldMk cId="3671893065" sldId="267"/>
            <ac:picMk id="9" creationId="{995A8FB4-7BB5-E235-1530-B856255DC237}"/>
          </ac:picMkLst>
        </pc:picChg>
        <pc:inkChg chg="mod">
          <ac:chgData name="Vasco Alexandre Vieira Bentes da Conceição" userId="3289adf7-7157-4788-9aa3-c1afa8c57301" providerId="ADAL" clId="{465B4878-C163-449C-BB34-63A0A6238425}" dt="2024-05-22T21:09:20.710" v="493" actId="14100"/>
          <ac:inkMkLst>
            <pc:docMk/>
            <pc:sldMk cId="3671893065" sldId="267"/>
            <ac:inkMk id="3" creationId="{8A415581-A12E-4DF1-8EA6-807C72C99577}"/>
          </ac:inkMkLst>
        </pc:inkChg>
        <pc:inkChg chg="add mod">
          <ac:chgData name="Vasco Alexandre Vieira Bentes da Conceição" userId="3289adf7-7157-4788-9aa3-c1afa8c57301" providerId="ADAL" clId="{465B4878-C163-449C-BB34-63A0A6238425}" dt="2024-05-22T21:09:26.830" v="496" actId="14100"/>
          <ac:inkMkLst>
            <pc:docMk/>
            <pc:sldMk cId="3671893065" sldId="267"/>
            <ac:inkMk id="13" creationId="{C5EF7A18-6D97-D96A-91FB-78871C1D9BD3}"/>
          </ac:inkMkLst>
        </pc:inkChg>
        <pc:inkChg chg="add mod">
          <ac:chgData name="Vasco Alexandre Vieira Bentes da Conceição" userId="3289adf7-7157-4788-9aa3-c1afa8c57301" providerId="ADAL" clId="{465B4878-C163-449C-BB34-63A0A6238425}" dt="2024-05-22T21:09:24.655" v="495" actId="14100"/>
          <ac:inkMkLst>
            <pc:docMk/>
            <pc:sldMk cId="3671893065" sldId="267"/>
            <ac:inkMk id="14" creationId="{11FE410B-8C09-4813-04BE-E62DA691E098}"/>
          </ac:inkMkLst>
        </pc:inkChg>
        <pc:inkChg chg="add mod">
          <ac:chgData name="Vasco Alexandre Vieira Bentes da Conceição" userId="3289adf7-7157-4788-9aa3-c1afa8c57301" providerId="ADAL" clId="{465B4878-C163-449C-BB34-63A0A6238425}" dt="2024-05-22T21:09:28.165" v="497" actId="14100"/>
          <ac:inkMkLst>
            <pc:docMk/>
            <pc:sldMk cId="3671893065" sldId="267"/>
            <ac:inkMk id="15" creationId="{86A44EDF-AF79-3051-3E6E-2C63C92284DE}"/>
          </ac:inkMkLst>
        </pc:inkChg>
      </pc:sldChg>
      <pc:sldChg chg="addSp delSp modSp add mod modTransition modNotesTx">
        <pc:chgData name="Vasco Alexandre Vieira Bentes da Conceição" userId="3289adf7-7157-4788-9aa3-c1afa8c57301" providerId="ADAL" clId="{465B4878-C163-449C-BB34-63A0A6238425}" dt="2024-05-22T21:09:57.793" v="506" actId="14100"/>
        <pc:sldMkLst>
          <pc:docMk/>
          <pc:sldMk cId="4026649364" sldId="268"/>
        </pc:sldMkLst>
        <pc:spChg chg="add del mod">
          <ac:chgData name="Vasco Alexandre Vieira Bentes da Conceição" userId="3289adf7-7157-4788-9aa3-c1afa8c57301" providerId="ADAL" clId="{465B4878-C163-449C-BB34-63A0A6238425}" dt="2024-05-22T21:02:59.787" v="471" actId="478"/>
          <ac:spMkLst>
            <pc:docMk/>
            <pc:sldMk cId="4026649364" sldId="268"/>
            <ac:spMk id="23" creationId="{C872E011-39B0-01E7-769C-094677B5A83D}"/>
          </ac:spMkLst>
        </pc:spChg>
        <pc:inkChg chg="add del mod">
          <ac:chgData name="Vasco Alexandre Vieira Bentes da Conceição" userId="3289adf7-7157-4788-9aa3-c1afa8c57301" providerId="ADAL" clId="{465B4878-C163-449C-BB34-63A0A6238425}" dt="2024-05-22T20:59:00.618" v="456" actId="478"/>
          <ac:inkMkLst>
            <pc:docMk/>
            <pc:sldMk cId="4026649364" sldId="268"/>
            <ac:inkMk id="2" creationId="{4EA67CFD-0ADF-A4EC-1EE9-C43442669E70}"/>
          </ac:inkMkLst>
        </pc:inkChg>
        <pc:inkChg chg="mod">
          <ac:chgData name="Vasco Alexandre Vieira Bentes da Conceição" userId="3289adf7-7157-4788-9aa3-c1afa8c57301" providerId="ADAL" clId="{465B4878-C163-449C-BB34-63A0A6238425}" dt="2024-05-22T21:09:39.364" v="500" actId="14100"/>
          <ac:inkMkLst>
            <pc:docMk/>
            <pc:sldMk cId="4026649364" sldId="268"/>
            <ac:inkMk id="3" creationId="{8A415581-A12E-4DF1-8EA6-807C72C99577}"/>
          </ac:inkMkLst>
        </pc:inkChg>
        <pc:inkChg chg="mod">
          <ac:chgData name="Vasco Alexandre Vieira Bentes da Conceição" userId="3289adf7-7157-4788-9aa3-c1afa8c57301" providerId="ADAL" clId="{465B4878-C163-449C-BB34-63A0A6238425}" dt="2024-05-22T21:09:44.801" v="502" actId="14100"/>
          <ac:inkMkLst>
            <pc:docMk/>
            <pc:sldMk cId="4026649364" sldId="268"/>
            <ac:inkMk id="13" creationId="{C5EF7A18-6D97-D96A-91FB-78871C1D9BD3}"/>
          </ac:inkMkLst>
        </pc:inkChg>
        <pc:inkChg chg="mod">
          <ac:chgData name="Vasco Alexandre Vieira Bentes da Conceição" userId="3289adf7-7157-4788-9aa3-c1afa8c57301" providerId="ADAL" clId="{465B4878-C163-449C-BB34-63A0A6238425}" dt="2024-05-22T21:09:50.816" v="504" actId="14100"/>
          <ac:inkMkLst>
            <pc:docMk/>
            <pc:sldMk cId="4026649364" sldId="268"/>
            <ac:inkMk id="15" creationId="{86A44EDF-AF79-3051-3E6E-2C63C92284DE}"/>
          </ac:inkMkLst>
        </pc:inkChg>
        <pc:inkChg chg="add mod">
          <ac:chgData name="Vasco Alexandre Vieira Bentes da Conceição" userId="3289adf7-7157-4788-9aa3-c1afa8c57301" providerId="ADAL" clId="{465B4878-C163-449C-BB34-63A0A6238425}" dt="2024-05-22T21:09:55.227" v="505" actId="14100"/>
          <ac:inkMkLst>
            <pc:docMk/>
            <pc:sldMk cId="4026649364" sldId="268"/>
            <ac:inkMk id="18" creationId="{6DFD0B0F-1E63-BC43-85E6-783A0E8A5607}"/>
          </ac:inkMkLst>
        </pc:inkChg>
        <pc:inkChg chg="add mod">
          <ac:chgData name="Vasco Alexandre Vieira Bentes da Conceição" userId="3289adf7-7157-4788-9aa3-c1afa8c57301" providerId="ADAL" clId="{465B4878-C163-449C-BB34-63A0A6238425}" dt="2024-05-22T21:09:57.793" v="506" actId="14100"/>
          <ac:inkMkLst>
            <pc:docMk/>
            <pc:sldMk cId="4026649364" sldId="268"/>
            <ac:inkMk id="22" creationId="{71B8C15D-B68E-AE87-E106-EF12B56D4FCA}"/>
          </ac:inkMkLst>
        </pc:inkChg>
      </pc:sldChg>
      <pc:sldChg chg="addSp delSp modSp mod modNotesTx">
        <pc:chgData name="Vasco Alexandre Vieira Bentes da Conceição" userId="3289adf7-7157-4788-9aa3-c1afa8c57301" providerId="ADAL" clId="{465B4878-C163-449C-BB34-63A0A6238425}" dt="2024-05-22T22:44:01.249" v="2998" actId="20577"/>
        <pc:sldMkLst>
          <pc:docMk/>
          <pc:sldMk cId="1978258656" sldId="269"/>
        </pc:sldMkLst>
        <pc:spChg chg="add mod">
          <ac:chgData name="Vasco Alexandre Vieira Bentes da Conceição" userId="3289adf7-7157-4788-9aa3-c1afa8c57301" providerId="ADAL" clId="{465B4878-C163-449C-BB34-63A0A6238425}" dt="2024-05-22T21:41:09.810" v="1779" actId="12788"/>
          <ac:spMkLst>
            <pc:docMk/>
            <pc:sldMk cId="1978258656" sldId="269"/>
            <ac:spMk id="4" creationId="{236AD1A5-69BE-5036-2E5E-720251E6FCE5}"/>
          </ac:spMkLst>
        </pc:spChg>
        <pc:spChg chg="add del mod">
          <ac:chgData name="Vasco Alexandre Vieira Bentes da Conceição" userId="3289adf7-7157-4788-9aa3-c1afa8c57301" providerId="ADAL" clId="{465B4878-C163-449C-BB34-63A0A6238425}" dt="2024-05-22T21:28:44.189" v="1212" actId="478"/>
          <ac:spMkLst>
            <pc:docMk/>
            <pc:sldMk cId="1978258656" sldId="269"/>
            <ac:spMk id="11" creationId="{04D3E5D4-55DA-D5CF-127D-6B7DAFF3FD56}"/>
          </ac:spMkLst>
        </pc:spChg>
        <pc:spChg chg="add del mod">
          <ac:chgData name="Vasco Alexandre Vieira Bentes da Conceição" userId="3289adf7-7157-4788-9aa3-c1afa8c57301" providerId="ADAL" clId="{465B4878-C163-449C-BB34-63A0A6238425}" dt="2024-05-22T22:44:01.249" v="2998" actId="20577"/>
          <ac:spMkLst>
            <pc:docMk/>
            <pc:sldMk cId="1978258656" sldId="269"/>
            <ac:spMk id="13" creationId="{829A63CB-0667-0B4B-50DF-5060B4ECE7F8}"/>
          </ac:spMkLst>
        </pc:spChg>
        <pc:spChg chg="add mod">
          <ac:chgData name="Vasco Alexandre Vieira Bentes da Conceição" userId="3289adf7-7157-4788-9aa3-c1afa8c57301" providerId="ADAL" clId="{465B4878-C163-449C-BB34-63A0A6238425}" dt="2024-05-22T22:43:35.280" v="2967" actId="1076"/>
          <ac:spMkLst>
            <pc:docMk/>
            <pc:sldMk cId="1978258656" sldId="269"/>
            <ac:spMk id="14" creationId="{E3A6E768-20DA-69B3-37D1-5496C9166FB5}"/>
          </ac:spMkLst>
        </pc:spChg>
        <pc:graphicFrameChg chg="add mod modGraphic">
          <ac:chgData name="Vasco Alexandre Vieira Bentes da Conceição" userId="3289adf7-7157-4788-9aa3-c1afa8c57301" providerId="ADAL" clId="{465B4878-C163-449C-BB34-63A0A6238425}" dt="2024-05-22T21:41:16.357" v="1780" actId="1076"/>
          <ac:graphicFrameMkLst>
            <pc:docMk/>
            <pc:sldMk cId="1978258656" sldId="269"/>
            <ac:graphicFrameMk id="5" creationId="{A3BB6EC4-4405-1731-4DF2-9802024DD15F}"/>
          </ac:graphicFrameMkLst>
        </pc:graphicFrameChg>
        <pc:graphicFrameChg chg="add mod modGraphic">
          <ac:chgData name="Vasco Alexandre Vieira Bentes da Conceição" userId="3289adf7-7157-4788-9aa3-c1afa8c57301" providerId="ADAL" clId="{465B4878-C163-449C-BB34-63A0A6238425}" dt="2024-05-22T21:41:23.983" v="1781" actId="1076"/>
          <ac:graphicFrameMkLst>
            <pc:docMk/>
            <pc:sldMk cId="1978258656" sldId="269"/>
            <ac:graphicFrameMk id="6" creationId="{6397C463-30BB-2706-C6FF-9942EB7B9046}"/>
          </ac:graphicFrameMkLst>
        </pc:graphicFrameChg>
        <pc:cxnChg chg="add del mod">
          <ac:chgData name="Vasco Alexandre Vieira Bentes da Conceição" userId="3289adf7-7157-4788-9aa3-c1afa8c57301" providerId="ADAL" clId="{465B4878-C163-449C-BB34-63A0A6238425}" dt="2024-05-22T21:28:44.817" v="1213" actId="478"/>
          <ac:cxnSpMkLst>
            <pc:docMk/>
            <pc:sldMk cId="1978258656" sldId="269"/>
            <ac:cxnSpMk id="8" creationId="{A7032401-C4AA-8FA4-2710-5FA8629045CD}"/>
          </ac:cxnSpMkLst>
        </pc:cxnChg>
        <pc:cxnChg chg="add del mod">
          <ac:chgData name="Vasco Alexandre Vieira Bentes da Conceição" userId="3289adf7-7157-4788-9aa3-c1afa8c57301" providerId="ADAL" clId="{465B4878-C163-449C-BB34-63A0A6238425}" dt="2024-05-22T21:28:46.178" v="1214" actId="478"/>
          <ac:cxnSpMkLst>
            <pc:docMk/>
            <pc:sldMk cId="1978258656" sldId="269"/>
            <ac:cxnSpMk id="10" creationId="{73D886EF-98EC-7500-7F0F-EFC134B30089}"/>
          </ac:cxnSpMkLst>
        </pc:cxnChg>
      </pc:sldChg>
      <pc:sldChg chg="modNotesTx">
        <pc:chgData name="Vasco Alexandre Vieira Bentes da Conceição" userId="3289adf7-7157-4788-9aa3-c1afa8c57301" providerId="ADAL" clId="{465B4878-C163-449C-BB34-63A0A6238425}" dt="2024-05-22T21:45:19.144" v="1810"/>
        <pc:sldMkLst>
          <pc:docMk/>
          <pc:sldMk cId="3375977950" sldId="270"/>
        </pc:sldMkLst>
      </pc:sldChg>
      <pc:sldChg chg="add ord modNotesTx">
        <pc:chgData name="Vasco Alexandre Vieira Bentes da Conceição" userId="3289adf7-7157-4788-9aa3-c1afa8c57301" providerId="ADAL" clId="{465B4878-C163-449C-BB34-63A0A6238425}" dt="2024-05-22T21:37:32.998" v="1702"/>
        <pc:sldMkLst>
          <pc:docMk/>
          <pc:sldMk cId="3149666359" sldId="271"/>
        </pc:sldMkLst>
      </pc:sldChg>
      <pc:sldChg chg="delSp add mod ord modTransition modNotesTx">
        <pc:chgData name="Vasco Alexandre Vieira Bentes da Conceição" userId="3289adf7-7157-4788-9aa3-c1afa8c57301" providerId="ADAL" clId="{465B4878-C163-449C-BB34-63A0A6238425}" dt="2024-05-22T21:37:26.063" v="1701"/>
        <pc:sldMkLst>
          <pc:docMk/>
          <pc:sldMk cId="13783729" sldId="272"/>
        </pc:sldMkLst>
        <pc:picChg chg="del">
          <ac:chgData name="Vasco Alexandre Vieira Bentes da Conceição" userId="3289adf7-7157-4788-9aa3-c1afa8c57301" providerId="ADAL" clId="{465B4878-C163-449C-BB34-63A0A6238425}" dt="2024-05-22T21:36:49.500" v="1693" actId="478"/>
          <ac:picMkLst>
            <pc:docMk/>
            <pc:sldMk cId="13783729" sldId="272"/>
            <ac:picMk id="4" creationId="{5902B4FE-4950-79B2-DA65-597ABACF2A0B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1:36:50.432" v="1694" actId="478"/>
          <ac:picMkLst>
            <pc:docMk/>
            <pc:sldMk cId="13783729" sldId="272"/>
            <ac:picMk id="5" creationId="{0D7AEDEB-E62B-C98D-0210-CEC1DC4F5585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1:36:49.119" v="1692" actId="478"/>
          <ac:picMkLst>
            <pc:docMk/>
            <pc:sldMk cId="13783729" sldId="272"/>
            <ac:picMk id="6" creationId="{19C3271F-9A9A-40E3-B18C-EC7D4821FB11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1:36:47.461" v="1688" actId="478"/>
          <ac:picMkLst>
            <pc:docMk/>
            <pc:sldMk cId="13783729" sldId="272"/>
            <ac:picMk id="7" creationId="{F2B479C2-B6EA-4DF0-9840-CBC65CEBBE0A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1:36:47.975" v="1689" actId="478"/>
          <ac:picMkLst>
            <pc:docMk/>
            <pc:sldMk cId="13783729" sldId="272"/>
            <ac:picMk id="8" creationId="{C53ACC72-958C-B2E2-95E6-D3FAC98DF3B6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1:36:48.390" v="1690" actId="478"/>
          <ac:picMkLst>
            <pc:docMk/>
            <pc:sldMk cId="13783729" sldId="272"/>
            <ac:picMk id="9" creationId="{995A8FB4-7BB5-E235-1530-B856255DC237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1:36:48.788" v="1691" actId="478"/>
          <ac:picMkLst>
            <pc:docMk/>
            <pc:sldMk cId="13783729" sldId="272"/>
            <ac:picMk id="10" creationId="{9621DE9F-E3D5-7545-A8C5-5EB9DBA7885F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1:36:51.317" v="1696" actId="478"/>
          <ac:picMkLst>
            <pc:docMk/>
            <pc:sldMk cId="13783729" sldId="272"/>
            <ac:picMk id="11" creationId="{D898272D-3BD1-4496-D7DA-1E52700C35C1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1:36:50.846" v="1695" actId="478"/>
          <ac:picMkLst>
            <pc:docMk/>
            <pc:sldMk cId="13783729" sldId="272"/>
            <ac:picMk id="12" creationId="{3B1591D5-9586-25A4-8E44-2DF768F5071E}"/>
          </ac:picMkLst>
        </pc:picChg>
        <pc:inkChg chg="del">
          <ac:chgData name="Vasco Alexandre Vieira Bentes da Conceição" userId="3289adf7-7157-4788-9aa3-c1afa8c57301" providerId="ADAL" clId="{465B4878-C163-449C-BB34-63A0A6238425}" dt="2024-05-22T21:36:52.551" v="1697" actId="478"/>
          <ac:inkMkLst>
            <pc:docMk/>
            <pc:sldMk cId="13783729" sldId="272"/>
            <ac:inkMk id="3" creationId="{8A415581-A12E-4DF1-8EA6-807C72C99577}"/>
          </ac:inkMkLst>
        </pc:inkChg>
        <pc:inkChg chg="del">
          <ac:chgData name="Vasco Alexandre Vieira Bentes da Conceição" userId="3289adf7-7157-4788-9aa3-c1afa8c57301" providerId="ADAL" clId="{465B4878-C163-449C-BB34-63A0A6238425}" dt="2024-05-22T21:36:54.016" v="1699" actId="478"/>
          <ac:inkMkLst>
            <pc:docMk/>
            <pc:sldMk cId="13783729" sldId="272"/>
            <ac:inkMk id="13" creationId="{C5EF7A18-6D97-D96A-91FB-78871C1D9BD3}"/>
          </ac:inkMkLst>
        </pc:inkChg>
        <pc:inkChg chg="del">
          <ac:chgData name="Vasco Alexandre Vieira Bentes da Conceição" userId="3289adf7-7157-4788-9aa3-c1afa8c57301" providerId="ADAL" clId="{465B4878-C163-449C-BB34-63A0A6238425}" dt="2024-05-22T21:36:55.379" v="1700" actId="478"/>
          <ac:inkMkLst>
            <pc:docMk/>
            <pc:sldMk cId="13783729" sldId="272"/>
            <ac:inkMk id="14" creationId="{11FE410B-8C09-4813-04BE-E62DA691E098}"/>
          </ac:inkMkLst>
        </pc:inkChg>
        <pc:inkChg chg="del">
          <ac:chgData name="Vasco Alexandre Vieira Bentes da Conceição" userId="3289adf7-7157-4788-9aa3-c1afa8c57301" providerId="ADAL" clId="{465B4878-C163-449C-BB34-63A0A6238425}" dt="2024-05-22T21:36:53.263" v="1698" actId="478"/>
          <ac:inkMkLst>
            <pc:docMk/>
            <pc:sldMk cId="13783729" sldId="272"/>
            <ac:inkMk id="15" creationId="{86A44EDF-AF79-3051-3E6E-2C63C92284DE}"/>
          </ac:inkMkLst>
        </pc:inkChg>
      </pc:sldChg>
      <pc:sldChg chg="delSp new del mod">
        <pc:chgData name="Vasco Alexandre Vieira Bentes da Conceição" userId="3289adf7-7157-4788-9aa3-c1afa8c57301" providerId="ADAL" clId="{465B4878-C163-449C-BB34-63A0A6238425}" dt="2024-05-22T21:46:54.943" v="1818" actId="47"/>
        <pc:sldMkLst>
          <pc:docMk/>
          <pc:sldMk cId="2971436606" sldId="273"/>
        </pc:sldMkLst>
        <pc:spChg chg="del">
          <ac:chgData name="Vasco Alexandre Vieira Bentes da Conceição" userId="3289adf7-7157-4788-9aa3-c1afa8c57301" providerId="ADAL" clId="{465B4878-C163-449C-BB34-63A0A6238425}" dt="2024-05-22T21:45:34.387" v="1812" actId="478"/>
          <ac:spMkLst>
            <pc:docMk/>
            <pc:sldMk cId="2971436606" sldId="273"/>
            <ac:spMk id="2" creationId="{F1818495-59F5-7298-0C30-FB9B8BFB71D7}"/>
          </ac:spMkLst>
        </pc:spChg>
        <pc:spChg chg="del">
          <ac:chgData name="Vasco Alexandre Vieira Bentes da Conceição" userId="3289adf7-7157-4788-9aa3-c1afa8c57301" providerId="ADAL" clId="{465B4878-C163-449C-BB34-63A0A6238425}" dt="2024-05-22T21:45:36.386" v="1813" actId="478"/>
          <ac:spMkLst>
            <pc:docMk/>
            <pc:sldMk cId="2971436606" sldId="273"/>
            <ac:spMk id="3" creationId="{A5874E1A-BDFC-E084-B9BF-0E8CC833D91D}"/>
          </ac:spMkLst>
        </pc:spChg>
      </pc:sldChg>
      <pc:sldChg chg="addSp delSp modSp add del mod ord modNotesTx">
        <pc:chgData name="Vasco Alexandre Vieira Bentes da Conceição" userId="3289adf7-7157-4788-9aa3-c1afa8c57301" providerId="ADAL" clId="{465B4878-C163-449C-BB34-63A0A6238425}" dt="2024-05-22T22:18:59.309" v="2107" actId="47"/>
        <pc:sldMkLst>
          <pc:docMk/>
          <pc:sldMk cId="1226523917" sldId="274"/>
        </pc:sldMkLst>
        <pc:picChg chg="add del mod ord">
          <ac:chgData name="Vasco Alexandre Vieira Bentes da Conceição" userId="3289adf7-7157-4788-9aa3-c1afa8c57301" providerId="ADAL" clId="{465B4878-C163-449C-BB34-63A0A6238425}" dt="2024-05-22T21:48:18.436" v="1852" actId="478"/>
          <ac:picMkLst>
            <pc:docMk/>
            <pc:sldMk cId="1226523917" sldId="274"/>
            <ac:picMk id="3" creationId="{C93B49C6-05D3-C920-22B9-2BFF87EA2FF6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1:48:21.833" v="1864" actId="478"/>
          <ac:picMkLst>
            <pc:docMk/>
            <pc:sldMk cId="1226523917" sldId="274"/>
            <ac:picMk id="6" creationId="{FFA1B8CD-0C54-085F-54EA-41ACEBDBECA8}"/>
          </ac:picMkLst>
        </pc:picChg>
        <pc:picChg chg="mod">
          <ac:chgData name="Vasco Alexandre Vieira Bentes da Conceição" userId="3289adf7-7157-4788-9aa3-c1afa8c57301" providerId="ADAL" clId="{465B4878-C163-449C-BB34-63A0A6238425}" dt="2024-05-22T21:58:37.594" v="1961" actId="1076"/>
          <ac:picMkLst>
            <pc:docMk/>
            <pc:sldMk cId="1226523917" sldId="274"/>
            <ac:picMk id="8" creationId="{369E6F82-1B37-8E17-87C6-631AEEC3FCD3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1:46:58.623" v="1819" actId="478"/>
          <ac:picMkLst>
            <pc:docMk/>
            <pc:sldMk cId="1226523917" sldId="274"/>
            <ac:picMk id="9" creationId="{84F29987-CF16-11A2-B23C-3FF223CEAD5B}"/>
          </ac:picMkLst>
        </pc:picChg>
        <pc:picChg chg="add mod ord">
          <ac:chgData name="Vasco Alexandre Vieira Bentes da Conceição" userId="3289adf7-7157-4788-9aa3-c1afa8c57301" providerId="ADAL" clId="{465B4878-C163-449C-BB34-63A0A6238425}" dt="2024-05-22T21:48:02.775" v="1839" actId="1076"/>
          <ac:picMkLst>
            <pc:docMk/>
            <pc:sldMk cId="1226523917" sldId="274"/>
            <ac:picMk id="12" creationId="{F186B4E1-2E70-DEA5-0232-657EBA44E2EF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1:46:59.843" v="1821" actId="478"/>
          <ac:picMkLst>
            <pc:docMk/>
            <pc:sldMk cId="1226523917" sldId="274"/>
            <ac:picMk id="15" creationId="{BCC6413C-E1B5-443A-7070-92B9DA635FD5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1:46:59.380" v="1820" actId="478"/>
          <ac:picMkLst>
            <pc:docMk/>
            <pc:sldMk cId="1226523917" sldId="274"/>
            <ac:picMk id="16" creationId="{62FD969E-310F-35E3-BFB2-613599A4EA3E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1:47:00.222" v="1822" actId="478"/>
          <ac:picMkLst>
            <pc:docMk/>
            <pc:sldMk cId="1226523917" sldId="274"/>
            <ac:picMk id="17" creationId="{6C0CF106-E881-7273-CDCD-C7000742A772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1:48:20.682" v="1861" actId="478"/>
          <ac:picMkLst>
            <pc:docMk/>
            <pc:sldMk cId="1226523917" sldId="274"/>
            <ac:picMk id="28" creationId="{2C5BD379-A90A-A8AF-43F9-698E928BE1F6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1:48:21.424" v="1863" actId="478"/>
          <ac:picMkLst>
            <pc:docMk/>
            <pc:sldMk cId="1226523917" sldId="274"/>
            <ac:picMk id="29" creationId="{1DAAA942-55D9-68F5-AE8F-106A012C0135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1:48:21.221" v="1862" actId="478"/>
          <ac:picMkLst>
            <pc:docMk/>
            <pc:sldMk cId="1226523917" sldId="274"/>
            <ac:picMk id="30" creationId="{626A95AB-E021-CA77-908C-F4425C35DB27}"/>
          </ac:picMkLst>
        </pc:picChg>
        <pc:picChg chg="mod">
          <ac:chgData name="Vasco Alexandre Vieira Bentes da Conceição" userId="3289adf7-7157-4788-9aa3-c1afa8c57301" providerId="ADAL" clId="{465B4878-C163-449C-BB34-63A0A6238425}" dt="2024-05-22T21:58:00.908" v="1959" actId="1076"/>
          <ac:picMkLst>
            <pc:docMk/>
            <pc:sldMk cId="1226523917" sldId="274"/>
            <ac:picMk id="35" creationId="{EDA98B99-AEFA-B298-EC20-62FCD3CF8C0E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1:48:19.941" v="1860" actId="571"/>
          <ac:picMkLst>
            <pc:docMk/>
            <pc:sldMk cId="1226523917" sldId="274"/>
            <ac:picMk id="50" creationId="{FC112394-3EBE-B65F-03E2-2A48CEE14584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1:48:19.741" v="1859" actId="571"/>
          <ac:picMkLst>
            <pc:docMk/>
            <pc:sldMk cId="1226523917" sldId="274"/>
            <ac:picMk id="51" creationId="{9EE4ACD8-FC56-A71D-1B10-01181F4D572E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1:48:19.483" v="1858" actId="571"/>
          <ac:picMkLst>
            <pc:docMk/>
            <pc:sldMk cId="1226523917" sldId="274"/>
            <ac:picMk id="52" creationId="{AD57EF4C-EA24-754B-FA5B-3BE46D2A7263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1:48:19.303" v="1857" actId="571"/>
          <ac:picMkLst>
            <pc:docMk/>
            <pc:sldMk cId="1226523917" sldId="274"/>
            <ac:picMk id="53" creationId="{B55797D6-A6F7-4AFE-9D47-A42BEC15281C}"/>
          </ac:picMkLst>
        </pc:picChg>
        <pc:picChg chg="add mod ord">
          <ac:chgData name="Vasco Alexandre Vieira Bentes da Conceição" userId="3289adf7-7157-4788-9aa3-c1afa8c57301" providerId="ADAL" clId="{465B4878-C163-449C-BB34-63A0A6238425}" dt="2024-05-22T21:48:29.194" v="1868" actId="688"/>
          <ac:picMkLst>
            <pc:docMk/>
            <pc:sldMk cId="1226523917" sldId="274"/>
            <ac:picMk id="54" creationId="{A0138C5B-F752-702E-3CBE-E0E1307AF887}"/>
          </ac:picMkLst>
        </pc:picChg>
      </pc:sldChg>
      <pc:sldChg chg="addSp delSp add del mod">
        <pc:chgData name="Vasco Alexandre Vieira Bentes da Conceição" userId="3289adf7-7157-4788-9aa3-c1afa8c57301" providerId="ADAL" clId="{465B4878-C163-449C-BB34-63A0A6238425}" dt="2024-05-22T22:12:21.926" v="2081" actId="47"/>
        <pc:sldMkLst>
          <pc:docMk/>
          <pc:sldMk cId="1232676035" sldId="275"/>
        </pc:sldMkLst>
        <pc:picChg chg="add del">
          <ac:chgData name="Vasco Alexandre Vieira Bentes da Conceição" userId="3289adf7-7157-4788-9aa3-c1afa8c57301" providerId="ADAL" clId="{465B4878-C163-449C-BB34-63A0A6238425}" dt="2024-05-22T21:57:25.588" v="1955" actId="478"/>
          <ac:picMkLst>
            <pc:docMk/>
            <pc:sldMk cId="1232676035" sldId="275"/>
            <ac:picMk id="6" creationId="{FFA1B8CD-0C54-085F-54EA-41ACEBDBECA8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1:49:50.037" v="1876" actId="478"/>
          <ac:picMkLst>
            <pc:docMk/>
            <pc:sldMk cId="1232676035" sldId="275"/>
            <ac:picMk id="21" creationId="{9F6EB6B9-CD9B-812F-997C-2290ECBEF997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1:48:54.202" v="1872" actId="478"/>
          <ac:picMkLst>
            <pc:docMk/>
            <pc:sldMk cId="1232676035" sldId="275"/>
            <ac:picMk id="28" creationId="{2C5BD379-A90A-A8AF-43F9-698E928BE1F6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1:57:25.207" v="1954" actId="478"/>
          <ac:picMkLst>
            <pc:docMk/>
            <pc:sldMk cId="1232676035" sldId="275"/>
            <ac:picMk id="29" creationId="{1DAAA942-55D9-68F5-AE8F-106A012C0135}"/>
          </ac:picMkLst>
        </pc:picChg>
      </pc:sldChg>
      <pc:sldChg chg="add del">
        <pc:chgData name="Vasco Alexandre Vieira Bentes da Conceição" userId="3289adf7-7157-4788-9aa3-c1afa8c57301" providerId="ADAL" clId="{465B4878-C163-449C-BB34-63A0A6238425}" dt="2024-05-22T21:49:23.204" v="1874" actId="47"/>
        <pc:sldMkLst>
          <pc:docMk/>
          <pc:sldMk cId="1282739369" sldId="276"/>
        </pc:sldMkLst>
      </pc:sldChg>
      <pc:sldChg chg="addSp delSp modSp add del mod">
        <pc:chgData name="Vasco Alexandre Vieira Bentes da Conceição" userId="3289adf7-7157-4788-9aa3-c1afa8c57301" providerId="ADAL" clId="{465B4878-C163-449C-BB34-63A0A6238425}" dt="2024-05-22T22:12:25.949" v="2082" actId="47"/>
        <pc:sldMkLst>
          <pc:docMk/>
          <pc:sldMk cId="3261532249" sldId="276"/>
        </pc:sldMkLst>
        <pc:picChg chg="add del mod">
          <ac:chgData name="Vasco Alexandre Vieira Bentes da Conceição" userId="3289adf7-7157-4788-9aa3-c1afa8c57301" providerId="ADAL" clId="{465B4878-C163-449C-BB34-63A0A6238425}" dt="2024-05-22T22:01:23.549" v="1965" actId="1076"/>
          <ac:picMkLst>
            <pc:docMk/>
            <pc:sldMk cId="3261532249" sldId="276"/>
            <ac:picMk id="6" creationId="{FFA1B8CD-0C54-085F-54EA-41ACEBDBECA8}"/>
          </ac:picMkLst>
        </pc:picChg>
        <pc:picChg chg="mod">
          <ac:chgData name="Vasco Alexandre Vieira Bentes da Conceição" userId="3289adf7-7157-4788-9aa3-c1afa8c57301" providerId="ADAL" clId="{465B4878-C163-449C-BB34-63A0A6238425}" dt="2024-05-22T22:01:29.396" v="1967" actId="1076"/>
          <ac:picMkLst>
            <pc:docMk/>
            <pc:sldMk cId="3261532249" sldId="276"/>
            <ac:picMk id="8" creationId="{369E6F82-1B37-8E17-87C6-631AEEC3FCD3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1:53:07.093" v="1909" actId="478"/>
          <ac:picMkLst>
            <pc:docMk/>
            <pc:sldMk cId="3261532249" sldId="276"/>
            <ac:picMk id="21" creationId="{9F6EB6B9-CD9B-812F-997C-2290ECBEF997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1:53:04.381" v="1906" actId="478"/>
          <ac:picMkLst>
            <pc:docMk/>
            <pc:sldMk cId="3261532249" sldId="276"/>
            <ac:picMk id="32" creationId="{DB59910A-13DF-FF91-BBEB-E5D5D2253222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1:53:04.799" v="1907" actId="478"/>
          <ac:picMkLst>
            <pc:docMk/>
            <pc:sldMk cId="3261532249" sldId="276"/>
            <ac:picMk id="33" creationId="{2845B541-F5B3-7215-5986-1239D304FD30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1:53:04.065" v="1905" actId="478"/>
          <ac:picMkLst>
            <pc:docMk/>
            <pc:sldMk cId="3261532249" sldId="276"/>
            <ac:picMk id="34" creationId="{07EDE578-C2B1-FF78-9A09-2E11C9376431}"/>
          </ac:picMkLst>
        </pc:picChg>
      </pc:sldChg>
      <pc:sldChg chg="addSp delSp add del mod">
        <pc:chgData name="Vasco Alexandre Vieira Bentes da Conceição" userId="3289adf7-7157-4788-9aa3-c1afa8c57301" providerId="ADAL" clId="{465B4878-C163-449C-BB34-63A0A6238425}" dt="2024-05-22T21:57:30.947" v="1957" actId="2890"/>
        <pc:sldMkLst>
          <pc:docMk/>
          <pc:sldMk cId="538829335" sldId="277"/>
        </pc:sldMkLst>
        <pc:picChg chg="add del">
          <ac:chgData name="Vasco Alexandre Vieira Bentes da Conceição" userId="3289adf7-7157-4788-9aa3-c1afa8c57301" providerId="ADAL" clId="{465B4878-C163-449C-BB34-63A0A6238425}" dt="2024-05-22T21:56:09.530" v="1946" actId="478"/>
          <ac:picMkLst>
            <pc:docMk/>
            <pc:sldMk cId="538829335" sldId="277"/>
            <ac:picMk id="6" creationId="{FFA1B8CD-0C54-085F-54EA-41ACEBDBECA8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1:56:09.998" v="1947" actId="478"/>
          <ac:picMkLst>
            <pc:docMk/>
            <pc:sldMk cId="538829335" sldId="277"/>
            <ac:picMk id="11" creationId="{6A830D90-4209-2793-837E-CFCBAE250324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1:56:13.712" v="1950" actId="478"/>
          <ac:picMkLst>
            <pc:docMk/>
            <pc:sldMk cId="538829335" sldId="277"/>
            <ac:picMk id="18" creationId="{932BEF7A-C04E-9AE6-739C-B26D0D485704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1:56:10.905" v="1949" actId="478"/>
          <ac:picMkLst>
            <pc:docMk/>
            <pc:sldMk cId="538829335" sldId="277"/>
            <ac:picMk id="26" creationId="{9B40F832-DC12-4CF9-45B2-289522705B57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1:56:10.537" v="1948" actId="478"/>
          <ac:picMkLst>
            <pc:docMk/>
            <pc:sldMk cId="538829335" sldId="277"/>
            <ac:picMk id="27" creationId="{3DCE4E11-CA7D-BB5F-7121-504381332A2C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1:56:08.934" v="1944" actId="478"/>
          <ac:picMkLst>
            <pc:docMk/>
            <pc:sldMk cId="538829335" sldId="277"/>
            <ac:picMk id="28" creationId="{2C5BD379-A90A-A8AF-43F9-698E928BE1F6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1:56:09.177" v="1945" actId="478"/>
          <ac:picMkLst>
            <pc:docMk/>
            <pc:sldMk cId="538829335" sldId="277"/>
            <ac:picMk id="29" creationId="{1DAAA942-55D9-68F5-AE8F-106A012C0135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1:56:06.924" v="1936" actId="478"/>
          <ac:picMkLst>
            <pc:docMk/>
            <pc:sldMk cId="538829335" sldId="277"/>
            <ac:picMk id="32" creationId="{DB59910A-13DF-FF91-BBEB-E5D5D2253222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1:56:06.734" v="1935" actId="478"/>
          <ac:picMkLst>
            <pc:docMk/>
            <pc:sldMk cId="538829335" sldId="277"/>
            <ac:picMk id="33" creationId="{2845B541-F5B3-7215-5986-1239D304FD30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1:56:07.127" v="1937" actId="478"/>
          <ac:picMkLst>
            <pc:docMk/>
            <pc:sldMk cId="538829335" sldId="277"/>
            <ac:picMk id="34" creationId="{07EDE578-C2B1-FF78-9A09-2E11C9376431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1:56:08.018" v="1941" actId="478"/>
          <ac:picMkLst>
            <pc:docMk/>
            <pc:sldMk cId="538829335" sldId="277"/>
            <ac:picMk id="36" creationId="{1AAC7E85-9582-4F53-07B7-B6A33C6968E4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1:56:07.564" v="1939" actId="478"/>
          <ac:picMkLst>
            <pc:docMk/>
            <pc:sldMk cId="538829335" sldId="277"/>
            <ac:picMk id="40" creationId="{0E2A5E34-A7F0-D40E-12EE-1A84F0A8FAF4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1:56:07.331" v="1938" actId="478"/>
          <ac:picMkLst>
            <pc:docMk/>
            <pc:sldMk cId="538829335" sldId="277"/>
            <ac:picMk id="41" creationId="{D5548789-C6D6-16F8-3BAE-7C1EC1DD5D97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1:56:07.826" v="1940" actId="478"/>
          <ac:picMkLst>
            <pc:docMk/>
            <pc:sldMk cId="538829335" sldId="277"/>
            <ac:picMk id="43" creationId="{86C54E07-1B7D-5312-C214-1B08AC0DB227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1:56:06.344" v="1934" actId="478"/>
          <ac:picMkLst>
            <pc:docMk/>
            <pc:sldMk cId="538829335" sldId="277"/>
            <ac:picMk id="45" creationId="{F2B19478-B1CE-A9D0-2C99-DF8E289F7BCF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1:56:08.665" v="1943" actId="478"/>
          <ac:picMkLst>
            <pc:docMk/>
            <pc:sldMk cId="538829335" sldId="277"/>
            <ac:picMk id="46" creationId="{C546BB83-6EA7-66F0-6B04-A1196CD76825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1:56:08.435" v="1942" actId="478"/>
          <ac:picMkLst>
            <pc:docMk/>
            <pc:sldMk cId="538829335" sldId="277"/>
            <ac:picMk id="47" creationId="{11D0AAC3-F743-C30A-6A04-42F89D0E3105}"/>
          </ac:picMkLst>
        </pc:picChg>
      </pc:sldChg>
      <pc:sldChg chg="new del">
        <pc:chgData name="Vasco Alexandre Vieira Bentes da Conceição" userId="3289adf7-7157-4788-9aa3-c1afa8c57301" providerId="ADAL" clId="{465B4878-C163-449C-BB34-63A0A6238425}" dt="2024-05-22T21:54:29.869" v="1914" actId="47"/>
        <pc:sldMkLst>
          <pc:docMk/>
          <pc:sldMk cId="1505208297" sldId="277"/>
        </pc:sldMkLst>
      </pc:sldChg>
      <pc:sldChg chg="addSp delSp modSp add del mod">
        <pc:chgData name="Vasco Alexandre Vieira Bentes da Conceição" userId="3289adf7-7157-4788-9aa3-c1afa8c57301" providerId="ADAL" clId="{465B4878-C163-449C-BB34-63A0A6238425}" dt="2024-05-22T22:18:58.262" v="2106" actId="47"/>
        <pc:sldMkLst>
          <pc:docMk/>
          <pc:sldMk cId="1859348732" sldId="277"/>
        </pc:sldMkLst>
        <pc:picChg chg="add del mod ord">
          <ac:chgData name="Vasco Alexandre Vieira Bentes da Conceição" userId="3289adf7-7157-4788-9aa3-c1afa8c57301" providerId="ADAL" clId="{465B4878-C163-449C-BB34-63A0A6238425}" dt="2024-05-22T22:09:06.099" v="2076" actId="478"/>
          <ac:picMkLst>
            <pc:docMk/>
            <pc:sldMk cId="1859348732" sldId="277"/>
            <ac:picMk id="3" creationId="{646C1D24-83D5-F207-C5C2-AEED7EC68856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02:01.095" v="1978" actId="478"/>
          <ac:picMkLst>
            <pc:docMk/>
            <pc:sldMk cId="1859348732" sldId="277"/>
            <ac:picMk id="6" creationId="{FFA1B8CD-0C54-085F-54EA-41ACEBDBECA8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01:43.339" v="1971" actId="478"/>
          <ac:picMkLst>
            <pc:docMk/>
            <pc:sldMk cId="1859348732" sldId="277"/>
            <ac:picMk id="8" creationId="{369E6F82-1B37-8E17-87C6-631AEEC3FCD3}"/>
          </ac:picMkLst>
        </pc:picChg>
        <pc:picChg chg="add del mod ord">
          <ac:chgData name="Vasco Alexandre Vieira Bentes da Conceição" userId="3289adf7-7157-4788-9aa3-c1afa8c57301" providerId="ADAL" clId="{465B4878-C163-449C-BB34-63A0A6238425}" dt="2024-05-22T22:09:06.099" v="2076" actId="478"/>
          <ac:picMkLst>
            <pc:docMk/>
            <pc:sldMk cId="1859348732" sldId="277"/>
            <ac:picMk id="9" creationId="{B7AC186D-E61C-1E09-F399-4A419C84CDD2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07:17.078" v="2046" actId="478"/>
          <ac:picMkLst>
            <pc:docMk/>
            <pc:sldMk cId="1859348732" sldId="277"/>
            <ac:picMk id="11" creationId="{6A830D90-4209-2793-837E-CFCBAE250324}"/>
          </ac:picMkLst>
        </pc:picChg>
        <pc:picChg chg="add del mod ord">
          <ac:chgData name="Vasco Alexandre Vieira Bentes da Conceição" userId="3289adf7-7157-4788-9aa3-c1afa8c57301" providerId="ADAL" clId="{465B4878-C163-449C-BB34-63A0A6238425}" dt="2024-05-22T22:09:06.099" v="2076" actId="478"/>
          <ac:picMkLst>
            <pc:docMk/>
            <pc:sldMk cId="1859348732" sldId="277"/>
            <ac:picMk id="12" creationId="{76D2FEC3-700A-AC23-BABA-5CBEF6AB51B8}"/>
          </ac:picMkLst>
        </pc:picChg>
        <pc:picChg chg="add del mod ord">
          <ac:chgData name="Vasco Alexandre Vieira Bentes da Conceição" userId="3289adf7-7157-4788-9aa3-c1afa8c57301" providerId="ADAL" clId="{465B4878-C163-449C-BB34-63A0A6238425}" dt="2024-05-22T22:09:06.099" v="2076" actId="478"/>
          <ac:picMkLst>
            <pc:docMk/>
            <pc:sldMk cId="1859348732" sldId="277"/>
            <ac:picMk id="15" creationId="{CFA6D3FD-C6E2-5271-3069-CD5EBFB1555E}"/>
          </ac:picMkLst>
        </pc:picChg>
        <pc:picChg chg="add del mod ord">
          <ac:chgData name="Vasco Alexandre Vieira Bentes da Conceição" userId="3289adf7-7157-4788-9aa3-c1afa8c57301" providerId="ADAL" clId="{465B4878-C163-449C-BB34-63A0A6238425}" dt="2024-05-22T22:05:08.318" v="2014" actId="478"/>
          <ac:picMkLst>
            <pc:docMk/>
            <pc:sldMk cId="1859348732" sldId="277"/>
            <ac:picMk id="16" creationId="{9D80B9D5-4298-8FC5-7E1A-37C597970C9D}"/>
          </ac:picMkLst>
        </pc:picChg>
        <pc:picChg chg="add del mod ord">
          <ac:chgData name="Vasco Alexandre Vieira Bentes da Conceição" userId="3289adf7-7157-4788-9aa3-c1afa8c57301" providerId="ADAL" clId="{465B4878-C163-449C-BB34-63A0A6238425}" dt="2024-05-22T22:05:09.769" v="2015" actId="478"/>
          <ac:picMkLst>
            <pc:docMk/>
            <pc:sldMk cId="1859348732" sldId="277"/>
            <ac:picMk id="17" creationId="{D7FDAE48-E487-23FF-11AE-29AB7AFA1EAF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06:46.921" v="2038" actId="478"/>
          <ac:picMkLst>
            <pc:docMk/>
            <pc:sldMk cId="1859348732" sldId="277"/>
            <ac:picMk id="18" creationId="{932BEF7A-C04E-9AE6-739C-B26D0D485704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06:46.921" v="2038" actId="478"/>
          <ac:picMkLst>
            <pc:docMk/>
            <pc:sldMk cId="1859348732" sldId="277"/>
            <ac:picMk id="19" creationId="{DB9814F6-5EB6-F8E2-3C63-E25E4EE9C762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06:46.921" v="2038" actId="478"/>
          <ac:picMkLst>
            <pc:docMk/>
            <pc:sldMk cId="1859348732" sldId="277"/>
            <ac:picMk id="20" creationId="{13DA5227-BA1E-11EE-AFD3-A8F739C50514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06:46.921" v="2038" actId="478"/>
          <ac:picMkLst>
            <pc:docMk/>
            <pc:sldMk cId="1859348732" sldId="277"/>
            <ac:picMk id="21" creationId="{9F6EB6B9-CD9B-812F-997C-2290ECBEF997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07:17.078" v="2046" actId="478"/>
          <ac:picMkLst>
            <pc:docMk/>
            <pc:sldMk cId="1859348732" sldId="277"/>
            <ac:picMk id="25" creationId="{404BAAD2-4B45-42B5-C9AF-7D343844FC27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07:17.078" v="2046" actId="478"/>
          <ac:picMkLst>
            <pc:docMk/>
            <pc:sldMk cId="1859348732" sldId="277"/>
            <ac:picMk id="26" creationId="{9B40F832-DC12-4CF9-45B2-289522705B57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07:17.078" v="2046" actId="478"/>
          <ac:picMkLst>
            <pc:docMk/>
            <pc:sldMk cId="1859348732" sldId="277"/>
            <ac:picMk id="27" creationId="{3DCE4E11-CA7D-BB5F-7121-504381332A2C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01:59.836" v="1975" actId="478"/>
          <ac:picMkLst>
            <pc:docMk/>
            <pc:sldMk cId="1859348732" sldId="277"/>
            <ac:picMk id="28" creationId="{2C5BD379-A90A-A8AF-43F9-698E928BE1F6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02:00.724" v="1977" actId="478"/>
          <ac:picMkLst>
            <pc:docMk/>
            <pc:sldMk cId="1859348732" sldId="277"/>
            <ac:picMk id="29" creationId="{1DAAA942-55D9-68F5-AE8F-106A012C0135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02:00.303" v="1976" actId="478"/>
          <ac:picMkLst>
            <pc:docMk/>
            <pc:sldMk cId="1859348732" sldId="277"/>
            <ac:picMk id="30" creationId="{626A95AB-E021-CA77-908C-F4425C35DB27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02:24.507" v="1986" actId="478"/>
          <ac:picMkLst>
            <pc:docMk/>
            <pc:sldMk cId="1859348732" sldId="277"/>
            <ac:picMk id="31" creationId="{45EFC5FE-49B5-815A-F487-34A8EE1C351E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02:24.087" v="1985" actId="478"/>
          <ac:picMkLst>
            <pc:docMk/>
            <pc:sldMk cId="1859348732" sldId="277"/>
            <ac:picMk id="32" creationId="{DB59910A-13DF-FF91-BBEB-E5D5D2253222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02:23.165" v="1983" actId="478"/>
          <ac:picMkLst>
            <pc:docMk/>
            <pc:sldMk cId="1859348732" sldId="277"/>
            <ac:picMk id="33" creationId="{2845B541-F5B3-7215-5986-1239D304FD30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02:23.662" v="1984" actId="478"/>
          <ac:picMkLst>
            <pc:docMk/>
            <pc:sldMk cId="1859348732" sldId="277"/>
            <ac:picMk id="34" creationId="{07EDE578-C2B1-FF78-9A09-2E11C9376431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01:43.765" v="1972" actId="478"/>
          <ac:picMkLst>
            <pc:docMk/>
            <pc:sldMk cId="1859348732" sldId="277"/>
            <ac:picMk id="35" creationId="{EDA98B99-AEFA-B298-EC20-62FCD3CF8C0E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04:15.205" v="2006" actId="478"/>
          <ac:picMkLst>
            <pc:docMk/>
            <pc:sldMk cId="1859348732" sldId="277"/>
            <ac:picMk id="36" creationId="{1AAC7E85-9582-4F53-07B7-B6A33C6968E4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04:14.781" v="2005" actId="478"/>
          <ac:picMkLst>
            <pc:docMk/>
            <pc:sldMk cId="1859348732" sldId="277"/>
            <ac:picMk id="37" creationId="{212632B1-9374-ECC6-AFA1-16E2A71E6F0D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05:36.074" v="2023" actId="478"/>
          <ac:picMkLst>
            <pc:docMk/>
            <pc:sldMk cId="1859348732" sldId="277"/>
            <ac:picMk id="40" creationId="{0E2A5E34-A7F0-D40E-12EE-1A84F0A8FAF4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05:35.790" v="2022" actId="478"/>
          <ac:picMkLst>
            <pc:docMk/>
            <pc:sldMk cId="1859348732" sldId="277"/>
            <ac:picMk id="41" creationId="{D5548789-C6D6-16F8-3BAE-7C1EC1DD5D97}"/>
          </ac:picMkLst>
        </pc:picChg>
        <pc:picChg chg="del mod">
          <ac:chgData name="Vasco Alexandre Vieira Bentes da Conceição" userId="3289adf7-7157-4788-9aa3-c1afa8c57301" providerId="ADAL" clId="{465B4878-C163-449C-BB34-63A0A6238425}" dt="2024-05-22T22:05:46.686" v="2026" actId="478"/>
          <ac:picMkLst>
            <pc:docMk/>
            <pc:sldMk cId="1859348732" sldId="277"/>
            <ac:picMk id="42" creationId="{9CC9568F-8AC5-F534-F4B6-D28B3178A42A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05:35.257" v="2021" actId="478"/>
          <ac:picMkLst>
            <pc:docMk/>
            <pc:sldMk cId="1859348732" sldId="277"/>
            <ac:picMk id="43" creationId="{86C54E07-1B7D-5312-C214-1B08AC0DB227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04:11.888" v="2002" actId="478"/>
          <ac:picMkLst>
            <pc:docMk/>
            <pc:sldMk cId="1859348732" sldId="277"/>
            <ac:picMk id="44" creationId="{4C83D606-08DB-BE27-7863-567FE7BCF6F4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04:11.400" v="2001" actId="478"/>
          <ac:picMkLst>
            <pc:docMk/>
            <pc:sldMk cId="1859348732" sldId="277"/>
            <ac:picMk id="45" creationId="{F2B19478-B1CE-A9D0-2C99-DF8E289F7BCF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04:12.391" v="2003" actId="478"/>
          <ac:picMkLst>
            <pc:docMk/>
            <pc:sldMk cId="1859348732" sldId="277"/>
            <ac:picMk id="46" creationId="{C546BB83-6EA7-66F0-6B04-A1196CD76825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04:12.878" v="2004" actId="478"/>
          <ac:picMkLst>
            <pc:docMk/>
            <pc:sldMk cId="1859348732" sldId="277"/>
            <ac:picMk id="47" creationId="{11D0AAC3-F743-C30A-6A04-42F89D0E3105}"/>
          </ac:picMkLst>
        </pc:picChg>
        <pc:picChg chg="add mod ord">
          <ac:chgData name="Vasco Alexandre Vieira Bentes da Conceição" userId="3289adf7-7157-4788-9aa3-c1afa8c57301" providerId="ADAL" clId="{465B4878-C163-449C-BB34-63A0A6238425}" dt="2024-05-22T22:04:25.382" v="2009" actId="167"/>
          <ac:picMkLst>
            <pc:docMk/>
            <pc:sldMk cId="1859348732" sldId="277"/>
            <ac:picMk id="50" creationId="{E75FFDB4-C28A-A517-E235-7BFB504AC667}"/>
          </ac:picMkLst>
        </pc:picChg>
        <pc:picChg chg="add mod ord">
          <ac:chgData name="Vasco Alexandre Vieira Bentes da Conceição" userId="3289adf7-7157-4788-9aa3-c1afa8c57301" providerId="ADAL" clId="{465B4878-C163-449C-BB34-63A0A6238425}" dt="2024-05-22T22:04:25.382" v="2009" actId="167"/>
          <ac:picMkLst>
            <pc:docMk/>
            <pc:sldMk cId="1859348732" sldId="277"/>
            <ac:picMk id="51" creationId="{B7C0961D-F47F-FDBA-072D-446403D25081}"/>
          </ac:picMkLst>
        </pc:picChg>
        <pc:picChg chg="add mod ord">
          <ac:chgData name="Vasco Alexandre Vieira Bentes da Conceição" userId="3289adf7-7157-4788-9aa3-c1afa8c57301" providerId="ADAL" clId="{465B4878-C163-449C-BB34-63A0A6238425}" dt="2024-05-22T22:04:25.382" v="2009" actId="167"/>
          <ac:picMkLst>
            <pc:docMk/>
            <pc:sldMk cId="1859348732" sldId="277"/>
            <ac:picMk id="52" creationId="{DA9010BD-B3AD-165E-12CA-9B9D59195679}"/>
          </ac:picMkLst>
        </pc:picChg>
        <pc:picChg chg="add mod ord">
          <ac:chgData name="Vasco Alexandre Vieira Bentes da Conceição" userId="3289adf7-7157-4788-9aa3-c1afa8c57301" providerId="ADAL" clId="{465B4878-C163-449C-BB34-63A0A6238425}" dt="2024-05-22T22:04:25.382" v="2009" actId="167"/>
          <ac:picMkLst>
            <pc:docMk/>
            <pc:sldMk cId="1859348732" sldId="277"/>
            <ac:picMk id="53" creationId="{9F362809-61E0-E435-CF4E-ACA1FC8697BA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05:10.301" v="2016" actId="478"/>
          <ac:picMkLst>
            <pc:docMk/>
            <pc:sldMk cId="1859348732" sldId="277"/>
            <ac:picMk id="54" creationId="{A0138C5B-F752-702E-3CBE-E0E1307AF887}"/>
          </ac:picMkLst>
        </pc:picChg>
        <pc:picChg chg="add del mod ord">
          <ac:chgData name="Vasco Alexandre Vieira Bentes da Conceição" userId="3289adf7-7157-4788-9aa3-c1afa8c57301" providerId="ADAL" clId="{465B4878-C163-449C-BB34-63A0A6238425}" dt="2024-05-22T22:05:17.831" v="2017" actId="478"/>
          <ac:picMkLst>
            <pc:docMk/>
            <pc:sldMk cId="1859348732" sldId="277"/>
            <ac:picMk id="55" creationId="{9BBADA98-6ED5-574D-E4F1-483984147BEB}"/>
          </ac:picMkLst>
        </pc:picChg>
        <pc:picChg chg="add mod ord">
          <ac:chgData name="Vasco Alexandre Vieira Bentes da Conceição" userId="3289adf7-7157-4788-9aa3-c1afa8c57301" providerId="ADAL" clId="{465B4878-C163-449C-BB34-63A0A6238425}" dt="2024-05-22T22:05:26.709" v="2020" actId="167"/>
          <ac:picMkLst>
            <pc:docMk/>
            <pc:sldMk cId="1859348732" sldId="277"/>
            <ac:picMk id="56" creationId="{E9621764-4A24-F72B-F635-D9A85ADF3561}"/>
          </ac:picMkLst>
        </pc:picChg>
        <pc:picChg chg="add mod ord">
          <ac:chgData name="Vasco Alexandre Vieira Bentes da Conceição" userId="3289adf7-7157-4788-9aa3-c1afa8c57301" providerId="ADAL" clId="{465B4878-C163-449C-BB34-63A0A6238425}" dt="2024-05-22T22:05:26.709" v="2020" actId="167"/>
          <ac:picMkLst>
            <pc:docMk/>
            <pc:sldMk cId="1859348732" sldId="277"/>
            <ac:picMk id="57" creationId="{CA42F1B7-C6F7-DA25-B88F-62BDE040B61B}"/>
          </ac:picMkLst>
        </pc:picChg>
        <pc:picChg chg="add mod ord">
          <ac:chgData name="Vasco Alexandre Vieira Bentes da Conceição" userId="3289adf7-7157-4788-9aa3-c1afa8c57301" providerId="ADAL" clId="{465B4878-C163-449C-BB34-63A0A6238425}" dt="2024-05-22T22:05:26.709" v="2020" actId="167"/>
          <ac:picMkLst>
            <pc:docMk/>
            <pc:sldMk cId="1859348732" sldId="277"/>
            <ac:picMk id="58" creationId="{22BAA81C-524D-646E-988D-F66965D655C9}"/>
          </ac:picMkLst>
        </pc:picChg>
        <pc:picChg chg="add mod ord">
          <ac:chgData name="Vasco Alexandre Vieira Bentes da Conceição" userId="3289adf7-7157-4788-9aa3-c1afa8c57301" providerId="ADAL" clId="{465B4878-C163-449C-BB34-63A0A6238425}" dt="2024-05-22T22:05:26.709" v="2020" actId="167"/>
          <ac:picMkLst>
            <pc:docMk/>
            <pc:sldMk cId="1859348732" sldId="277"/>
            <ac:picMk id="59" creationId="{B4B90C49-667F-26C2-A687-C17F2A60D429}"/>
          </ac:picMkLst>
        </pc:picChg>
        <pc:picChg chg="add mod ord">
          <ac:chgData name="Vasco Alexandre Vieira Bentes da Conceição" userId="3289adf7-7157-4788-9aa3-c1afa8c57301" providerId="ADAL" clId="{465B4878-C163-449C-BB34-63A0A6238425}" dt="2024-05-22T22:05:56.490" v="2030" actId="167"/>
          <ac:picMkLst>
            <pc:docMk/>
            <pc:sldMk cId="1859348732" sldId="277"/>
            <ac:picMk id="60" creationId="{31253965-7866-A9EC-2B99-D5FF2EC7B878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06:11.128" v="2031"/>
          <ac:picMkLst>
            <pc:docMk/>
            <pc:sldMk cId="1859348732" sldId="277"/>
            <ac:picMk id="61" creationId="{A6CAAA2B-F499-0A05-8D6F-40F3CDC08DBC}"/>
          </ac:picMkLst>
        </pc:picChg>
        <pc:picChg chg="add mod ord">
          <ac:chgData name="Vasco Alexandre Vieira Bentes da Conceição" userId="3289adf7-7157-4788-9aa3-c1afa8c57301" providerId="ADAL" clId="{465B4878-C163-449C-BB34-63A0A6238425}" dt="2024-05-22T22:06:26.701" v="2034" actId="167"/>
          <ac:picMkLst>
            <pc:docMk/>
            <pc:sldMk cId="1859348732" sldId="277"/>
            <ac:picMk id="62" creationId="{26E5E35A-2ACB-3C3E-EEE5-9FF73775F975}"/>
          </ac:picMkLst>
        </pc:picChg>
        <pc:picChg chg="add mod ord">
          <ac:chgData name="Vasco Alexandre Vieira Bentes da Conceição" userId="3289adf7-7157-4788-9aa3-c1afa8c57301" providerId="ADAL" clId="{465B4878-C163-449C-BB34-63A0A6238425}" dt="2024-05-22T22:06:26.701" v="2034" actId="167"/>
          <ac:picMkLst>
            <pc:docMk/>
            <pc:sldMk cId="1859348732" sldId="277"/>
            <ac:picMk id="63" creationId="{E74E64C9-07E1-E575-C2B9-280AA3D327A4}"/>
          </ac:picMkLst>
        </pc:picChg>
        <pc:picChg chg="add del mod ord">
          <ac:chgData name="Vasco Alexandre Vieira Bentes da Conceição" userId="3289adf7-7157-4788-9aa3-c1afa8c57301" providerId="ADAL" clId="{465B4878-C163-449C-BB34-63A0A6238425}" dt="2024-05-22T22:06:50.397" v="2039" actId="478"/>
          <ac:picMkLst>
            <pc:docMk/>
            <pc:sldMk cId="1859348732" sldId="277"/>
            <ac:picMk id="64" creationId="{FC61B227-E7B7-101F-13D4-BAB0A0BBD18C}"/>
          </ac:picMkLst>
        </pc:picChg>
        <pc:picChg chg="add del mod ord">
          <ac:chgData name="Vasco Alexandre Vieira Bentes da Conceição" userId="3289adf7-7157-4788-9aa3-c1afa8c57301" providerId="ADAL" clId="{465B4878-C163-449C-BB34-63A0A6238425}" dt="2024-05-22T22:06:50.397" v="2039" actId="478"/>
          <ac:picMkLst>
            <pc:docMk/>
            <pc:sldMk cId="1859348732" sldId="277"/>
            <ac:picMk id="65" creationId="{C6E4B206-E449-D280-CF8C-94D97FB6BAF6}"/>
          </ac:picMkLst>
        </pc:picChg>
        <pc:picChg chg="add del mod ord">
          <ac:chgData name="Vasco Alexandre Vieira Bentes da Conceição" userId="3289adf7-7157-4788-9aa3-c1afa8c57301" providerId="ADAL" clId="{465B4878-C163-449C-BB34-63A0A6238425}" dt="2024-05-22T22:06:50.397" v="2039" actId="478"/>
          <ac:picMkLst>
            <pc:docMk/>
            <pc:sldMk cId="1859348732" sldId="277"/>
            <ac:picMk id="66" creationId="{C99C50E6-3DF5-D283-E437-0DD27FCC2C91}"/>
          </ac:picMkLst>
        </pc:picChg>
        <pc:picChg chg="add del mod ord">
          <ac:chgData name="Vasco Alexandre Vieira Bentes da Conceição" userId="3289adf7-7157-4788-9aa3-c1afa8c57301" providerId="ADAL" clId="{465B4878-C163-449C-BB34-63A0A6238425}" dt="2024-05-22T22:06:50.397" v="2039" actId="478"/>
          <ac:picMkLst>
            <pc:docMk/>
            <pc:sldMk cId="1859348732" sldId="277"/>
            <ac:picMk id="67" creationId="{66D2F402-7F0A-23C7-6706-759A7E7E149A}"/>
          </ac:picMkLst>
        </pc:picChg>
        <pc:picChg chg="add mod ord">
          <ac:chgData name="Vasco Alexandre Vieira Bentes da Conceição" userId="3289adf7-7157-4788-9aa3-c1afa8c57301" providerId="ADAL" clId="{465B4878-C163-449C-BB34-63A0A6238425}" dt="2024-05-22T22:06:58.423" v="2042" actId="167"/>
          <ac:picMkLst>
            <pc:docMk/>
            <pc:sldMk cId="1859348732" sldId="277"/>
            <ac:picMk id="68" creationId="{137B73A0-A519-2F00-6098-35994602AA86}"/>
          </ac:picMkLst>
        </pc:picChg>
        <pc:picChg chg="add mod ord">
          <ac:chgData name="Vasco Alexandre Vieira Bentes da Conceição" userId="3289adf7-7157-4788-9aa3-c1afa8c57301" providerId="ADAL" clId="{465B4878-C163-449C-BB34-63A0A6238425}" dt="2024-05-22T22:06:58.423" v="2042" actId="167"/>
          <ac:picMkLst>
            <pc:docMk/>
            <pc:sldMk cId="1859348732" sldId="277"/>
            <ac:picMk id="69" creationId="{38E3D017-6338-74C9-7867-C23D7BD37573}"/>
          </ac:picMkLst>
        </pc:picChg>
        <pc:picChg chg="add mod ord">
          <ac:chgData name="Vasco Alexandre Vieira Bentes da Conceição" userId="3289adf7-7157-4788-9aa3-c1afa8c57301" providerId="ADAL" clId="{465B4878-C163-449C-BB34-63A0A6238425}" dt="2024-05-22T22:06:58.423" v="2042" actId="167"/>
          <ac:picMkLst>
            <pc:docMk/>
            <pc:sldMk cId="1859348732" sldId="277"/>
            <ac:picMk id="70" creationId="{FC414EBC-DFFE-9B82-0452-84C6EB709005}"/>
          </ac:picMkLst>
        </pc:picChg>
        <pc:picChg chg="add mod ord">
          <ac:chgData name="Vasco Alexandre Vieira Bentes da Conceição" userId="3289adf7-7157-4788-9aa3-c1afa8c57301" providerId="ADAL" clId="{465B4878-C163-449C-BB34-63A0A6238425}" dt="2024-05-22T22:06:58.423" v="2042" actId="167"/>
          <ac:picMkLst>
            <pc:docMk/>
            <pc:sldMk cId="1859348732" sldId="277"/>
            <ac:picMk id="71" creationId="{31824CC5-E39C-4CC2-FFD2-54D90C673C8C}"/>
          </ac:picMkLst>
        </pc:picChg>
        <pc:picChg chg="add mod ord">
          <ac:chgData name="Vasco Alexandre Vieira Bentes da Conceição" userId="3289adf7-7157-4788-9aa3-c1afa8c57301" providerId="ADAL" clId="{465B4878-C163-449C-BB34-63A0A6238425}" dt="2024-05-22T22:07:09.050" v="2045" actId="167"/>
          <ac:picMkLst>
            <pc:docMk/>
            <pc:sldMk cId="1859348732" sldId="277"/>
            <ac:picMk id="72" creationId="{B63F72F3-B220-D832-41F4-5673725D442D}"/>
          </ac:picMkLst>
        </pc:picChg>
        <pc:picChg chg="add mod ord">
          <ac:chgData name="Vasco Alexandre Vieira Bentes da Conceição" userId="3289adf7-7157-4788-9aa3-c1afa8c57301" providerId="ADAL" clId="{465B4878-C163-449C-BB34-63A0A6238425}" dt="2024-05-22T22:07:09.050" v="2045" actId="167"/>
          <ac:picMkLst>
            <pc:docMk/>
            <pc:sldMk cId="1859348732" sldId="277"/>
            <ac:picMk id="73" creationId="{744526C0-D7E7-89B0-7013-2D20F22AFEBD}"/>
          </ac:picMkLst>
        </pc:picChg>
        <pc:picChg chg="add mod ord">
          <ac:chgData name="Vasco Alexandre Vieira Bentes da Conceição" userId="3289adf7-7157-4788-9aa3-c1afa8c57301" providerId="ADAL" clId="{465B4878-C163-449C-BB34-63A0A6238425}" dt="2024-05-22T22:07:09.050" v="2045" actId="167"/>
          <ac:picMkLst>
            <pc:docMk/>
            <pc:sldMk cId="1859348732" sldId="277"/>
            <ac:picMk id="74" creationId="{3BC61CE0-8ACC-2737-FC54-071A75DF06C5}"/>
          </ac:picMkLst>
        </pc:picChg>
        <pc:picChg chg="add mod ord">
          <ac:chgData name="Vasco Alexandre Vieira Bentes da Conceição" userId="3289adf7-7157-4788-9aa3-c1afa8c57301" providerId="ADAL" clId="{465B4878-C163-449C-BB34-63A0A6238425}" dt="2024-05-22T22:07:09.050" v="2045" actId="167"/>
          <ac:picMkLst>
            <pc:docMk/>
            <pc:sldMk cId="1859348732" sldId="277"/>
            <ac:picMk id="75" creationId="{37A845E4-17F6-F1D3-E575-6C037B757DA0}"/>
          </ac:picMkLst>
        </pc:picChg>
        <pc:picChg chg="add del mod ord">
          <ac:chgData name="Vasco Alexandre Vieira Bentes da Conceição" userId="3289adf7-7157-4788-9aa3-c1afa8c57301" providerId="ADAL" clId="{465B4878-C163-449C-BB34-63A0A6238425}" dt="2024-05-22T22:08:48.864" v="2069" actId="478"/>
          <ac:picMkLst>
            <pc:docMk/>
            <pc:sldMk cId="1859348732" sldId="277"/>
            <ac:picMk id="76" creationId="{7A8A1055-A377-9BEE-6B21-38BC0D7B9509}"/>
          </ac:picMkLst>
        </pc:picChg>
        <pc:picChg chg="add del mod ord">
          <ac:chgData name="Vasco Alexandre Vieira Bentes da Conceição" userId="3289adf7-7157-4788-9aa3-c1afa8c57301" providerId="ADAL" clId="{465B4878-C163-449C-BB34-63A0A6238425}" dt="2024-05-22T22:08:49.323" v="2070" actId="478"/>
          <ac:picMkLst>
            <pc:docMk/>
            <pc:sldMk cId="1859348732" sldId="277"/>
            <ac:picMk id="77" creationId="{D0DD43EF-296C-91BE-EDA9-46D4B513E8FF}"/>
          </ac:picMkLst>
        </pc:picChg>
        <pc:picChg chg="add del mod ord">
          <ac:chgData name="Vasco Alexandre Vieira Bentes da Conceição" userId="3289adf7-7157-4788-9aa3-c1afa8c57301" providerId="ADAL" clId="{465B4878-C163-449C-BB34-63A0A6238425}" dt="2024-05-22T22:08:50.126" v="2072" actId="478"/>
          <ac:picMkLst>
            <pc:docMk/>
            <pc:sldMk cId="1859348732" sldId="277"/>
            <ac:picMk id="78" creationId="{FB224E4A-25D4-F987-E42B-EC02123469DE}"/>
          </ac:picMkLst>
        </pc:picChg>
        <pc:picChg chg="add del mod ord">
          <ac:chgData name="Vasco Alexandre Vieira Bentes da Conceição" userId="3289adf7-7157-4788-9aa3-c1afa8c57301" providerId="ADAL" clId="{465B4878-C163-449C-BB34-63A0A6238425}" dt="2024-05-22T22:08:49.686" v="2071" actId="478"/>
          <ac:picMkLst>
            <pc:docMk/>
            <pc:sldMk cId="1859348732" sldId="277"/>
            <ac:picMk id="79" creationId="{4785714E-826D-82B3-D629-5250EE46276F}"/>
          </ac:picMkLst>
        </pc:picChg>
        <pc:picChg chg="add del mod ord">
          <ac:chgData name="Vasco Alexandre Vieira Bentes da Conceição" userId="3289adf7-7157-4788-9aa3-c1afa8c57301" providerId="ADAL" clId="{465B4878-C163-449C-BB34-63A0A6238425}" dt="2024-05-22T22:07:59.495" v="2054" actId="478"/>
          <ac:picMkLst>
            <pc:docMk/>
            <pc:sldMk cId="1859348732" sldId="277"/>
            <ac:picMk id="80" creationId="{31864561-7410-A1B5-13EA-4B7ABCCE8A8E}"/>
          </ac:picMkLst>
        </pc:picChg>
        <pc:picChg chg="add del mod ord">
          <ac:chgData name="Vasco Alexandre Vieira Bentes da Conceição" userId="3289adf7-7157-4788-9aa3-c1afa8c57301" providerId="ADAL" clId="{465B4878-C163-449C-BB34-63A0A6238425}" dt="2024-05-22T22:08:00.051" v="2055" actId="478"/>
          <ac:picMkLst>
            <pc:docMk/>
            <pc:sldMk cId="1859348732" sldId="277"/>
            <ac:picMk id="81" creationId="{434EEE7E-DF9D-3FB5-F76C-C9B05F84E5C0}"/>
          </ac:picMkLst>
        </pc:picChg>
        <pc:picChg chg="add del mod ord">
          <ac:chgData name="Vasco Alexandre Vieira Bentes da Conceição" userId="3289adf7-7157-4788-9aa3-c1afa8c57301" providerId="ADAL" clId="{465B4878-C163-449C-BB34-63A0A6238425}" dt="2024-05-22T22:08:40.330" v="2064" actId="478"/>
          <ac:picMkLst>
            <pc:docMk/>
            <pc:sldMk cId="1859348732" sldId="277"/>
            <ac:picMk id="82" creationId="{977E853C-0002-BCB8-4C0A-F380DC531B8F}"/>
          </ac:picMkLst>
        </pc:picChg>
        <pc:picChg chg="add del mod ord">
          <ac:chgData name="Vasco Alexandre Vieira Bentes da Conceição" userId="3289adf7-7157-4788-9aa3-c1afa8c57301" providerId="ADAL" clId="{465B4878-C163-449C-BB34-63A0A6238425}" dt="2024-05-22T22:08:39.953" v="2063" actId="478"/>
          <ac:picMkLst>
            <pc:docMk/>
            <pc:sldMk cId="1859348732" sldId="277"/>
            <ac:picMk id="83" creationId="{E8AE3E29-91B7-02FE-6BBB-A9F7CE2F46B9}"/>
          </ac:picMkLst>
        </pc:picChg>
        <pc:picChg chg="add del mod ord">
          <ac:chgData name="Vasco Alexandre Vieira Bentes da Conceição" userId="3289adf7-7157-4788-9aa3-c1afa8c57301" providerId="ADAL" clId="{465B4878-C163-449C-BB34-63A0A6238425}" dt="2024-05-22T22:08:38.749" v="2062" actId="478"/>
          <ac:picMkLst>
            <pc:docMk/>
            <pc:sldMk cId="1859348732" sldId="277"/>
            <ac:picMk id="84" creationId="{2386F096-F9BD-E705-2D66-37A7F037FEB8}"/>
          </ac:picMkLst>
        </pc:picChg>
        <pc:picChg chg="add del mod ord">
          <ac:chgData name="Vasco Alexandre Vieira Bentes da Conceição" userId="3289adf7-7157-4788-9aa3-c1afa8c57301" providerId="ADAL" clId="{465B4878-C163-449C-BB34-63A0A6238425}" dt="2024-05-22T22:08:40.745" v="2065" actId="478"/>
          <ac:picMkLst>
            <pc:docMk/>
            <pc:sldMk cId="1859348732" sldId="277"/>
            <ac:picMk id="85" creationId="{75EB37D2-D89E-6379-0FB4-6A4C5768567D}"/>
          </ac:picMkLst>
        </pc:picChg>
        <pc:picChg chg="add mod ord">
          <ac:chgData name="Vasco Alexandre Vieira Bentes da Conceição" userId="3289adf7-7157-4788-9aa3-c1afa8c57301" providerId="ADAL" clId="{465B4878-C163-449C-BB34-63A0A6238425}" dt="2024-05-22T22:08:47.659" v="2068" actId="167"/>
          <ac:picMkLst>
            <pc:docMk/>
            <pc:sldMk cId="1859348732" sldId="277"/>
            <ac:picMk id="86" creationId="{2D8C52FD-1203-6357-CE82-86303C16ABF9}"/>
          </ac:picMkLst>
        </pc:picChg>
        <pc:picChg chg="add mod ord">
          <ac:chgData name="Vasco Alexandre Vieira Bentes da Conceição" userId="3289adf7-7157-4788-9aa3-c1afa8c57301" providerId="ADAL" clId="{465B4878-C163-449C-BB34-63A0A6238425}" dt="2024-05-22T22:08:47.659" v="2068" actId="167"/>
          <ac:picMkLst>
            <pc:docMk/>
            <pc:sldMk cId="1859348732" sldId="277"/>
            <ac:picMk id="87" creationId="{271BA5F5-473A-B29C-00AB-7036A194FF4B}"/>
          </ac:picMkLst>
        </pc:picChg>
        <pc:picChg chg="add mod ord">
          <ac:chgData name="Vasco Alexandre Vieira Bentes da Conceição" userId="3289adf7-7157-4788-9aa3-c1afa8c57301" providerId="ADAL" clId="{465B4878-C163-449C-BB34-63A0A6238425}" dt="2024-05-22T22:08:58.803" v="2075" actId="167"/>
          <ac:picMkLst>
            <pc:docMk/>
            <pc:sldMk cId="1859348732" sldId="277"/>
            <ac:picMk id="88" creationId="{8D264AF6-B9A2-5355-6DD8-AB8F7F4542B4}"/>
          </ac:picMkLst>
        </pc:picChg>
        <pc:picChg chg="add mod ord">
          <ac:chgData name="Vasco Alexandre Vieira Bentes da Conceição" userId="3289adf7-7157-4788-9aa3-c1afa8c57301" providerId="ADAL" clId="{465B4878-C163-449C-BB34-63A0A6238425}" dt="2024-05-22T22:08:58.803" v="2075" actId="167"/>
          <ac:picMkLst>
            <pc:docMk/>
            <pc:sldMk cId="1859348732" sldId="277"/>
            <ac:picMk id="89" creationId="{7A21CFD3-F82C-4407-4F9A-02EBFECD852B}"/>
          </ac:picMkLst>
        </pc:picChg>
        <pc:picChg chg="add mod ord">
          <ac:chgData name="Vasco Alexandre Vieira Bentes da Conceição" userId="3289adf7-7157-4788-9aa3-c1afa8c57301" providerId="ADAL" clId="{465B4878-C163-449C-BB34-63A0A6238425}" dt="2024-05-22T22:08:58.803" v="2075" actId="167"/>
          <ac:picMkLst>
            <pc:docMk/>
            <pc:sldMk cId="1859348732" sldId="277"/>
            <ac:picMk id="90" creationId="{110C687A-A8AF-0FCC-6834-5C98C029DE55}"/>
          </ac:picMkLst>
        </pc:picChg>
        <pc:picChg chg="add mod ord">
          <ac:chgData name="Vasco Alexandre Vieira Bentes da Conceição" userId="3289adf7-7157-4788-9aa3-c1afa8c57301" providerId="ADAL" clId="{465B4878-C163-449C-BB34-63A0A6238425}" dt="2024-05-22T22:08:58.803" v="2075" actId="167"/>
          <ac:picMkLst>
            <pc:docMk/>
            <pc:sldMk cId="1859348732" sldId="277"/>
            <ac:picMk id="91" creationId="{0E1C2432-1144-4CB5-C62D-B12F76683CD4}"/>
          </ac:picMkLst>
        </pc:picChg>
        <pc:picChg chg="add mod ord">
          <ac:chgData name="Vasco Alexandre Vieira Bentes da Conceição" userId="3289adf7-7157-4788-9aa3-c1afa8c57301" providerId="ADAL" clId="{465B4878-C163-449C-BB34-63A0A6238425}" dt="2024-05-22T22:09:17.051" v="2079" actId="167"/>
          <ac:picMkLst>
            <pc:docMk/>
            <pc:sldMk cId="1859348732" sldId="277"/>
            <ac:picMk id="92" creationId="{9AFFE407-87D5-3729-DFC4-4A9D6878BDAF}"/>
          </ac:picMkLst>
        </pc:picChg>
        <pc:picChg chg="add mod ord">
          <ac:chgData name="Vasco Alexandre Vieira Bentes da Conceição" userId="3289adf7-7157-4788-9aa3-c1afa8c57301" providerId="ADAL" clId="{465B4878-C163-449C-BB34-63A0A6238425}" dt="2024-05-22T22:09:17.051" v="2079" actId="167"/>
          <ac:picMkLst>
            <pc:docMk/>
            <pc:sldMk cId="1859348732" sldId="277"/>
            <ac:picMk id="93" creationId="{9DDFAFB7-C47C-B35B-B849-ED6EBC653284}"/>
          </ac:picMkLst>
        </pc:picChg>
      </pc:sldChg>
      <pc:sldChg chg="addSp delSp add del mod">
        <pc:chgData name="Vasco Alexandre Vieira Bentes da Conceição" userId="3289adf7-7157-4788-9aa3-c1afa8c57301" providerId="ADAL" clId="{465B4878-C163-449C-BB34-63A0A6238425}" dt="2024-05-22T21:52:40.590" v="1901" actId="2890"/>
        <pc:sldMkLst>
          <pc:docMk/>
          <pc:sldMk cId="3245839478" sldId="277"/>
        </pc:sldMkLst>
        <pc:picChg chg="add del">
          <ac:chgData name="Vasco Alexandre Vieira Bentes da Conceição" userId="3289adf7-7157-4788-9aa3-c1afa8c57301" providerId="ADAL" clId="{465B4878-C163-449C-BB34-63A0A6238425}" dt="2024-05-22T21:51:53.364" v="1883" actId="478"/>
          <ac:picMkLst>
            <pc:docMk/>
            <pc:sldMk cId="3245839478" sldId="277"/>
            <ac:picMk id="8" creationId="{369E6F82-1B37-8E17-87C6-631AEEC3FCD3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1:52:39.729" v="1899" actId="478"/>
          <ac:picMkLst>
            <pc:docMk/>
            <pc:sldMk cId="3245839478" sldId="277"/>
            <ac:picMk id="32" creationId="{DB59910A-13DF-FF91-BBEB-E5D5D2253222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1:52:40.125" v="1900" actId="478"/>
          <ac:picMkLst>
            <pc:docMk/>
            <pc:sldMk cId="3245839478" sldId="277"/>
            <ac:picMk id="33" creationId="{2845B541-F5B3-7215-5986-1239D304FD30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1:52:39.456" v="1898" actId="478"/>
          <ac:picMkLst>
            <pc:docMk/>
            <pc:sldMk cId="3245839478" sldId="277"/>
            <ac:picMk id="34" creationId="{07EDE578-C2B1-FF78-9A09-2E11C9376431}"/>
          </ac:picMkLst>
        </pc:picChg>
      </pc:sldChg>
      <pc:sldChg chg="addSp delSp modSp add mod">
        <pc:chgData name="Vasco Alexandre Vieira Bentes da Conceição" userId="3289adf7-7157-4788-9aa3-c1afa8c57301" providerId="ADAL" clId="{465B4878-C163-449C-BB34-63A0A6238425}" dt="2024-05-22T22:23:50.661" v="2160" actId="478"/>
        <pc:sldMkLst>
          <pc:docMk/>
          <pc:sldMk cId="939256867" sldId="278"/>
        </pc:sldMkLst>
        <pc:picChg chg="add mod">
          <ac:chgData name="Vasco Alexandre Vieira Bentes da Conceição" userId="3289adf7-7157-4788-9aa3-c1afa8c57301" providerId="ADAL" clId="{465B4878-C163-449C-BB34-63A0A6238425}" dt="2024-05-22T22:13:08.794" v="2091" actId="571"/>
          <ac:picMkLst>
            <pc:docMk/>
            <pc:sldMk cId="939256867" sldId="278"/>
            <ac:picMk id="3" creationId="{96D4F2B7-5AB0-E52A-9030-D9C8A5923C95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13:08.794" v="2091" actId="571"/>
          <ac:picMkLst>
            <pc:docMk/>
            <pc:sldMk cId="939256867" sldId="278"/>
            <ac:picMk id="6" creationId="{3BFA9B90-38F9-A700-2189-DE3315B557A0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13:08.794" v="2091" actId="571"/>
          <ac:picMkLst>
            <pc:docMk/>
            <pc:sldMk cId="939256867" sldId="278"/>
            <ac:picMk id="8" creationId="{8992317F-C713-4252-2A58-7224854DAE79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13:21.701" v="2094" actId="571"/>
          <ac:picMkLst>
            <pc:docMk/>
            <pc:sldMk cId="939256867" sldId="278"/>
            <ac:picMk id="9" creationId="{D97E34DD-31C6-0DA8-2390-87EC8BCF1B33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13:21.701" v="2094" actId="571"/>
          <ac:picMkLst>
            <pc:docMk/>
            <pc:sldMk cId="939256867" sldId="278"/>
            <ac:picMk id="11" creationId="{9FC19888-E0C2-9FA9-7D2A-14E74A33D471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13:21.701" v="2094" actId="571"/>
          <ac:picMkLst>
            <pc:docMk/>
            <pc:sldMk cId="939256867" sldId="278"/>
            <ac:picMk id="12" creationId="{81D42238-0B21-B09F-9F89-FF7999D8D5C4}"/>
          </ac:picMkLst>
        </pc:picChg>
        <pc:picChg chg="mod">
          <ac:chgData name="Vasco Alexandre Vieira Bentes da Conceição" userId="3289adf7-7157-4788-9aa3-c1afa8c57301" providerId="ADAL" clId="{465B4878-C163-449C-BB34-63A0A6238425}" dt="2024-05-22T22:19:12.072" v="2108" actId="1036"/>
          <ac:picMkLst>
            <pc:docMk/>
            <pc:sldMk cId="939256867" sldId="278"/>
            <ac:picMk id="50" creationId="{E75FFDB4-C28A-A517-E235-7BFB504AC667}"/>
          </ac:picMkLst>
        </pc:picChg>
        <pc:picChg chg="mod">
          <ac:chgData name="Vasco Alexandre Vieira Bentes da Conceição" userId="3289adf7-7157-4788-9aa3-c1afa8c57301" providerId="ADAL" clId="{465B4878-C163-449C-BB34-63A0A6238425}" dt="2024-05-22T22:19:16.299" v="2109" actId="1035"/>
          <ac:picMkLst>
            <pc:docMk/>
            <pc:sldMk cId="939256867" sldId="278"/>
            <ac:picMk id="51" creationId="{B7C0961D-F47F-FDBA-072D-446403D25081}"/>
          </ac:picMkLst>
        </pc:picChg>
        <pc:picChg chg="mod">
          <ac:chgData name="Vasco Alexandre Vieira Bentes da Conceição" userId="3289adf7-7157-4788-9aa3-c1afa8c57301" providerId="ADAL" clId="{465B4878-C163-449C-BB34-63A0A6238425}" dt="2024-05-22T22:14:20.572" v="2098" actId="1076"/>
          <ac:picMkLst>
            <pc:docMk/>
            <pc:sldMk cId="939256867" sldId="278"/>
            <ac:picMk id="52" creationId="{DA9010BD-B3AD-165E-12CA-9B9D59195679}"/>
          </ac:picMkLst>
        </pc:picChg>
        <pc:picChg chg="mod">
          <ac:chgData name="Vasco Alexandre Vieira Bentes da Conceição" userId="3289adf7-7157-4788-9aa3-c1afa8c57301" providerId="ADAL" clId="{465B4878-C163-449C-BB34-63A0A6238425}" dt="2024-05-22T22:14:20.572" v="2098" actId="1076"/>
          <ac:picMkLst>
            <pc:docMk/>
            <pc:sldMk cId="939256867" sldId="278"/>
            <ac:picMk id="53" creationId="{9F362809-61E0-E435-CF4E-ACA1FC8697BA}"/>
          </ac:picMkLst>
        </pc:picChg>
        <pc:picChg chg="mod">
          <ac:chgData name="Vasco Alexandre Vieira Bentes da Conceição" userId="3289adf7-7157-4788-9aa3-c1afa8c57301" providerId="ADAL" clId="{465B4878-C163-449C-BB34-63A0A6238425}" dt="2024-05-22T22:19:24.652" v="2113" actId="1035"/>
          <ac:picMkLst>
            <pc:docMk/>
            <pc:sldMk cId="939256867" sldId="278"/>
            <ac:picMk id="56" creationId="{E9621764-4A24-F72B-F635-D9A85ADF3561}"/>
          </ac:picMkLst>
        </pc:picChg>
        <pc:picChg chg="mod">
          <ac:chgData name="Vasco Alexandre Vieira Bentes da Conceição" userId="3289adf7-7157-4788-9aa3-c1afa8c57301" providerId="ADAL" clId="{465B4878-C163-449C-BB34-63A0A6238425}" dt="2024-05-22T22:19:28.868" v="2115" actId="1036"/>
          <ac:picMkLst>
            <pc:docMk/>
            <pc:sldMk cId="939256867" sldId="278"/>
            <ac:picMk id="57" creationId="{CA42F1B7-C6F7-DA25-B88F-62BDE040B61B}"/>
          </ac:picMkLst>
        </pc:picChg>
        <pc:picChg chg="mod">
          <ac:chgData name="Vasco Alexandre Vieira Bentes da Conceição" userId="3289adf7-7157-4788-9aa3-c1afa8c57301" providerId="ADAL" clId="{465B4878-C163-449C-BB34-63A0A6238425}" dt="2024-05-22T22:19:24.153" v="2112" actId="1035"/>
          <ac:picMkLst>
            <pc:docMk/>
            <pc:sldMk cId="939256867" sldId="278"/>
            <ac:picMk id="58" creationId="{22BAA81C-524D-646E-988D-F66965D655C9}"/>
          </ac:picMkLst>
        </pc:picChg>
        <pc:picChg chg="mod">
          <ac:chgData name="Vasco Alexandre Vieira Bentes da Conceição" userId="3289adf7-7157-4788-9aa3-c1afa8c57301" providerId="ADAL" clId="{465B4878-C163-449C-BB34-63A0A6238425}" dt="2024-05-22T22:19:31.452" v="2116" actId="1037"/>
          <ac:picMkLst>
            <pc:docMk/>
            <pc:sldMk cId="939256867" sldId="278"/>
            <ac:picMk id="59" creationId="{B4B90C49-667F-26C2-A687-C17F2A60D429}"/>
          </ac:picMkLst>
        </pc:picChg>
        <pc:picChg chg="mod">
          <ac:chgData name="Vasco Alexandre Vieira Bentes da Conceição" userId="3289adf7-7157-4788-9aa3-c1afa8c57301" providerId="ADAL" clId="{465B4878-C163-449C-BB34-63A0A6238425}" dt="2024-05-22T22:12:48.672" v="2086" actId="688"/>
          <ac:picMkLst>
            <pc:docMk/>
            <pc:sldMk cId="939256867" sldId="278"/>
            <ac:picMk id="60" creationId="{31253965-7866-A9EC-2B99-D5FF2EC7B878}"/>
          </ac:picMkLst>
        </pc:picChg>
        <pc:picChg chg="mod">
          <ac:chgData name="Vasco Alexandre Vieira Bentes da Conceição" userId="3289adf7-7157-4788-9aa3-c1afa8c57301" providerId="ADAL" clId="{465B4878-C163-449C-BB34-63A0A6238425}" dt="2024-05-22T22:14:36.789" v="2100" actId="1076"/>
          <ac:picMkLst>
            <pc:docMk/>
            <pc:sldMk cId="939256867" sldId="278"/>
            <ac:picMk id="68" creationId="{137B73A0-A519-2F00-6098-35994602AA86}"/>
          </ac:picMkLst>
        </pc:picChg>
        <pc:picChg chg="del mod">
          <ac:chgData name="Vasco Alexandre Vieira Bentes da Conceição" userId="3289adf7-7157-4788-9aa3-c1afa8c57301" providerId="ADAL" clId="{465B4878-C163-449C-BB34-63A0A6238425}" dt="2024-05-22T22:23:50.661" v="2160" actId="478"/>
          <ac:picMkLst>
            <pc:docMk/>
            <pc:sldMk cId="939256867" sldId="278"/>
            <ac:picMk id="69" creationId="{38E3D017-6338-74C9-7867-C23D7BD37573}"/>
          </ac:picMkLst>
        </pc:picChg>
        <pc:picChg chg="mod">
          <ac:chgData name="Vasco Alexandre Vieira Bentes da Conceição" userId="3289adf7-7157-4788-9aa3-c1afa8c57301" providerId="ADAL" clId="{465B4878-C163-449C-BB34-63A0A6238425}" dt="2024-05-22T22:19:44.225" v="2120" actId="1037"/>
          <ac:picMkLst>
            <pc:docMk/>
            <pc:sldMk cId="939256867" sldId="278"/>
            <ac:picMk id="70" creationId="{FC414EBC-DFFE-9B82-0452-84C6EB709005}"/>
          </ac:picMkLst>
        </pc:picChg>
        <pc:picChg chg="mod">
          <ac:chgData name="Vasco Alexandre Vieira Bentes da Conceição" userId="3289adf7-7157-4788-9aa3-c1afa8c57301" providerId="ADAL" clId="{465B4878-C163-449C-BB34-63A0A6238425}" dt="2024-05-22T22:14:36.789" v="2100" actId="1076"/>
          <ac:picMkLst>
            <pc:docMk/>
            <pc:sldMk cId="939256867" sldId="278"/>
            <ac:picMk id="71" creationId="{31824CC5-E39C-4CC2-FFD2-54D90C673C8C}"/>
          </ac:picMkLst>
        </pc:picChg>
        <pc:picChg chg="mod">
          <ac:chgData name="Vasco Alexandre Vieira Bentes da Conceição" userId="3289adf7-7157-4788-9aa3-c1afa8c57301" providerId="ADAL" clId="{465B4878-C163-449C-BB34-63A0A6238425}" dt="2024-05-22T22:14:29.603" v="2099" actId="1076"/>
          <ac:picMkLst>
            <pc:docMk/>
            <pc:sldMk cId="939256867" sldId="278"/>
            <ac:picMk id="72" creationId="{B63F72F3-B220-D832-41F4-5673725D442D}"/>
          </ac:picMkLst>
        </pc:picChg>
        <pc:picChg chg="mod">
          <ac:chgData name="Vasco Alexandre Vieira Bentes da Conceição" userId="3289adf7-7157-4788-9aa3-c1afa8c57301" providerId="ADAL" clId="{465B4878-C163-449C-BB34-63A0A6238425}" dt="2024-05-22T22:14:54.167" v="2103" actId="1036"/>
          <ac:picMkLst>
            <pc:docMk/>
            <pc:sldMk cId="939256867" sldId="278"/>
            <ac:picMk id="73" creationId="{744526C0-D7E7-89B0-7013-2D20F22AFEBD}"/>
          </ac:picMkLst>
        </pc:picChg>
        <pc:picChg chg="mod">
          <ac:chgData name="Vasco Alexandre Vieira Bentes da Conceição" userId="3289adf7-7157-4788-9aa3-c1afa8c57301" providerId="ADAL" clId="{465B4878-C163-449C-BB34-63A0A6238425}" dt="2024-05-22T22:14:44.762" v="2102" actId="1036"/>
          <ac:picMkLst>
            <pc:docMk/>
            <pc:sldMk cId="939256867" sldId="278"/>
            <ac:picMk id="74" creationId="{3BC61CE0-8ACC-2737-FC54-071A75DF06C5}"/>
          </ac:picMkLst>
        </pc:picChg>
        <pc:picChg chg="mod">
          <ac:chgData name="Vasco Alexandre Vieira Bentes da Conceição" userId="3289adf7-7157-4788-9aa3-c1afa8c57301" providerId="ADAL" clId="{465B4878-C163-449C-BB34-63A0A6238425}" dt="2024-05-22T22:14:44.762" v="2102" actId="1036"/>
          <ac:picMkLst>
            <pc:docMk/>
            <pc:sldMk cId="939256867" sldId="278"/>
            <ac:picMk id="75" creationId="{37A845E4-17F6-F1D3-E575-6C037B757DA0}"/>
          </ac:picMkLst>
        </pc:picChg>
        <pc:picChg chg="mod">
          <ac:chgData name="Vasco Alexandre Vieira Bentes da Conceição" userId="3289adf7-7157-4788-9aa3-c1afa8c57301" providerId="ADAL" clId="{465B4878-C163-449C-BB34-63A0A6238425}" dt="2024-05-22T22:13:23.968" v="2095" actId="1035"/>
          <ac:picMkLst>
            <pc:docMk/>
            <pc:sldMk cId="939256867" sldId="278"/>
            <ac:picMk id="88" creationId="{8D264AF6-B9A2-5355-6DD8-AB8F7F4542B4}"/>
          </ac:picMkLst>
        </pc:picChg>
        <pc:picChg chg="mod">
          <ac:chgData name="Vasco Alexandre Vieira Bentes da Conceição" userId="3289adf7-7157-4788-9aa3-c1afa8c57301" providerId="ADAL" clId="{465B4878-C163-449C-BB34-63A0A6238425}" dt="2024-05-22T22:13:23.968" v="2095" actId="1035"/>
          <ac:picMkLst>
            <pc:docMk/>
            <pc:sldMk cId="939256867" sldId="278"/>
            <ac:picMk id="89" creationId="{7A21CFD3-F82C-4407-4F9A-02EBFECD852B}"/>
          </ac:picMkLst>
        </pc:picChg>
        <pc:picChg chg="mod">
          <ac:chgData name="Vasco Alexandre Vieira Bentes da Conceição" userId="3289adf7-7157-4788-9aa3-c1afa8c57301" providerId="ADAL" clId="{465B4878-C163-449C-BB34-63A0A6238425}" dt="2024-05-22T22:13:23.968" v="2095" actId="1035"/>
          <ac:picMkLst>
            <pc:docMk/>
            <pc:sldMk cId="939256867" sldId="278"/>
            <ac:picMk id="90" creationId="{110C687A-A8AF-0FCC-6834-5C98C029DE55}"/>
          </ac:picMkLst>
        </pc:picChg>
        <pc:picChg chg="mod">
          <ac:chgData name="Vasco Alexandre Vieira Bentes da Conceição" userId="3289adf7-7157-4788-9aa3-c1afa8c57301" providerId="ADAL" clId="{465B4878-C163-449C-BB34-63A0A6238425}" dt="2024-05-22T22:13:23.968" v="2095" actId="1035"/>
          <ac:picMkLst>
            <pc:docMk/>
            <pc:sldMk cId="939256867" sldId="278"/>
            <ac:picMk id="91" creationId="{0E1C2432-1144-4CB5-C62D-B12F76683CD4}"/>
          </ac:picMkLst>
        </pc:picChg>
      </pc:sldChg>
      <pc:sldChg chg="addSp delSp add del mod">
        <pc:chgData name="Vasco Alexandre Vieira Bentes da Conceição" userId="3289adf7-7157-4788-9aa3-c1afa8c57301" providerId="ADAL" clId="{465B4878-C163-449C-BB34-63A0A6238425}" dt="2024-05-22T21:52:09.876" v="1891" actId="2890"/>
        <pc:sldMkLst>
          <pc:docMk/>
          <pc:sldMk cId="2168560986" sldId="278"/>
        </pc:sldMkLst>
        <pc:picChg chg="add del">
          <ac:chgData name="Vasco Alexandre Vieira Bentes da Conceição" userId="3289adf7-7157-4788-9aa3-c1afa8c57301" providerId="ADAL" clId="{465B4878-C163-449C-BB34-63A0A6238425}" dt="2024-05-22T21:52:09.398" v="1890" actId="478"/>
          <ac:picMkLst>
            <pc:docMk/>
            <pc:sldMk cId="2168560986" sldId="278"/>
            <ac:picMk id="8" creationId="{369E6F82-1B37-8E17-87C6-631AEEC3FCD3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1:52:09.019" v="1889" actId="478"/>
          <ac:picMkLst>
            <pc:docMk/>
            <pc:sldMk cId="2168560986" sldId="278"/>
            <ac:picMk id="26" creationId="{9B40F832-DC12-4CF9-45B2-289522705B57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1:52:08.562" v="1888" actId="478"/>
          <ac:picMkLst>
            <pc:docMk/>
            <pc:sldMk cId="2168560986" sldId="278"/>
            <ac:picMk id="27" creationId="{3DCE4E11-CA7D-BB5F-7121-504381332A2C}"/>
          </ac:picMkLst>
        </pc:picChg>
      </pc:sldChg>
      <pc:sldChg chg="new add del">
        <pc:chgData name="Vasco Alexandre Vieira Bentes da Conceição" userId="3289adf7-7157-4788-9aa3-c1afa8c57301" providerId="ADAL" clId="{465B4878-C163-449C-BB34-63A0A6238425}" dt="2024-05-22T22:01:08.256" v="1963" actId="47"/>
        <pc:sldMkLst>
          <pc:docMk/>
          <pc:sldMk cId="2646540637" sldId="278"/>
        </pc:sldMkLst>
      </pc:sldChg>
      <pc:sldChg chg="addSp delSp modSp add mod">
        <pc:chgData name="Vasco Alexandre Vieira Bentes da Conceição" userId="3289adf7-7157-4788-9aa3-c1afa8c57301" providerId="ADAL" clId="{465B4878-C163-449C-BB34-63A0A6238425}" dt="2024-05-22T22:22:27.947" v="2159" actId="478"/>
        <pc:sldMkLst>
          <pc:docMk/>
          <pc:sldMk cId="3748353709" sldId="279"/>
        </pc:sldMkLst>
        <pc:picChg chg="add del mod">
          <ac:chgData name="Vasco Alexandre Vieira Bentes da Conceição" userId="3289adf7-7157-4788-9aa3-c1afa8c57301" providerId="ADAL" clId="{465B4878-C163-449C-BB34-63A0A6238425}" dt="2024-05-22T22:22:11.942" v="2155" actId="478"/>
          <ac:picMkLst>
            <pc:docMk/>
            <pc:sldMk cId="3748353709" sldId="279"/>
            <ac:picMk id="3" creationId="{09AEA5ED-80A1-EB44-818A-3EA653627294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2:22:27.947" v="2159" actId="478"/>
          <ac:picMkLst>
            <pc:docMk/>
            <pc:sldMk cId="3748353709" sldId="279"/>
            <ac:picMk id="6" creationId="{9EF0420B-D642-3CE3-271E-FB6834E33DFD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2:22:11.942" v="2155" actId="478"/>
          <ac:picMkLst>
            <pc:docMk/>
            <pc:sldMk cId="3748353709" sldId="279"/>
            <ac:picMk id="8" creationId="{D97336F0-1823-F014-FBD5-CC6A459A7075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2:22:27.947" v="2159" actId="478"/>
          <ac:picMkLst>
            <pc:docMk/>
            <pc:sldMk cId="3748353709" sldId="279"/>
            <ac:picMk id="9" creationId="{F066C345-3F65-EFD4-C00C-47CFFE456E6A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2:22:11.942" v="2155" actId="478"/>
          <ac:picMkLst>
            <pc:docMk/>
            <pc:sldMk cId="3748353709" sldId="279"/>
            <ac:picMk id="11" creationId="{1B950C44-2FC1-D820-F884-3D455A63D5F6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2:22:23.403" v="2158" actId="478"/>
          <ac:picMkLst>
            <pc:docMk/>
            <pc:sldMk cId="3748353709" sldId="279"/>
            <ac:picMk id="12" creationId="{0657321C-6ED8-08E0-27AA-CA685AC07238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2:22:27.947" v="2159" actId="478"/>
          <ac:picMkLst>
            <pc:docMk/>
            <pc:sldMk cId="3748353709" sldId="279"/>
            <ac:picMk id="15" creationId="{3414F0AB-B1A4-64ED-CBC6-E7B615DCDF17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2:22:23.403" v="2158" actId="478"/>
          <ac:picMkLst>
            <pc:docMk/>
            <pc:sldMk cId="3748353709" sldId="279"/>
            <ac:picMk id="16" creationId="{C51CFC32-573E-B4BF-F21E-399D1D3FF7D4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2:22:11.942" v="2155" actId="478"/>
          <ac:picMkLst>
            <pc:docMk/>
            <pc:sldMk cId="3748353709" sldId="279"/>
            <ac:picMk id="17" creationId="{E7CE190E-8A10-23BB-C2BF-CAF0A9BFA5DA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2:22:23.403" v="2158" actId="478"/>
          <ac:picMkLst>
            <pc:docMk/>
            <pc:sldMk cId="3748353709" sldId="279"/>
            <ac:picMk id="18" creationId="{434945C5-8976-F20B-B76C-4ECDE3C6BF48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2:22:11.942" v="2155" actId="478"/>
          <ac:picMkLst>
            <pc:docMk/>
            <pc:sldMk cId="3748353709" sldId="279"/>
            <ac:picMk id="19" creationId="{6A977353-1FE7-357E-20FA-8C4D246C98F8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2:22:27.947" v="2159" actId="478"/>
          <ac:picMkLst>
            <pc:docMk/>
            <pc:sldMk cId="3748353709" sldId="279"/>
            <ac:picMk id="20" creationId="{7909DCF4-5542-52E7-380E-386F8093FBAC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2:22:11.942" v="2155" actId="478"/>
          <ac:picMkLst>
            <pc:docMk/>
            <pc:sldMk cId="3748353709" sldId="279"/>
            <ac:picMk id="21" creationId="{22F20E1F-2E6C-C4B6-AE65-4B4496CE6F30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2:22:23.403" v="2158" actId="478"/>
          <ac:picMkLst>
            <pc:docMk/>
            <pc:sldMk cId="3748353709" sldId="279"/>
            <ac:picMk id="25" creationId="{CDEA727E-ED7F-1C81-D4DB-7D668C045817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2:22:27.947" v="2159" actId="478"/>
          <ac:picMkLst>
            <pc:docMk/>
            <pc:sldMk cId="3748353709" sldId="279"/>
            <ac:picMk id="26" creationId="{DBA358D7-6D8C-4361-AE54-B4C7860A6E78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2:22:23.403" v="2158" actId="478"/>
          <ac:picMkLst>
            <pc:docMk/>
            <pc:sldMk cId="3748353709" sldId="279"/>
            <ac:picMk id="27" creationId="{326E63AB-7F05-096F-F15C-244B297AE937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2:22:11.942" v="2155" actId="478"/>
          <ac:picMkLst>
            <pc:docMk/>
            <pc:sldMk cId="3748353709" sldId="279"/>
            <ac:picMk id="28" creationId="{91D14EBD-A6B9-C8A3-EBCE-D7B56690DD74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2:22:11.942" v="2155" actId="478"/>
          <ac:picMkLst>
            <pc:docMk/>
            <pc:sldMk cId="3748353709" sldId="279"/>
            <ac:picMk id="29" creationId="{E369A6C2-FC50-CB7C-A083-CF669641BE46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0.654" v="2135"/>
          <ac:picMkLst>
            <pc:docMk/>
            <pc:sldMk cId="3748353709" sldId="279"/>
            <ac:picMk id="30" creationId="{6F86DB3B-9331-C1D0-FBF2-7AE2DF17176C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0.654" v="2135"/>
          <ac:picMkLst>
            <pc:docMk/>
            <pc:sldMk cId="3748353709" sldId="279"/>
            <ac:picMk id="31" creationId="{BE8211F1-2AC3-33CD-42B1-2CA776327594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0.834" v="2136"/>
          <ac:picMkLst>
            <pc:docMk/>
            <pc:sldMk cId="3748353709" sldId="279"/>
            <ac:picMk id="32" creationId="{404EAC6E-D348-8D48-EC2F-0F3A619DF8AE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0.834" v="2136"/>
          <ac:picMkLst>
            <pc:docMk/>
            <pc:sldMk cId="3748353709" sldId="279"/>
            <ac:picMk id="33" creationId="{296260C2-D9C9-03A1-F444-376D2B65EED9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1.007" v="2137"/>
          <ac:picMkLst>
            <pc:docMk/>
            <pc:sldMk cId="3748353709" sldId="279"/>
            <ac:picMk id="34" creationId="{59250F5B-850C-F0A0-EACD-7D796B876AD6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1.007" v="2137"/>
          <ac:picMkLst>
            <pc:docMk/>
            <pc:sldMk cId="3748353709" sldId="279"/>
            <ac:picMk id="35" creationId="{74CED560-9DEF-4D8D-7DB0-B37F596B3834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1.183" v="2138"/>
          <ac:picMkLst>
            <pc:docMk/>
            <pc:sldMk cId="3748353709" sldId="279"/>
            <ac:picMk id="36" creationId="{45C274E7-C0A5-9DE0-6936-6286CCE389A8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1.183" v="2138"/>
          <ac:picMkLst>
            <pc:docMk/>
            <pc:sldMk cId="3748353709" sldId="279"/>
            <ac:picMk id="37" creationId="{E66F8A4D-B0DF-BF10-836E-95F80427E9C7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1.357" v="2139"/>
          <ac:picMkLst>
            <pc:docMk/>
            <pc:sldMk cId="3748353709" sldId="279"/>
            <ac:picMk id="40" creationId="{F0CA0D92-C567-E25C-84C7-DEDDB7ED201A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1.357" v="2139"/>
          <ac:picMkLst>
            <pc:docMk/>
            <pc:sldMk cId="3748353709" sldId="279"/>
            <ac:picMk id="41" creationId="{E84B9F3A-8B36-05C7-4F79-65CE3360AC0A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1.522" v="2140"/>
          <ac:picMkLst>
            <pc:docMk/>
            <pc:sldMk cId="3748353709" sldId="279"/>
            <ac:picMk id="42" creationId="{EF68FC1E-5231-E26B-B537-4D2BC27EF224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1.522" v="2140"/>
          <ac:picMkLst>
            <pc:docMk/>
            <pc:sldMk cId="3748353709" sldId="279"/>
            <ac:picMk id="43" creationId="{B6376778-9127-77AE-A5AE-61EF9A3AD7FA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1.702" v="2141"/>
          <ac:picMkLst>
            <pc:docMk/>
            <pc:sldMk cId="3748353709" sldId="279"/>
            <ac:picMk id="44" creationId="{ABEC2732-A793-DAB8-C54B-44294B76CA59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1.702" v="2141"/>
          <ac:picMkLst>
            <pc:docMk/>
            <pc:sldMk cId="3748353709" sldId="279"/>
            <ac:picMk id="45" creationId="{AFEEDFED-A44D-46E9-33BC-851623FA0564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1.866" v="2142"/>
          <ac:picMkLst>
            <pc:docMk/>
            <pc:sldMk cId="3748353709" sldId="279"/>
            <ac:picMk id="46" creationId="{23A85EBD-E8D9-DDFE-CD34-C0FAD61E230B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1.866" v="2142"/>
          <ac:picMkLst>
            <pc:docMk/>
            <pc:sldMk cId="3748353709" sldId="279"/>
            <ac:picMk id="47" creationId="{3EEECFC8-9750-8A4C-D88F-B238351ACC16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2:21:41.868" v="2125" actId="478"/>
          <ac:picMkLst>
            <pc:docMk/>
            <pc:sldMk cId="3748353709" sldId="279"/>
            <ac:picMk id="50" creationId="{E75FFDB4-C28A-A517-E235-7BFB504AC667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2:20:49.148" v="2123" actId="478"/>
          <ac:picMkLst>
            <pc:docMk/>
            <pc:sldMk cId="3748353709" sldId="279"/>
            <ac:picMk id="51" creationId="{B7C0961D-F47F-FDBA-072D-446403D25081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2:21:41.868" v="2125" actId="478"/>
          <ac:picMkLst>
            <pc:docMk/>
            <pc:sldMk cId="3748353709" sldId="279"/>
            <ac:picMk id="52" creationId="{DA9010BD-B3AD-165E-12CA-9B9D59195679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2.036" v="2143"/>
          <ac:picMkLst>
            <pc:docMk/>
            <pc:sldMk cId="3748353709" sldId="279"/>
            <ac:picMk id="54" creationId="{BFBEDBC2-9C74-3FDF-F510-50EFD00F0F24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2.036" v="2143"/>
          <ac:picMkLst>
            <pc:docMk/>
            <pc:sldMk cId="3748353709" sldId="279"/>
            <ac:picMk id="55" creationId="{3FEBED0B-3A63-B9D1-4D2C-4A0F40CF2B4B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2.250" v="2144"/>
          <ac:picMkLst>
            <pc:docMk/>
            <pc:sldMk cId="3748353709" sldId="279"/>
            <ac:picMk id="61" creationId="{914C13C4-5576-2978-23AC-EE222571EF1A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2.250" v="2144"/>
          <ac:picMkLst>
            <pc:docMk/>
            <pc:sldMk cId="3748353709" sldId="279"/>
            <ac:picMk id="64" creationId="{0642308C-AEB6-96EE-8B61-CA0A176CB353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2.418" v="2145"/>
          <ac:picMkLst>
            <pc:docMk/>
            <pc:sldMk cId="3748353709" sldId="279"/>
            <ac:picMk id="65" creationId="{EC3EF57A-C1E2-0B14-602A-C9001D999B7C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2.418" v="2145"/>
          <ac:picMkLst>
            <pc:docMk/>
            <pc:sldMk cId="3748353709" sldId="279"/>
            <ac:picMk id="66" creationId="{2ADC6D65-A306-138E-4C04-12343BACA073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2.591" v="2146"/>
          <ac:picMkLst>
            <pc:docMk/>
            <pc:sldMk cId="3748353709" sldId="279"/>
            <ac:picMk id="67" creationId="{CC288DEB-FC73-4F3A-85FA-02868B5BAFBC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2.591" v="2146"/>
          <ac:picMkLst>
            <pc:docMk/>
            <pc:sldMk cId="3748353709" sldId="279"/>
            <ac:picMk id="76" creationId="{D135FA87-CE44-2A97-C456-542F9303635D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2.905" v="2147"/>
          <ac:picMkLst>
            <pc:docMk/>
            <pc:sldMk cId="3748353709" sldId="279"/>
            <ac:picMk id="77" creationId="{9AA6E392-6071-2A62-12FA-4612B6636F18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2.905" v="2147"/>
          <ac:picMkLst>
            <pc:docMk/>
            <pc:sldMk cId="3748353709" sldId="279"/>
            <ac:picMk id="78" creationId="{2E299656-DA29-0541-8569-1E4881DE64E8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3.077" v="2148"/>
          <ac:picMkLst>
            <pc:docMk/>
            <pc:sldMk cId="3748353709" sldId="279"/>
            <ac:picMk id="79" creationId="{37CE8128-C6DC-6C96-573E-F15EBD6B6A1E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3.077" v="2148"/>
          <ac:picMkLst>
            <pc:docMk/>
            <pc:sldMk cId="3748353709" sldId="279"/>
            <ac:picMk id="80" creationId="{A05B87E4-E303-3B95-59F6-DB7B9F056145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3.283" v="2149"/>
          <ac:picMkLst>
            <pc:docMk/>
            <pc:sldMk cId="3748353709" sldId="279"/>
            <ac:picMk id="81" creationId="{B7D0A837-8C06-6DCB-B6A4-A0F18AEF47F6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3.283" v="2149"/>
          <ac:picMkLst>
            <pc:docMk/>
            <pc:sldMk cId="3748353709" sldId="279"/>
            <ac:picMk id="82" creationId="{AD1BEBAD-C358-B4E2-568B-2A0084CC9F04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3.476" v="2150"/>
          <ac:picMkLst>
            <pc:docMk/>
            <pc:sldMk cId="3748353709" sldId="279"/>
            <ac:picMk id="83" creationId="{8096C7C7-1CCB-3AA3-0EA3-528BB9C89407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3.476" v="2150"/>
          <ac:picMkLst>
            <pc:docMk/>
            <pc:sldMk cId="3748353709" sldId="279"/>
            <ac:picMk id="84" creationId="{2DB8C530-792B-64C6-6A56-2C71FF43E648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5.121" v="2151"/>
          <ac:picMkLst>
            <pc:docMk/>
            <pc:sldMk cId="3748353709" sldId="279"/>
            <ac:picMk id="85" creationId="{E64422D4-BCAB-7CC5-9B6F-825E815D7A04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5.121" v="2151"/>
          <ac:picMkLst>
            <pc:docMk/>
            <pc:sldMk cId="3748353709" sldId="279"/>
            <ac:picMk id="94" creationId="{B595332C-771F-40D4-1D95-C96716F469BA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5.338" v="2152"/>
          <ac:picMkLst>
            <pc:docMk/>
            <pc:sldMk cId="3748353709" sldId="279"/>
            <ac:picMk id="95" creationId="{BC6F4879-5059-51AB-5E5C-B0000D58DC5F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5.338" v="2152"/>
          <ac:picMkLst>
            <pc:docMk/>
            <pc:sldMk cId="3748353709" sldId="279"/>
            <ac:picMk id="96" creationId="{E3EB434E-089A-FC4F-10A7-6916EC175D3D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5.544" v="2153"/>
          <ac:picMkLst>
            <pc:docMk/>
            <pc:sldMk cId="3748353709" sldId="279"/>
            <ac:picMk id="97" creationId="{ED7E7CC2-D335-5CC3-1910-CE105EACB5C8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5.544" v="2153"/>
          <ac:picMkLst>
            <pc:docMk/>
            <pc:sldMk cId="3748353709" sldId="279"/>
            <ac:picMk id="98" creationId="{033EB36D-5F2E-1648-398E-2A184226458C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5.729" v="2154"/>
          <ac:picMkLst>
            <pc:docMk/>
            <pc:sldMk cId="3748353709" sldId="279"/>
            <ac:picMk id="99" creationId="{26AA5D30-F61C-B7C6-74FE-20D7DFD0C548}"/>
          </ac:picMkLst>
        </pc:picChg>
        <pc:picChg chg="add mod">
          <ac:chgData name="Vasco Alexandre Vieira Bentes da Conceição" userId="3289adf7-7157-4788-9aa3-c1afa8c57301" providerId="ADAL" clId="{465B4878-C163-449C-BB34-63A0A6238425}" dt="2024-05-22T22:21:55.729" v="2154"/>
          <ac:picMkLst>
            <pc:docMk/>
            <pc:sldMk cId="3748353709" sldId="279"/>
            <ac:picMk id="100" creationId="{6B6EB4CF-5DBB-3E98-5FB7-06E418CBE93B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2:22:18.802" v="2157" actId="478"/>
          <ac:picMkLst>
            <pc:docMk/>
            <pc:sldMk cId="3748353709" sldId="279"/>
            <ac:picMk id="101" creationId="{22151001-FFBB-CF06-59DB-7A52D03F274F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2:22:18.802" v="2157" actId="478"/>
          <ac:picMkLst>
            <pc:docMk/>
            <pc:sldMk cId="3748353709" sldId="279"/>
            <ac:picMk id="102" creationId="{545EED33-BA87-9306-A2C1-93C866318EFB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2:22:18.802" v="2157" actId="478"/>
          <ac:picMkLst>
            <pc:docMk/>
            <pc:sldMk cId="3748353709" sldId="279"/>
            <ac:picMk id="103" creationId="{39567783-C03C-217C-81B5-A7ABB29FE2E1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2:22:18.802" v="2157" actId="478"/>
          <ac:picMkLst>
            <pc:docMk/>
            <pc:sldMk cId="3748353709" sldId="279"/>
            <ac:picMk id="104" creationId="{8E7B7E16-CA38-C797-2B7A-004A0E958B7B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2:22:18.802" v="2157" actId="478"/>
          <ac:picMkLst>
            <pc:docMk/>
            <pc:sldMk cId="3748353709" sldId="279"/>
            <ac:picMk id="105" creationId="{A5E83AC3-BED9-0E65-FBD1-198656F4D2C1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2:22:18.802" v="2157" actId="478"/>
          <ac:picMkLst>
            <pc:docMk/>
            <pc:sldMk cId="3748353709" sldId="279"/>
            <ac:picMk id="106" creationId="{FF2F2335-EFD2-D536-4069-CDA82CB05A31}"/>
          </ac:picMkLst>
        </pc:picChg>
      </pc:sldChg>
      <pc:sldChg chg="add del ord">
        <pc:chgData name="Vasco Alexandre Vieira Bentes da Conceição" userId="3289adf7-7157-4788-9aa3-c1afa8c57301" providerId="ADAL" clId="{465B4878-C163-449C-BB34-63A0A6238425}" dt="2024-05-22T22:24:01.325" v="2164" actId="47"/>
        <pc:sldMkLst>
          <pc:docMk/>
          <pc:sldMk cId="11563500" sldId="280"/>
        </pc:sldMkLst>
      </pc:sldChg>
      <pc:sldChg chg="addSp delSp modSp add mod ord">
        <pc:chgData name="Vasco Alexandre Vieira Bentes da Conceição" userId="3289adf7-7157-4788-9aa3-c1afa8c57301" providerId="ADAL" clId="{465B4878-C163-449C-BB34-63A0A6238425}" dt="2024-05-22T22:30:41.501" v="2210" actId="478"/>
        <pc:sldMkLst>
          <pc:docMk/>
          <pc:sldMk cId="603251569" sldId="280"/>
        </pc:sldMkLst>
        <pc:picChg chg="add del">
          <ac:chgData name="Vasco Alexandre Vieira Bentes da Conceição" userId="3289adf7-7157-4788-9aa3-c1afa8c57301" providerId="ADAL" clId="{465B4878-C163-449C-BB34-63A0A6238425}" dt="2024-05-22T22:25:38.113" v="2190" actId="478"/>
          <ac:picMkLst>
            <pc:docMk/>
            <pc:sldMk cId="603251569" sldId="280"/>
            <ac:picMk id="6" creationId="{FFA1B8CD-0C54-085F-54EA-41ACEBDBECA8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2:30:41.501" v="2210" actId="478"/>
          <ac:picMkLst>
            <pc:docMk/>
            <pc:sldMk cId="603251569" sldId="280"/>
            <ac:picMk id="9" creationId="{84F29987-CF16-11A2-B23C-3FF223CEAD5B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2:30:41.207" v="2209" actId="478"/>
          <ac:picMkLst>
            <pc:docMk/>
            <pc:sldMk cId="603251569" sldId="280"/>
            <ac:picMk id="15" creationId="{BCC6413C-E1B5-443A-7070-92B9DA635FD5}"/>
          </ac:picMkLst>
        </pc:picChg>
        <pc:picChg chg="add del mod">
          <ac:chgData name="Vasco Alexandre Vieira Bentes da Conceição" userId="3289adf7-7157-4788-9aa3-c1afa8c57301" providerId="ADAL" clId="{465B4878-C163-449C-BB34-63A0A6238425}" dt="2024-05-22T22:30:39.790" v="2207" actId="478"/>
          <ac:picMkLst>
            <pc:docMk/>
            <pc:sldMk cId="603251569" sldId="280"/>
            <ac:picMk id="18" creationId="{932BEF7A-C04E-9AE6-739C-B26D0D485704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2:30:40.459" v="2208" actId="478"/>
          <ac:picMkLst>
            <pc:docMk/>
            <pc:sldMk cId="603251569" sldId="280"/>
            <ac:picMk id="28" creationId="{2C5BD379-A90A-A8AF-43F9-698E928BE1F6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2:25:37.892" v="2189" actId="478"/>
          <ac:picMkLst>
            <pc:docMk/>
            <pc:sldMk cId="603251569" sldId="280"/>
            <ac:picMk id="29" creationId="{1DAAA942-55D9-68F5-AE8F-106A012C0135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2:25:36.922" v="2184" actId="478"/>
          <ac:picMkLst>
            <pc:docMk/>
            <pc:sldMk cId="603251569" sldId="280"/>
            <ac:picMk id="36" creationId="{1AAC7E85-9582-4F53-07B7-B6A33C6968E4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2:25:36.733" v="2183" actId="478"/>
          <ac:picMkLst>
            <pc:docMk/>
            <pc:sldMk cId="603251569" sldId="280"/>
            <ac:picMk id="40" creationId="{0E2A5E34-A7F0-D40E-12EE-1A84F0A8FAF4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2:25:36.501" v="2182" actId="478"/>
          <ac:picMkLst>
            <pc:docMk/>
            <pc:sldMk cId="603251569" sldId="280"/>
            <ac:picMk id="41" creationId="{D5548789-C6D6-16F8-3BAE-7C1EC1DD5D97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2:25:36.208" v="2181" actId="478"/>
          <ac:picMkLst>
            <pc:docMk/>
            <pc:sldMk cId="603251569" sldId="280"/>
            <ac:picMk id="43" creationId="{86C54E07-1B7D-5312-C214-1B08AC0DB227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2:25:37.111" v="2185" actId="478"/>
          <ac:picMkLst>
            <pc:docMk/>
            <pc:sldMk cId="603251569" sldId="280"/>
            <ac:picMk id="44" creationId="{4C83D606-08DB-BE27-7863-567FE7BCF6F4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2:25:37.287" v="2186" actId="478"/>
          <ac:picMkLst>
            <pc:docMk/>
            <pc:sldMk cId="603251569" sldId="280"/>
            <ac:picMk id="46" creationId="{C546BB83-6EA7-66F0-6B04-A1196CD76825}"/>
          </ac:picMkLst>
        </pc:picChg>
        <pc:picChg chg="add del">
          <ac:chgData name="Vasco Alexandre Vieira Bentes da Conceição" userId="3289adf7-7157-4788-9aa3-c1afa8c57301" providerId="ADAL" clId="{465B4878-C163-449C-BB34-63A0A6238425}" dt="2024-05-22T22:25:37.490" v="2187" actId="478"/>
          <ac:picMkLst>
            <pc:docMk/>
            <pc:sldMk cId="603251569" sldId="280"/>
            <ac:picMk id="47" creationId="{11D0AAC3-F743-C30A-6A04-42F89D0E3105}"/>
          </ac:picMkLst>
        </pc:picChg>
      </pc:sldChg>
      <pc:sldChg chg="delSp new del mod">
        <pc:chgData name="Vasco Alexandre Vieira Bentes da Conceição" userId="3289adf7-7157-4788-9aa3-c1afa8c57301" providerId="ADAL" clId="{465B4878-C163-449C-BB34-63A0A6238425}" dt="2024-05-22T22:42:18.681" v="2955" actId="47"/>
        <pc:sldMkLst>
          <pc:docMk/>
          <pc:sldMk cId="3158341899" sldId="281"/>
        </pc:sldMkLst>
        <pc:spChg chg="del">
          <ac:chgData name="Vasco Alexandre Vieira Bentes da Conceição" userId="3289adf7-7157-4788-9aa3-c1afa8c57301" providerId="ADAL" clId="{465B4878-C163-449C-BB34-63A0A6238425}" dt="2024-05-22T22:31:41.313" v="2212" actId="478"/>
          <ac:spMkLst>
            <pc:docMk/>
            <pc:sldMk cId="3158341899" sldId="281"/>
            <ac:spMk id="2" creationId="{2DD8923C-201F-3D70-6590-B967935DFBE9}"/>
          </ac:spMkLst>
        </pc:spChg>
        <pc:spChg chg="del">
          <ac:chgData name="Vasco Alexandre Vieira Bentes da Conceição" userId="3289adf7-7157-4788-9aa3-c1afa8c57301" providerId="ADAL" clId="{465B4878-C163-449C-BB34-63A0A6238425}" dt="2024-05-22T22:31:42.718" v="2213" actId="478"/>
          <ac:spMkLst>
            <pc:docMk/>
            <pc:sldMk cId="3158341899" sldId="281"/>
            <ac:spMk id="3" creationId="{30572647-9270-4C94-0593-F0F38C3307EB}"/>
          </ac:spMkLst>
        </pc:spChg>
      </pc:sldChg>
      <pc:sldChg chg="addSp delSp modSp add mod ord">
        <pc:chgData name="Vasco Alexandre Vieira Bentes da Conceição" userId="3289adf7-7157-4788-9aa3-c1afa8c57301" providerId="ADAL" clId="{465B4878-C163-449C-BB34-63A0A6238425}" dt="2024-05-22T22:38:12.954" v="2613" actId="478"/>
        <pc:sldMkLst>
          <pc:docMk/>
          <pc:sldMk cId="3629111685" sldId="282"/>
        </pc:sldMkLst>
        <pc:spChg chg="add del">
          <ac:chgData name="Vasco Alexandre Vieira Bentes da Conceição" userId="3289adf7-7157-4788-9aa3-c1afa8c57301" providerId="ADAL" clId="{465B4878-C163-449C-BB34-63A0A6238425}" dt="2024-05-22T22:37:38.985" v="2605" actId="478"/>
          <ac:spMkLst>
            <pc:docMk/>
            <pc:sldMk cId="3629111685" sldId="282"/>
            <ac:spMk id="18" creationId="{B27ABC8A-D906-D559-26DA-F092898F743F}"/>
          </ac:spMkLst>
        </pc:spChg>
        <pc:spChg chg="add del">
          <ac:chgData name="Vasco Alexandre Vieira Bentes da Conceição" userId="3289adf7-7157-4788-9aa3-c1afa8c57301" providerId="ADAL" clId="{465B4878-C163-449C-BB34-63A0A6238425}" dt="2024-05-22T22:37:38.985" v="2605" actId="478"/>
          <ac:spMkLst>
            <pc:docMk/>
            <pc:sldMk cId="3629111685" sldId="282"/>
            <ac:spMk id="27" creationId="{E822C7FF-7D0B-A57F-7158-1FDD7D41F97D}"/>
          </ac:spMkLst>
        </pc:spChg>
        <pc:spChg chg="add del">
          <ac:chgData name="Vasco Alexandre Vieira Bentes da Conceição" userId="3289adf7-7157-4788-9aa3-c1afa8c57301" providerId="ADAL" clId="{465B4878-C163-449C-BB34-63A0A6238425}" dt="2024-05-22T22:37:38.985" v="2605" actId="478"/>
          <ac:spMkLst>
            <pc:docMk/>
            <pc:sldMk cId="3629111685" sldId="282"/>
            <ac:spMk id="28" creationId="{2966A1A6-ECE6-2788-7746-122825939542}"/>
          </ac:spMkLst>
        </pc:spChg>
        <pc:spChg chg="add del">
          <ac:chgData name="Vasco Alexandre Vieira Bentes da Conceição" userId="3289adf7-7157-4788-9aa3-c1afa8c57301" providerId="ADAL" clId="{465B4878-C163-449C-BB34-63A0A6238425}" dt="2024-05-22T22:37:38.624" v="2604" actId="478"/>
          <ac:spMkLst>
            <pc:docMk/>
            <pc:sldMk cId="3629111685" sldId="282"/>
            <ac:spMk id="29" creationId="{828FD892-1261-B51E-C1B5-12C981BB216A}"/>
          </ac:spMkLst>
        </pc:spChg>
        <pc:spChg chg="add del">
          <ac:chgData name="Vasco Alexandre Vieira Bentes da Conceição" userId="3289adf7-7157-4788-9aa3-c1afa8c57301" providerId="ADAL" clId="{465B4878-C163-449C-BB34-63A0A6238425}" dt="2024-05-22T22:37:38.624" v="2604" actId="478"/>
          <ac:spMkLst>
            <pc:docMk/>
            <pc:sldMk cId="3629111685" sldId="282"/>
            <ac:spMk id="30" creationId="{D1C2B611-78AF-FD3F-CAAE-4D138801FBBC}"/>
          </ac:spMkLst>
        </pc:spChg>
        <pc:spChg chg="add del">
          <ac:chgData name="Vasco Alexandre Vieira Bentes da Conceição" userId="3289adf7-7157-4788-9aa3-c1afa8c57301" providerId="ADAL" clId="{465B4878-C163-449C-BB34-63A0A6238425}" dt="2024-05-22T22:37:38.624" v="2604" actId="478"/>
          <ac:spMkLst>
            <pc:docMk/>
            <pc:sldMk cId="3629111685" sldId="282"/>
            <ac:spMk id="31" creationId="{F66E35B4-E9FD-4B2E-0BB0-F899FAC0E373}"/>
          </ac:spMkLst>
        </pc:spChg>
        <pc:spChg chg="add del mod">
          <ac:chgData name="Vasco Alexandre Vieira Bentes da Conceição" userId="3289adf7-7157-4788-9aa3-c1afa8c57301" providerId="ADAL" clId="{465B4878-C163-449C-BB34-63A0A6238425}" dt="2024-05-22T22:38:12.954" v="2613" actId="478"/>
          <ac:spMkLst>
            <pc:docMk/>
            <pc:sldMk cId="3629111685" sldId="282"/>
            <ac:spMk id="61" creationId="{6C9DA2D3-2499-C7A2-8689-646AFB17F5C5}"/>
          </ac:spMkLst>
        </pc:spChg>
        <pc:spChg chg="add del">
          <ac:chgData name="Vasco Alexandre Vieira Bentes da Conceição" userId="3289adf7-7157-4788-9aa3-c1afa8c57301" providerId="ADAL" clId="{465B4878-C163-449C-BB34-63A0A6238425}" dt="2024-05-22T22:37:38.985" v="2605" actId="478"/>
          <ac:spMkLst>
            <pc:docMk/>
            <pc:sldMk cId="3629111685" sldId="282"/>
            <ac:spMk id="359" creationId="{433E3562-E9E4-BA74-82CE-BC56D60DFE30}"/>
          </ac:spMkLst>
        </pc:spChg>
        <pc:spChg chg="add del">
          <ac:chgData name="Vasco Alexandre Vieira Bentes da Conceição" userId="3289adf7-7157-4788-9aa3-c1afa8c57301" providerId="ADAL" clId="{465B4878-C163-449C-BB34-63A0A6238425}" dt="2024-05-22T22:37:38.985" v="2605" actId="478"/>
          <ac:spMkLst>
            <pc:docMk/>
            <pc:sldMk cId="3629111685" sldId="282"/>
            <ac:spMk id="368" creationId="{DF957860-4021-4DCD-6782-8E589E0E5101}"/>
          </ac:spMkLst>
        </pc:spChg>
        <pc:spChg chg="add del">
          <ac:chgData name="Vasco Alexandre Vieira Bentes da Conceição" userId="3289adf7-7157-4788-9aa3-c1afa8c57301" providerId="ADAL" clId="{465B4878-C163-449C-BB34-63A0A6238425}" dt="2024-05-22T22:37:38.985" v="2605" actId="478"/>
          <ac:spMkLst>
            <pc:docMk/>
            <pc:sldMk cId="3629111685" sldId="282"/>
            <ac:spMk id="369" creationId="{D9EDAA3F-2CC8-C8E6-63D8-CB38F9326A5F}"/>
          </ac:spMkLst>
        </pc:spChg>
        <pc:spChg chg="add del">
          <ac:chgData name="Vasco Alexandre Vieira Bentes da Conceição" userId="3289adf7-7157-4788-9aa3-c1afa8c57301" providerId="ADAL" clId="{465B4878-C163-449C-BB34-63A0A6238425}" dt="2024-05-22T22:37:38.985" v="2605" actId="478"/>
          <ac:spMkLst>
            <pc:docMk/>
            <pc:sldMk cId="3629111685" sldId="282"/>
            <ac:spMk id="370" creationId="{B703EA0A-26A6-C5E7-A5C2-C5711629E080}"/>
          </ac:spMkLst>
        </pc:spChg>
        <pc:spChg chg="add del">
          <ac:chgData name="Vasco Alexandre Vieira Bentes da Conceição" userId="3289adf7-7157-4788-9aa3-c1afa8c57301" providerId="ADAL" clId="{465B4878-C163-449C-BB34-63A0A6238425}" dt="2024-05-22T22:37:38.985" v="2605" actId="478"/>
          <ac:spMkLst>
            <pc:docMk/>
            <pc:sldMk cId="3629111685" sldId="282"/>
            <ac:spMk id="371" creationId="{1977910D-9A3D-968A-24E4-C2B003B12635}"/>
          </ac:spMkLst>
        </pc:spChg>
        <pc:spChg chg="add del">
          <ac:chgData name="Vasco Alexandre Vieira Bentes da Conceição" userId="3289adf7-7157-4788-9aa3-c1afa8c57301" providerId="ADAL" clId="{465B4878-C163-449C-BB34-63A0A6238425}" dt="2024-05-22T22:37:38.985" v="2605" actId="478"/>
          <ac:spMkLst>
            <pc:docMk/>
            <pc:sldMk cId="3629111685" sldId="282"/>
            <ac:spMk id="372" creationId="{8F3CB4AD-1265-13F7-E877-8EFBD070CB20}"/>
          </ac:spMkLst>
        </pc:spChg>
        <pc:spChg chg="add del">
          <ac:chgData name="Vasco Alexandre Vieira Bentes da Conceição" userId="3289adf7-7157-4788-9aa3-c1afa8c57301" providerId="ADAL" clId="{465B4878-C163-449C-BB34-63A0A6238425}" dt="2024-05-22T22:32:26.709" v="2222" actId="478"/>
          <ac:spMkLst>
            <pc:docMk/>
            <pc:sldMk cId="3629111685" sldId="282"/>
            <ac:spMk id="394" creationId="{CAD2804F-20DF-CD22-553B-3C7999391E80}"/>
          </ac:spMkLst>
        </pc:spChg>
        <pc:spChg chg="add del">
          <ac:chgData name="Vasco Alexandre Vieira Bentes da Conceição" userId="3289adf7-7157-4788-9aa3-c1afa8c57301" providerId="ADAL" clId="{465B4878-C163-449C-BB34-63A0A6238425}" dt="2024-05-22T22:37:38.985" v="2605" actId="478"/>
          <ac:spMkLst>
            <pc:docMk/>
            <pc:sldMk cId="3629111685" sldId="282"/>
            <ac:spMk id="405" creationId="{418271C6-C8AE-3148-0F72-B56D15E498DF}"/>
          </ac:spMkLst>
        </pc:spChg>
        <pc:spChg chg="add del">
          <ac:chgData name="Vasco Alexandre Vieira Bentes da Conceição" userId="3289adf7-7157-4788-9aa3-c1afa8c57301" providerId="ADAL" clId="{465B4878-C163-449C-BB34-63A0A6238425}" dt="2024-05-22T22:37:38.985" v="2605" actId="478"/>
          <ac:spMkLst>
            <pc:docMk/>
            <pc:sldMk cId="3629111685" sldId="282"/>
            <ac:spMk id="414" creationId="{4B3779DC-8DED-7EFC-457E-CEFF8BED528C}"/>
          </ac:spMkLst>
        </pc:spChg>
        <pc:spChg chg="add del">
          <ac:chgData name="Vasco Alexandre Vieira Bentes da Conceição" userId="3289adf7-7157-4788-9aa3-c1afa8c57301" providerId="ADAL" clId="{465B4878-C163-449C-BB34-63A0A6238425}" dt="2024-05-22T22:37:38.985" v="2605" actId="478"/>
          <ac:spMkLst>
            <pc:docMk/>
            <pc:sldMk cId="3629111685" sldId="282"/>
            <ac:spMk id="415" creationId="{2005A324-6F1F-C57E-0F04-F9BB7422F8C0}"/>
          </ac:spMkLst>
        </pc:spChg>
        <pc:spChg chg="add del">
          <ac:chgData name="Vasco Alexandre Vieira Bentes da Conceição" userId="3289adf7-7157-4788-9aa3-c1afa8c57301" providerId="ADAL" clId="{465B4878-C163-449C-BB34-63A0A6238425}" dt="2024-05-22T22:37:38.985" v="2605" actId="478"/>
          <ac:spMkLst>
            <pc:docMk/>
            <pc:sldMk cId="3629111685" sldId="282"/>
            <ac:spMk id="416" creationId="{81205F2B-6FF8-9A8C-EC0E-151C7C4FC4EF}"/>
          </ac:spMkLst>
        </pc:spChg>
        <pc:spChg chg="add del">
          <ac:chgData name="Vasco Alexandre Vieira Bentes da Conceição" userId="3289adf7-7157-4788-9aa3-c1afa8c57301" providerId="ADAL" clId="{465B4878-C163-449C-BB34-63A0A6238425}" dt="2024-05-22T22:37:38.985" v="2605" actId="478"/>
          <ac:spMkLst>
            <pc:docMk/>
            <pc:sldMk cId="3629111685" sldId="282"/>
            <ac:spMk id="417" creationId="{61548505-B210-E5DF-DBA6-4134A6CDB0E4}"/>
          </ac:spMkLst>
        </pc:spChg>
        <pc:spChg chg="add del">
          <ac:chgData name="Vasco Alexandre Vieira Bentes da Conceição" userId="3289adf7-7157-4788-9aa3-c1afa8c57301" providerId="ADAL" clId="{465B4878-C163-449C-BB34-63A0A6238425}" dt="2024-05-22T22:37:38.985" v="2605" actId="478"/>
          <ac:spMkLst>
            <pc:docMk/>
            <pc:sldMk cId="3629111685" sldId="282"/>
            <ac:spMk id="418" creationId="{8C958171-CD22-293D-6128-574C769D6E17}"/>
          </ac:spMkLst>
        </pc:spChg>
        <pc:spChg chg="add del">
          <ac:chgData name="Vasco Alexandre Vieira Bentes da Conceição" userId="3289adf7-7157-4788-9aa3-c1afa8c57301" providerId="ADAL" clId="{465B4878-C163-449C-BB34-63A0A6238425}" dt="2024-05-22T22:37:38.985" v="2605" actId="478"/>
          <ac:spMkLst>
            <pc:docMk/>
            <pc:sldMk cId="3629111685" sldId="282"/>
            <ac:spMk id="428" creationId="{5635AFED-A045-C788-D32E-615999A9F480}"/>
          </ac:spMkLst>
        </pc:spChg>
        <pc:spChg chg="add del">
          <ac:chgData name="Vasco Alexandre Vieira Bentes da Conceição" userId="3289adf7-7157-4788-9aa3-c1afa8c57301" providerId="ADAL" clId="{465B4878-C163-449C-BB34-63A0A6238425}" dt="2024-05-22T22:37:38.985" v="2605" actId="478"/>
          <ac:spMkLst>
            <pc:docMk/>
            <pc:sldMk cId="3629111685" sldId="282"/>
            <ac:spMk id="437" creationId="{EA2690F0-7F02-32D1-CE18-94802C270CCC}"/>
          </ac:spMkLst>
        </pc:spChg>
        <pc:spChg chg="add del">
          <ac:chgData name="Vasco Alexandre Vieira Bentes da Conceição" userId="3289adf7-7157-4788-9aa3-c1afa8c57301" providerId="ADAL" clId="{465B4878-C163-449C-BB34-63A0A6238425}" dt="2024-05-22T22:37:38.985" v="2605" actId="478"/>
          <ac:spMkLst>
            <pc:docMk/>
            <pc:sldMk cId="3629111685" sldId="282"/>
            <ac:spMk id="438" creationId="{2224094A-CBCE-A1DE-D100-55E650A6EAC7}"/>
          </ac:spMkLst>
        </pc:spChg>
        <pc:spChg chg="add del">
          <ac:chgData name="Vasco Alexandre Vieira Bentes da Conceição" userId="3289adf7-7157-4788-9aa3-c1afa8c57301" providerId="ADAL" clId="{465B4878-C163-449C-BB34-63A0A6238425}" dt="2024-05-22T22:37:38.985" v="2605" actId="478"/>
          <ac:spMkLst>
            <pc:docMk/>
            <pc:sldMk cId="3629111685" sldId="282"/>
            <ac:spMk id="439" creationId="{6C9245BF-87E2-E2AE-DBA8-EC800B4D388A}"/>
          </ac:spMkLst>
        </pc:spChg>
        <pc:spChg chg="add del">
          <ac:chgData name="Vasco Alexandre Vieira Bentes da Conceição" userId="3289adf7-7157-4788-9aa3-c1afa8c57301" providerId="ADAL" clId="{465B4878-C163-449C-BB34-63A0A6238425}" dt="2024-05-22T22:37:38.985" v="2605" actId="478"/>
          <ac:spMkLst>
            <pc:docMk/>
            <pc:sldMk cId="3629111685" sldId="282"/>
            <ac:spMk id="440" creationId="{83C6E2AF-525C-7B20-4A04-72DE6BB7C1DE}"/>
          </ac:spMkLst>
        </pc:spChg>
        <pc:spChg chg="add del">
          <ac:chgData name="Vasco Alexandre Vieira Bentes da Conceição" userId="3289adf7-7157-4788-9aa3-c1afa8c57301" providerId="ADAL" clId="{465B4878-C163-449C-BB34-63A0A6238425}" dt="2024-05-22T22:37:38.985" v="2605" actId="478"/>
          <ac:spMkLst>
            <pc:docMk/>
            <pc:sldMk cId="3629111685" sldId="282"/>
            <ac:spMk id="441" creationId="{E9A7F011-431B-E7CA-06B5-D2FE6F9C5E26}"/>
          </ac:spMkLst>
        </pc:spChg>
        <pc:picChg chg="del">
          <ac:chgData name="Vasco Alexandre Vieira Bentes da Conceição" userId="3289adf7-7157-4788-9aa3-c1afa8c57301" providerId="ADAL" clId="{465B4878-C163-449C-BB34-63A0A6238425}" dt="2024-05-22T22:32:21.984" v="2217" actId="478"/>
          <ac:picMkLst>
            <pc:docMk/>
            <pc:sldMk cId="3629111685" sldId="282"/>
            <ac:picMk id="4" creationId="{37A6DBC1-E659-1ECF-0D03-46029F355F4C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32:40.876" v="2237" actId="478"/>
          <ac:picMkLst>
            <pc:docMk/>
            <pc:sldMk cId="3629111685" sldId="282"/>
            <ac:picMk id="5" creationId="{664A793C-9E6C-906E-BD74-412E143EFF95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32:34.754" v="2230" actId="478"/>
          <ac:picMkLst>
            <pc:docMk/>
            <pc:sldMk cId="3629111685" sldId="282"/>
            <ac:picMk id="7" creationId="{5BCA1564-07F2-61AD-D520-0F8429F01ED5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32:29.539" v="2224" actId="478"/>
          <ac:picMkLst>
            <pc:docMk/>
            <pc:sldMk cId="3629111685" sldId="282"/>
            <ac:picMk id="9" creationId="{740AF940-D132-1609-474A-35DD63B83337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32:32.917" v="2228" actId="478"/>
          <ac:picMkLst>
            <pc:docMk/>
            <pc:sldMk cId="3629111685" sldId="282"/>
            <ac:picMk id="10" creationId="{3830FD29-E1BB-2D2D-0C24-A8190C9B1DC8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32:30.255" v="2225" actId="478"/>
          <ac:picMkLst>
            <pc:docMk/>
            <pc:sldMk cId="3629111685" sldId="282"/>
            <ac:picMk id="11" creationId="{7BA42626-7053-FBE5-A632-465B9ECC62A1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32:31.002" v="2226" actId="478"/>
          <ac:picMkLst>
            <pc:docMk/>
            <pc:sldMk cId="3629111685" sldId="282"/>
            <ac:picMk id="12" creationId="{1C0EC134-4750-4C60-0594-F1D6140AA203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32:31.783" v="2227" actId="478"/>
          <ac:picMkLst>
            <pc:docMk/>
            <pc:sldMk cId="3629111685" sldId="282"/>
            <ac:picMk id="13" creationId="{56FD8798-BEB5-E7CF-2748-B92A4CCB6C4F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32:33.860" v="2229" actId="478"/>
          <ac:picMkLst>
            <pc:docMk/>
            <pc:sldMk cId="3629111685" sldId="282"/>
            <ac:picMk id="14" creationId="{44597C1F-3F40-2B4A-1019-551F6DE51F73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32:35.226" v="2231" actId="478"/>
          <ac:picMkLst>
            <pc:docMk/>
            <pc:sldMk cId="3629111685" sldId="282"/>
            <ac:picMk id="15" creationId="{026A629B-F9B2-595F-4871-5D7BA3A6AB3B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32:40.435" v="2236" actId="478"/>
          <ac:picMkLst>
            <pc:docMk/>
            <pc:sldMk cId="3629111685" sldId="282"/>
            <ac:picMk id="16" creationId="{4AA1333F-9EB1-ADCE-F1E7-D321238AA78F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32:45.020" v="2243" actId="478"/>
          <ac:picMkLst>
            <pc:docMk/>
            <pc:sldMk cId="3629111685" sldId="282"/>
            <ac:picMk id="17" creationId="{F48C93DD-FA11-DC69-F035-A71C82E3B627}"/>
          </ac:picMkLst>
        </pc:picChg>
        <pc:picChg chg="del">
          <ac:chgData name="Vasco Alexandre Vieira Bentes da Conceição" userId="3289adf7-7157-4788-9aa3-c1afa8c57301" providerId="ADAL" clId="{465B4878-C163-449C-BB34-63A0A6238425}" dt="2024-05-22T22:32:44.549" v="2242" actId="478"/>
          <ac:picMkLst>
            <pc:docMk/>
            <pc:sldMk cId="3629111685" sldId="282"/>
            <ac:picMk id="32" creationId="{AA6A2EC1-3DFC-BBD8-E4ED-9706CA475A1F}"/>
          </ac:picMkLst>
        </pc:picChg>
        <pc:inkChg chg="add del mod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2" creationId="{07775588-A657-354C-7A98-6E8598015580}"/>
          </ac:inkMkLst>
        </pc:inkChg>
        <pc:inkChg chg="add del mod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3" creationId="{E9DE5876-F437-AAF4-D835-4DECC3FFC5BF}"/>
          </ac:inkMkLst>
        </pc:inkChg>
        <pc:inkChg chg="add del mod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6" creationId="{4AA7EC6D-073A-4474-6625-A7F06A1F9BFC}"/>
          </ac:inkMkLst>
        </pc:inkChg>
        <pc:inkChg chg="add del mod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8" creationId="{1E31CB6F-506C-3C45-8986-EDB8520731D6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19" creationId="{9CD46639-D5C2-2343-5E47-346D2DD26C3E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20" creationId="{A869A6A6-0E1F-5A3F-6358-9602C7E66EE4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21" creationId="{651B8620-802C-098C-76F2-1184A93D025E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22" creationId="{15F9EB46-DA53-11E8-36EA-6EE8FEA40683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23" creationId="{17140F7A-7057-83F7-BA6D-A203C645B345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24" creationId="{0B412E53-52B5-C0D9-4CB7-61D75B50AFE5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25" creationId="{9A59BE8E-4ACC-34CC-3116-626E2F6159B0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26" creationId="{227C4381-A995-8414-F706-A26389105BFE}"/>
          </ac:inkMkLst>
        </pc:inkChg>
        <pc:inkChg chg="del">
          <ac:chgData name="Vasco Alexandre Vieira Bentes da Conceição" userId="3289adf7-7157-4788-9aa3-c1afa8c57301" providerId="ADAL" clId="{465B4878-C163-449C-BB34-63A0A6238425}" dt="2024-05-22T22:32:23.322" v="2219" actId="478"/>
          <ac:inkMkLst>
            <pc:docMk/>
            <pc:sldMk cId="3629111685" sldId="282"/>
            <ac:inkMk id="33" creationId="{7938D493-B405-983B-1301-C3DAD085F3E4}"/>
          </ac:inkMkLst>
        </pc:inkChg>
        <pc:inkChg chg="del">
          <ac:chgData name="Vasco Alexandre Vieira Bentes da Conceição" userId="3289adf7-7157-4788-9aa3-c1afa8c57301" providerId="ADAL" clId="{465B4878-C163-449C-BB34-63A0A6238425}" dt="2024-05-22T22:32:28.614" v="2223" actId="478"/>
          <ac:inkMkLst>
            <pc:docMk/>
            <pc:sldMk cId="3629111685" sldId="282"/>
            <ac:inkMk id="34" creationId="{6305E214-139E-4077-F500-32FC3AC2C01E}"/>
          </ac:inkMkLst>
        </pc:inkChg>
        <pc:inkChg chg="del">
          <ac:chgData name="Vasco Alexandre Vieira Bentes da Conceição" userId="3289adf7-7157-4788-9aa3-c1afa8c57301" providerId="ADAL" clId="{465B4878-C163-449C-BB34-63A0A6238425}" dt="2024-05-22T22:32:22.880" v="2218" actId="478"/>
          <ac:inkMkLst>
            <pc:docMk/>
            <pc:sldMk cId="3629111685" sldId="282"/>
            <ac:inkMk id="35" creationId="{922F2835-6A09-8F0E-5236-1DA29DD39907}"/>
          </ac:inkMkLst>
        </pc:inkChg>
        <pc:inkChg chg="del">
          <ac:chgData name="Vasco Alexandre Vieira Bentes da Conceição" userId="3289adf7-7157-4788-9aa3-c1afa8c57301" providerId="ADAL" clId="{465B4878-C163-449C-BB34-63A0A6238425}" dt="2024-05-22T22:32:24.379" v="2220" actId="478"/>
          <ac:inkMkLst>
            <pc:docMk/>
            <pc:sldMk cId="3629111685" sldId="282"/>
            <ac:inkMk id="36" creationId="{72ACC979-558B-95A6-975C-F9D89FFE7AB1}"/>
          </ac:inkMkLst>
        </pc:inkChg>
        <pc:inkChg chg="add del mod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37" creationId="{ECF78DA8-A1DB-4E0C-A3DE-E3B4E94111D3}"/>
          </ac:inkMkLst>
        </pc:inkChg>
        <pc:inkChg chg="add del mod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38" creationId="{8C50D2AC-01A9-1853-6061-0FB44930B9E3}"/>
          </ac:inkMkLst>
        </pc:inkChg>
        <pc:inkChg chg="add del mod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39" creationId="{3AE65CF4-4261-7917-D4F4-29749F6862A4}"/>
          </ac:inkMkLst>
        </pc:inkChg>
        <pc:inkChg chg="add del mod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40" creationId="{41118927-924E-9229-8C52-65239126E87A}"/>
          </ac:inkMkLst>
        </pc:inkChg>
        <pc:inkChg chg="add del mod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41" creationId="{2AEF6D1A-9030-9A92-ADBF-FC5B28103443}"/>
          </ac:inkMkLst>
        </pc:inkChg>
        <pc:inkChg chg="add del mod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42" creationId="{BA25BE99-067D-8FF5-0F0A-D27E9DB5E067}"/>
          </ac:inkMkLst>
        </pc:inkChg>
        <pc:inkChg chg="add del mod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43" creationId="{9CD6C4B9-031B-9DFC-00AB-9BCBDB7B1D4B}"/>
          </ac:inkMkLst>
        </pc:inkChg>
        <pc:inkChg chg="add del mod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44" creationId="{13703799-A5B0-11BC-2370-48433428DBDD}"/>
          </ac:inkMkLst>
        </pc:inkChg>
        <pc:inkChg chg="del">
          <ac:chgData name="Vasco Alexandre Vieira Bentes da Conceição" userId="3289adf7-7157-4788-9aa3-c1afa8c57301" providerId="ADAL" clId="{465B4878-C163-449C-BB34-63A0A6238425}" dt="2024-05-22T22:32:36.691" v="2232" actId="478"/>
          <ac:inkMkLst>
            <pc:docMk/>
            <pc:sldMk cId="3629111685" sldId="282"/>
            <ac:inkMk id="45" creationId="{5C0F0A15-E71A-8C11-E2A1-ECC551C6FD00}"/>
          </ac:inkMkLst>
        </pc:inkChg>
        <pc:inkChg chg="del">
          <ac:chgData name="Vasco Alexandre Vieira Bentes da Conceição" userId="3289adf7-7157-4788-9aa3-c1afa8c57301" providerId="ADAL" clId="{465B4878-C163-449C-BB34-63A0A6238425}" dt="2024-05-22T22:32:38.244" v="2234" actId="478"/>
          <ac:inkMkLst>
            <pc:docMk/>
            <pc:sldMk cId="3629111685" sldId="282"/>
            <ac:inkMk id="46" creationId="{8D96283D-3807-B59A-291F-7EF033B13D2C}"/>
          </ac:inkMkLst>
        </pc:inkChg>
        <pc:inkChg chg="del">
          <ac:chgData name="Vasco Alexandre Vieira Bentes da Conceição" userId="3289adf7-7157-4788-9aa3-c1afa8c57301" providerId="ADAL" clId="{465B4878-C163-449C-BB34-63A0A6238425}" dt="2024-05-22T22:32:37.239" v="2233" actId="478"/>
          <ac:inkMkLst>
            <pc:docMk/>
            <pc:sldMk cId="3629111685" sldId="282"/>
            <ac:inkMk id="47" creationId="{7D56BFB3-A9E3-BD99-D177-9AE09A1CEA6A}"/>
          </ac:inkMkLst>
        </pc:inkChg>
        <pc:inkChg chg="del">
          <ac:chgData name="Vasco Alexandre Vieira Bentes da Conceição" userId="3289adf7-7157-4788-9aa3-c1afa8c57301" providerId="ADAL" clId="{465B4878-C163-449C-BB34-63A0A6238425}" dt="2024-05-22T22:32:38.954" v="2235" actId="478"/>
          <ac:inkMkLst>
            <pc:docMk/>
            <pc:sldMk cId="3629111685" sldId="282"/>
            <ac:inkMk id="48" creationId="{4080D7D9-0518-FB0D-D0A7-7E469593C700}"/>
          </ac:inkMkLst>
        </pc:inkChg>
        <pc:inkChg chg="add mod">
          <ac:chgData name="Vasco Alexandre Vieira Bentes da Conceição" userId="3289adf7-7157-4788-9aa3-c1afa8c57301" providerId="ADAL" clId="{465B4878-C163-449C-BB34-63A0A6238425}" dt="2024-05-22T22:38:02.433" v="2608" actId="1076"/>
          <ac:inkMkLst>
            <pc:docMk/>
            <pc:sldMk cId="3629111685" sldId="282"/>
            <ac:inkMk id="49" creationId="{35E02E01-5893-2BB7-DEFD-45ACC0353B0D}"/>
          </ac:inkMkLst>
        </pc:inkChg>
        <pc:inkChg chg="add mod">
          <ac:chgData name="Vasco Alexandre Vieira Bentes da Conceição" userId="3289adf7-7157-4788-9aa3-c1afa8c57301" providerId="ADAL" clId="{465B4878-C163-449C-BB34-63A0A6238425}" dt="2024-05-22T22:38:02.433" v="2608" actId="1076"/>
          <ac:inkMkLst>
            <pc:docMk/>
            <pc:sldMk cId="3629111685" sldId="282"/>
            <ac:inkMk id="50" creationId="{D8103B79-B558-2B8B-96E1-4C4B69DAF55C}"/>
          </ac:inkMkLst>
        </pc:inkChg>
        <pc:inkChg chg="add mod">
          <ac:chgData name="Vasco Alexandre Vieira Bentes da Conceição" userId="3289adf7-7157-4788-9aa3-c1afa8c57301" providerId="ADAL" clId="{465B4878-C163-449C-BB34-63A0A6238425}" dt="2024-05-22T22:38:02.433" v="2608" actId="1076"/>
          <ac:inkMkLst>
            <pc:docMk/>
            <pc:sldMk cId="3629111685" sldId="282"/>
            <ac:inkMk id="51" creationId="{0EFF22B3-F729-8433-FE67-CDABF49A2D4E}"/>
          </ac:inkMkLst>
        </pc:inkChg>
        <pc:inkChg chg="add mod">
          <ac:chgData name="Vasco Alexandre Vieira Bentes da Conceição" userId="3289adf7-7157-4788-9aa3-c1afa8c57301" providerId="ADAL" clId="{465B4878-C163-449C-BB34-63A0A6238425}" dt="2024-05-22T22:38:02.433" v="2608" actId="1076"/>
          <ac:inkMkLst>
            <pc:docMk/>
            <pc:sldMk cId="3629111685" sldId="282"/>
            <ac:inkMk id="52" creationId="{CBF38BBE-4068-A250-41AD-2D3B8FE9681E}"/>
          </ac:inkMkLst>
        </pc:inkChg>
        <pc:inkChg chg="del">
          <ac:chgData name="Vasco Alexandre Vieira Bentes da Conceição" userId="3289adf7-7157-4788-9aa3-c1afa8c57301" providerId="ADAL" clId="{465B4878-C163-449C-BB34-63A0A6238425}" dt="2024-05-22T22:32:41.584" v="2238" actId="478"/>
          <ac:inkMkLst>
            <pc:docMk/>
            <pc:sldMk cId="3629111685" sldId="282"/>
            <ac:inkMk id="53" creationId="{50248122-50A4-D060-44BF-25487AF8CDB2}"/>
          </ac:inkMkLst>
        </pc:inkChg>
        <pc:inkChg chg="del">
          <ac:chgData name="Vasco Alexandre Vieira Bentes da Conceição" userId="3289adf7-7157-4788-9aa3-c1afa8c57301" providerId="ADAL" clId="{465B4878-C163-449C-BB34-63A0A6238425}" dt="2024-05-22T22:32:43.072" v="2240" actId="478"/>
          <ac:inkMkLst>
            <pc:docMk/>
            <pc:sldMk cId="3629111685" sldId="282"/>
            <ac:inkMk id="54" creationId="{DBC96674-403B-65A8-AD33-5BD15A28A5CF}"/>
          </ac:inkMkLst>
        </pc:inkChg>
        <pc:inkChg chg="del">
          <ac:chgData name="Vasco Alexandre Vieira Bentes da Conceição" userId="3289adf7-7157-4788-9aa3-c1afa8c57301" providerId="ADAL" clId="{465B4878-C163-449C-BB34-63A0A6238425}" dt="2024-05-22T22:32:42.261" v="2239" actId="478"/>
          <ac:inkMkLst>
            <pc:docMk/>
            <pc:sldMk cId="3629111685" sldId="282"/>
            <ac:inkMk id="55" creationId="{57F0AC53-4CF0-5E18-77C3-1C3777B5E1D7}"/>
          </ac:inkMkLst>
        </pc:inkChg>
        <pc:inkChg chg="del">
          <ac:chgData name="Vasco Alexandre Vieira Bentes da Conceição" userId="3289adf7-7157-4788-9aa3-c1afa8c57301" providerId="ADAL" clId="{465B4878-C163-449C-BB34-63A0A6238425}" dt="2024-05-22T22:32:43.814" v="2241" actId="478"/>
          <ac:inkMkLst>
            <pc:docMk/>
            <pc:sldMk cId="3629111685" sldId="282"/>
            <ac:inkMk id="56" creationId="{72696407-4D04-7D34-743A-F447B4CF3E3E}"/>
          </ac:inkMkLst>
        </pc:inkChg>
        <pc:inkChg chg="del">
          <ac:chgData name="Vasco Alexandre Vieira Bentes da Conceição" userId="3289adf7-7157-4788-9aa3-c1afa8c57301" providerId="ADAL" clId="{465B4878-C163-449C-BB34-63A0A6238425}" dt="2024-05-22T22:32:47.649" v="2245" actId="478"/>
          <ac:inkMkLst>
            <pc:docMk/>
            <pc:sldMk cId="3629111685" sldId="282"/>
            <ac:inkMk id="57" creationId="{7F7064AB-69D3-4094-62A1-B775786BCC3F}"/>
          </ac:inkMkLst>
        </pc:inkChg>
        <pc:inkChg chg="del">
          <ac:chgData name="Vasco Alexandre Vieira Bentes da Conceição" userId="3289adf7-7157-4788-9aa3-c1afa8c57301" providerId="ADAL" clId="{465B4878-C163-449C-BB34-63A0A6238425}" dt="2024-05-22T22:32:49.363" v="2247" actId="478"/>
          <ac:inkMkLst>
            <pc:docMk/>
            <pc:sldMk cId="3629111685" sldId="282"/>
            <ac:inkMk id="58" creationId="{FEB120B0-43E0-828C-6713-CC0A9E90FA4E}"/>
          </ac:inkMkLst>
        </pc:inkChg>
        <pc:inkChg chg="del">
          <ac:chgData name="Vasco Alexandre Vieira Bentes da Conceição" userId="3289adf7-7157-4788-9aa3-c1afa8c57301" providerId="ADAL" clId="{465B4878-C163-449C-BB34-63A0A6238425}" dt="2024-05-22T22:32:46.909" v="2244" actId="478"/>
          <ac:inkMkLst>
            <pc:docMk/>
            <pc:sldMk cId="3629111685" sldId="282"/>
            <ac:inkMk id="59" creationId="{447D1ED2-670D-2EE3-491B-D621DD60409B}"/>
          </ac:inkMkLst>
        </pc:inkChg>
        <pc:inkChg chg="del">
          <ac:chgData name="Vasco Alexandre Vieira Bentes da Conceição" userId="3289adf7-7157-4788-9aa3-c1afa8c57301" providerId="ADAL" clId="{465B4878-C163-449C-BB34-63A0A6238425}" dt="2024-05-22T22:32:48.465" v="2246" actId="478"/>
          <ac:inkMkLst>
            <pc:docMk/>
            <pc:sldMk cId="3629111685" sldId="282"/>
            <ac:inkMk id="60" creationId="{7D15DF78-F41B-BEC3-F053-A19A39FBB950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360" creationId="{BAD67E07-9111-777C-67A9-78A6B5A3F91D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361" creationId="{C58BA357-86F8-9066-371D-6FB315AC8798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362" creationId="{AC110450-1C48-0B8F-22EE-E4E6017D94A2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363" creationId="{91D0275E-58FA-B00C-DE09-32CE21F1B29C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364" creationId="{5FAD417C-3E24-A99F-3FBC-1A14CC694972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365" creationId="{BAA063B2-B58E-BA80-FA5C-3AD01B28CD13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366" creationId="{4F6533E5-CB69-C6A6-A3EF-C17662298A54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367" creationId="{44CC6361-91AF-E783-2D45-65B106E7C4E6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406" creationId="{934DCEFF-7536-5EC3-FCA8-23A52D26D53C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407" creationId="{D919A6F2-7AC3-D032-1B31-6153C51B25A0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408" creationId="{2EA67865-8C8C-0424-AA7B-4A1A61652036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409" creationId="{048448E9-43DD-CFD1-979C-FE6CE0266048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410" creationId="{244B74A1-1AE5-1227-813A-5F12872589DB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411" creationId="{5863F273-D849-5159-5D50-B0F5E2793A57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412" creationId="{16E3E930-073B-25EF-DAAD-AEFA6A4B5837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413" creationId="{66C9EB0D-E5DD-A866-07D3-D483181F13BA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429" creationId="{4102A6E8-9C15-B637-7A84-2015F9A7E5C5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430" creationId="{8C547BE6-40D6-F67E-FC8A-16397CA4AFC4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431" creationId="{0755EA55-CE2A-A59A-66D9-E95A6904DDF6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432" creationId="{BE7D4285-C161-CD55-D1C7-D8678ADC2C66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433" creationId="{2E52F321-0C85-701E-0540-8F81752BF972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434" creationId="{B4394C64-201B-481B-97A1-C0A3795BC65D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435" creationId="{4C0B9980-43B5-0CF2-EE13-4FD6AD669DF4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436" creationId="{362F40A3-58DE-DA48-699C-94C6648D6151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450" creationId="{A273A129-9E3B-A7B5-FAA6-BBBD9D9B7BA1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451" creationId="{C8CC17E7-C9CF-9407-AB92-9348DA2788C4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452" creationId="{FAD4B872-50C8-5786-C542-86C2B60B93DD}"/>
          </ac:inkMkLst>
        </pc:inkChg>
        <pc:inkChg chg="add del">
          <ac:chgData name="Vasco Alexandre Vieira Bentes da Conceição" userId="3289adf7-7157-4788-9aa3-c1afa8c57301" providerId="ADAL" clId="{465B4878-C163-449C-BB34-63A0A6238425}" dt="2024-05-22T22:37:38.985" v="2605" actId="478"/>
          <ac:inkMkLst>
            <pc:docMk/>
            <pc:sldMk cId="3629111685" sldId="282"/>
            <ac:inkMk id="453" creationId="{3BFC6A59-9161-CABC-E1C4-2DF861CA2806}"/>
          </ac:inkMkLst>
        </pc:inkChg>
        <pc:cxnChg chg="add del">
          <ac:chgData name="Vasco Alexandre Vieira Bentes da Conceição" userId="3289adf7-7157-4788-9aa3-c1afa8c57301" providerId="ADAL" clId="{465B4878-C163-449C-BB34-63A0A6238425}" dt="2024-05-22T22:37:38.985" v="2605" actId="478"/>
          <ac:cxnSpMkLst>
            <pc:docMk/>
            <pc:sldMk cId="3629111685" sldId="282"/>
            <ac:cxnSpMk id="443" creationId="{7CCB8047-816D-1158-7BDB-98043F3F6C48}"/>
          </ac:cxnSpMkLst>
        </pc:cxnChg>
        <pc:cxnChg chg="add del">
          <ac:chgData name="Vasco Alexandre Vieira Bentes da Conceição" userId="3289adf7-7157-4788-9aa3-c1afa8c57301" providerId="ADAL" clId="{465B4878-C163-449C-BB34-63A0A6238425}" dt="2024-05-22T22:37:38.985" v="2605" actId="478"/>
          <ac:cxnSpMkLst>
            <pc:docMk/>
            <pc:sldMk cId="3629111685" sldId="282"/>
            <ac:cxnSpMk id="444" creationId="{3040376A-D840-EDDB-8683-DDDD45AC9774}"/>
          </ac:cxnSpMkLst>
        </pc:cxnChg>
        <pc:cxnChg chg="add del">
          <ac:chgData name="Vasco Alexandre Vieira Bentes da Conceição" userId="3289adf7-7157-4788-9aa3-c1afa8c57301" providerId="ADAL" clId="{465B4878-C163-449C-BB34-63A0A6238425}" dt="2024-05-22T22:37:38.985" v="2605" actId="478"/>
          <ac:cxnSpMkLst>
            <pc:docMk/>
            <pc:sldMk cId="3629111685" sldId="282"/>
            <ac:cxnSpMk id="447" creationId="{111E0DD9-A9D0-1EF4-0A9B-7C81CB9706C0}"/>
          </ac:cxnSpMkLst>
        </pc:cxnChg>
        <pc:cxnChg chg="add del">
          <ac:chgData name="Vasco Alexandre Vieira Bentes da Conceição" userId="3289adf7-7157-4788-9aa3-c1afa8c57301" providerId="ADAL" clId="{465B4878-C163-449C-BB34-63A0A6238425}" dt="2024-05-22T22:37:38.985" v="2605" actId="478"/>
          <ac:cxnSpMkLst>
            <pc:docMk/>
            <pc:sldMk cId="3629111685" sldId="282"/>
            <ac:cxnSpMk id="449" creationId="{4160EE36-F94E-AD1E-29F1-5AA67996EF35}"/>
          </ac:cxnSpMkLst>
        </pc:cxnChg>
      </pc:sldChg>
      <pc:sldChg chg="modSp new mod ord">
        <pc:chgData name="Vasco Alexandre Vieira Bentes da Conceição" userId="3289adf7-7157-4788-9aa3-c1afa8c57301" providerId="ADAL" clId="{465B4878-C163-449C-BB34-63A0A6238425}" dt="2024-05-22T22:35:22.961" v="2491" actId="20577"/>
        <pc:sldMkLst>
          <pc:docMk/>
          <pc:sldMk cId="1882379308" sldId="283"/>
        </pc:sldMkLst>
        <pc:spChg chg="mod">
          <ac:chgData name="Vasco Alexandre Vieira Bentes da Conceição" userId="3289adf7-7157-4788-9aa3-c1afa8c57301" providerId="ADAL" clId="{465B4878-C163-449C-BB34-63A0A6238425}" dt="2024-05-22T22:35:22.961" v="2491" actId="20577"/>
          <ac:spMkLst>
            <pc:docMk/>
            <pc:sldMk cId="1882379308" sldId="283"/>
            <ac:spMk id="2" creationId="{9004A15E-BCAF-D79A-D86A-D7E062E5A15E}"/>
          </ac:spMkLst>
        </pc:spChg>
        <pc:spChg chg="mod">
          <ac:chgData name="Vasco Alexandre Vieira Bentes da Conceição" userId="3289adf7-7157-4788-9aa3-c1afa8c57301" providerId="ADAL" clId="{465B4878-C163-449C-BB34-63A0A6238425}" dt="2024-05-22T22:34:07.610" v="2412" actId="20577"/>
          <ac:spMkLst>
            <pc:docMk/>
            <pc:sldMk cId="1882379308" sldId="283"/>
            <ac:spMk id="3" creationId="{F710E5DD-054D-DBB8-B3CE-6A886B1CF039}"/>
          </ac:spMkLst>
        </pc:spChg>
      </pc:sldChg>
      <pc:sldChg chg="modSp add mod ord">
        <pc:chgData name="Vasco Alexandre Vieira Bentes da Conceição" userId="3289adf7-7157-4788-9aa3-c1afa8c57301" providerId="ADAL" clId="{465B4878-C163-449C-BB34-63A0A6238425}" dt="2024-05-22T22:35:57.693" v="2552" actId="20577"/>
        <pc:sldMkLst>
          <pc:docMk/>
          <pc:sldMk cId="2500623667" sldId="284"/>
        </pc:sldMkLst>
        <pc:spChg chg="mod">
          <ac:chgData name="Vasco Alexandre Vieira Bentes da Conceição" userId="3289adf7-7157-4788-9aa3-c1afa8c57301" providerId="ADAL" clId="{465B4878-C163-449C-BB34-63A0A6238425}" dt="2024-05-22T22:35:13.212" v="2458" actId="20577"/>
          <ac:spMkLst>
            <pc:docMk/>
            <pc:sldMk cId="2500623667" sldId="284"/>
            <ac:spMk id="2" creationId="{9004A15E-BCAF-D79A-D86A-D7E062E5A15E}"/>
          </ac:spMkLst>
        </pc:spChg>
        <pc:spChg chg="mod">
          <ac:chgData name="Vasco Alexandre Vieira Bentes da Conceição" userId="3289adf7-7157-4788-9aa3-c1afa8c57301" providerId="ADAL" clId="{465B4878-C163-449C-BB34-63A0A6238425}" dt="2024-05-22T22:35:57.693" v="2552" actId="20577"/>
          <ac:spMkLst>
            <pc:docMk/>
            <pc:sldMk cId="2500623667" sldId="284"/>
            <ac:spMk id="3" creationId="{F710E5DD-054D-DBB8-B3CE-6A886B1CF039}"/>
          </ac:spMkLst>
        </pc:spChg>
      </pc:sldChg>
      <pc:sldChg chg="addSp modSp add mod ord">
        <pc:chgData name="Vasco Alexandre Vieira Bentes da Conceição" userId="3289adf7-7157-4788-9aa3-c1afa8c57301" providerId="ADAL" clId="{465B4878-C163-449C-BB34-63A0A6238425}" dt="2024-05-22T22:40:48.722" v="2954" actId="20577"/>
        <pc:sldMkLst>
          <pc:docMk/>
          <pc:sldMk cId="3191323543" sldId="285"/>
        </pc:sldMkLst>
        <pc:spChg chg="add mod">
          <ac:chgData name="Vasco Alexandre Vieira Bentes da Conceição" userId="3289adf7-7157-4788-9aa3-c1afa8c57301" providerId="ADAL" clId="{465B4878-C163-449C-BB34-63A0A6238425}" dt="2024-05-22T22:37:39.223" v="2606" actId="20577"/>
          <ac:spMkLst>
            <pc:docMk/>
            <pc:sldMk cId="3191323543" sldId="285"/>
            <ac:spMk id="10" creationId="{5D1FF1E7-F328-1B60-D5CF-C69B05DF752E}"/>
          </ac:spMkLst>
        </pc:spChg>
        <pc:spChg chg="add mod">
          <ac:chgData name="Vasco Alexandre Vieira Bentes da Conceição" userId="3289adf7-7157-4788-9aa3-c1afa8c57301" providerId="ADAL" clId="{465B4878-C163-449C-BB34-63A0A6238425}" dt="2024-05-22T22:40:48.722" v="2954" actId="20577"/>
          <ac:spMkLst>
            <pc:docMk/>
            <pc:sldMk cId="3191323543" sldId="285"/>
            <ac:spMk id="11" creationId="{3FC1919B-9288-3525-E45A-B409B1CB4FA0}"/>
          </ac:spMkLst>
        </pc:spChg>
        <pc:cxnChg chg="mod">
          <ac:chgData name="Vasco Alexandre Vieira Bentes da Conceição" userId="3289adf7-7157-4788-9aa3-c1afa8c57301" providerId="ADAL" clId="{465B4878-C163-449C-BB34-63A0A6238425}" dt="2024-05-22T22:36:13.992" v="2556" actId="14100"/>
          <ac:cxnSpMkLst>
            <pc:docMk/>
            <pc:sldMk cId="3191323543" sldId="285"/>
            <ac:cxnSpMk id="443" creationId="{7CCB8047-816D-1158-7BDB-98043F3F6C48}"/>
          </ac:cxnSpMkLst>
        </pc:cxnChg>
        <pc:cxnChg chg="mod">
          <ac:chgData name="Vasco Alexandre Vieira Bentes da Conceição" userId="3289adf7-7157-4788-9aa3-c1afa8c57301" providerId="ADAL" clId="{465B4878-C163-449C-BB34-63A0A6238425}" dt="2024-05-22T22:36:19.159" v="2559" actId="14100"/>
          <ac:cxnSpMkLst>
            <pc:docMk/>
            <pc:sldMk cId="3191323543" sldId="285"/>
            <ac:cxnSpMk id="444" creationId="{3040376A-D840-EDDB-8683-DDDD45AC9774}"/>
          </ac:cxnSpMkLst>
        </pc:cxnChg>
        <pc:cxnChg chg="mod">
          <ac:chgData name="Vasco Alexandre Vieira Bentes da Conceição" userId="3289adf7-7157-4788-9aa3-c1afa8c57301" providerId="ADAL" clId="{465B4878-C163-449C-BB34-63A0A6238425}" dt="2024-05-22T22:36:23.592" v="2560" actId="14100"/>
          <ac:cxnSpMkLst>
            <pc:docMk/>
            <pc:sldMk cId="3191323543" sldId="285"/>
            <ac:cxnSpMk id="447" creationId="{111E0DD9-A9D0-1EF4-0A9B-7C81CB9706C0}"/>
          </ac:cxnSpMkLst>
        </pc:cxnChg>
        <pc:cxnChg chg="mod">
          <ac:chgData name="Vasco Alexandre Vieira Bentes da Conceição" userId="3289adf7-7157-4788-9aa3-c1afa8c57301" providerId="ADAL" clId="{465B4878-C163-449C-BB34-63A0A6238425}" dt="2024-05-22T22:36:27.357" v="2561" actId="14100"/>
          <ac:cxnSpMkLst>
            <pc:docMk/>
            <pc:sldMk cId="3191323543" sldId="285"/>
            <ac:cxnSpMk id="449" creationId="{4160EE36-F94E-AD1E-29F1-5AA67996EF35}"/>
          </ac:cxnSpMkLst>
        </pc:cxnChg>
      </pc:sldChg>
    </pc:docChg>
  </pc:docChgLst>
  <pc:docChgLst>
    <pc:chgData name="Henrique Luz" userId="6829211e-787a-4851-8fbc-00e3a92c51f0" providerId="ADAL" clId="{1B742FB3-B2BA-43F8-A3DC-7DE97B73BD90}"/>
    <pc:docChg chg="undo custSel addSld modSld">
      <pc:chgData name="Henrique Luz" userId="6829211e-787a-4851-8fbc-00e3a92c51f0" providerId="ADAL" clId="{1B742FB3-B2BA-43F8-A3DC-7DE97B73BD90}" dt="2024-05-22T21:40:59.010" v="1088" actId="14100"/>
      <pc:docMkLst>
        <pc:docMk/>
      </pc:docMkLst>
      <pc:sldChg chg="addSp delSp modSp mod setBg modAnim">
        <pc:chgData name="Henrique Luz" userId="6829211e-787a-4851-8fbc-00e3a92c51f0" providerId="ADAL" clId="{1B742FB3-B2BA-43F8-A3DC-7DE97B73BD90}" dt="2024-05-22T20:06:38.389" v="106" actId="14100"/>
        <pc:sldMkLst>
          <pc:docMk/>
          <pc:sldMk cId="2457007679" sldId="256"/>
        </pc:sldMkLst>
        <pc:spChg chg="del">
          <ac:chgData name="Henrique Luz" userId="6829211e-787a-4851-8fbc-00e3a92c51f0" providerId="ADAL" clId="{1B742FB3-B2BA-43F8-A3DC-7DE97B73BD90}" dt="2024-05-22T19:57:32.165" v="3" actId="478"/>
          <ac:spMkLst>
            <pc:docMk/>
            <pc:sldMk cId="2457007679" sldId="256"/>
            <ac:spMk id="2" creationId="{2816D2D7-DD47-4C49-A0AF-695DDB91FD26}"/>
          </ac:spMkLst>
        </pc:spChg>
        <pc:spChg chg="del">
          <ac:chgData name="Henrique Luz" userId="6829211e-787a-4851-8fbc-00e3a92c51f0" providerId="ADAL" clId="{1B742FB3-B2BA-43F8-A3DC-7DE97B73BD90}" dt="2024-05-22T19:57:33.729" v="4" actId="478"/>
          <ac:spMkLst>
            <pc:docMk/>
            <pc:sldMk cId="2457007679" sldId="256"/>
            <ac:spMk id="3" creationId="{7BCEFB25-C666-606E-463E-96CED2AFFF95}"/>
          </ac:spMkLst>
        </pc:spChg>
        <pc:spChg chg="add del">
          <ac:chgData name="Henrique Luz" userId="6829211e-787a-4851-8fbc-00e3a92c51f0" providerId="ADAL" clId="{1B742FB3-B2BA-43F8-A3DC-7DE97B73BD90}" dt="2024-05-22T20:00:23.714" v="32" actId="26606"/>
          <ac:spMkLst>
            <pc:docMk/>
            <pc:sldMk cId="2457007679" sldId="256"/>
            <ac:spMk id="15" creationId="{7BDAC5B6-20CE-447F-8BA1-F2274AC7AE5B}"/>
          </ac:spMkLst>
        </pc:spChg>
        <pc:spChg chg="add del">
          <ac:chgData name="Henrique Luz" userId="6829211e-787a-4851-8fbc-00e3a92c51f0" providerId="ADAL" clId="{1B742FB3-B2BA-43F8-A3DC-7DE97B73BD90}" dt="2024-05-22T20:00:23.714" v="32" actId="26606"/>
          <ac:spMkLst>
            <pc:docMk/>
            <pc:sldMk cId="2457007679" sldId="256"/>
            <ac:spMk id="17" creationId="{D1D22B31-BF8F-446B-9009-8A251FB177CB}"/>
          </ac:spMkLst>
        </pc:spChg>
        <pc:picChg chg="mod">
          <ac:chgData name="Henrique Luz" userId="6829211e-787a-4851-8fbc-00e3a92c51f0" providerId="ADAL" clId="{1B742FB3-B2BA-43F8-A3DC-7DE97B73BD90}" dt="2024-05-22T19:51:29.399" v="1" actId="1076"/>
          <ac:picMkLst>
            <pc:docMk/>
            <pc:sldMk cId="2457007679" sldId="256"/>
            <ac:picMk id="5" creationId="{D38AC247-C677-5279-99B7-5D4F2A9FD075}"/>
          </ac:picMkLst>
        </pc:picChg>
        <pc:picChg chg="del">
          <ac:chgData name="Henrique Luz" userId="6829211e-787a-4851-8fbc-00e3a92c51f0" providerId="ADAL" clId="{1B742FB3-B2BA-43F8-A3DC-7DE97B73BD90}" dt="2024-05-22T19:53:13.446" v="2" actId="478"/>
          <ac:picMkLst>
            <pc:docMk/>
            <pc:sldMk cId="2457007679" sldId="256"/>
            <ac:picMk id="6" creationId="{67CE2E21-E7C6-BC5A-4733-44091435AC37}"/>
          </ac:picMkLst>
        </pc:picChg>
        <pc:picChg chg="add del mod ord">
          <ac:chgData name="Henrique Luz" userId="6829211e-787a-4851-8fbc-00e3a92c51f0" providerId="ADAL" clId="{1B742FB3-B2BA-43F8-A3DC-7DE97B73BD90}" dt="2024-05-22T20:06:38.389" v="106" actId="14100"/>
          <ac:picMkLst>
            <pc:docMk/>
            <pc:sldMk cId="2457007679" sldId="256"/>
            <ac:picMk id="10" creationId="{D8A0FD92-FE68-C1C5-5D98-140FD5DB676E}"/>
          </ac:picMkLst>
        </pc:picChg>
        <pc:picChg chg="add mod">
          <ac:chgData name="Henrique Luz" userId="6829211e-787a-4851-8fbc-00e3a92c51f0" providerId="ADAL" clId="{1B742FB3-B2BA-43F8-A3DC-7DE97B73BD90}" dt="2024-05-22T20:00:49.244" v="41"/>
          <ac:picMkLst>
            <pc:docMk/>
            <pc:sldMk cId="2457007679" sldId="256"/>
            <ac:picMk id="12" creationId="{B53518D2-A1F6-D133-1009-3961FED89EA8}"/>
          </ac:picMkLst>
        </pc:picChg>
        <pc:picChg chg="add mod">
          <ac:chgData name="Henrique Luz" userId="6829211e-787a-4851-8fbc-00e3a92c51f0" providerId="ADAL" clId="{1B742FB3-B2BA-43F8-A3DC-7DE97B73BD90}" dt="2024-05-22T20:06:24.461" v="102" actId="14100"/>
          <ac:picMkLst>
            <pc:docMk/>
            <pc:sldMk cId="2457007679" sldId="256"/>
            <ac:picMk id="14" creationId="{140AC9EC-1E44-AEDA-3170-18268A6B42A4}"/>
          </ac:picMkLst>
        </pc:picChg>
        <pc:picChg chg="add mod">
          <ac:chgData name="Henrique Luz" userId="6829211e-787a-4851-8fbc-00e3a92c51f0" providerId="ADAL" clId="{1B742FB3-B2BA-43F8-A3DC-7DE97B73BD90}" dt="2024-05-22T20:06:34.436" v="104" actId="14100"/>
          <ac:picMkLst>
            <pc:docMk/>
            <pc:sldMk cId="2457007679" sldId="256"/>
            <ac:picMk id="18" creationId="{2249402B-F571-C839-1D2B-2C317ADFF590}"/>
          </ac:picMkLst>
        </pc:picChg>
        <pc:picChg chg="add mod">
          <ac:chgData name="Henrique Luz" userId="6829211e-787a-4851-8fbc-00e3a92c51f0" providerId="ADAL" clId="{1B742FB3-B2BA-43F8-A3DC-7DE97B73BD90}" dt="2024-05-22T20:05:13.220" v="86" actId="1076"/>
          <ac:picMkLst>
            <pc:docMk/>
            <pc:sldMk cId="2457007679" sldId="256"/>
            <ac:picMk id="20" creationId="{DE353571-019C-CE77-3431-60B57CEF92E7}"/>
          </ac:picMkLst>
        </pc:picChg>
      </pc:sldChg>
      <pc:sldChg chg="addSp delSp modSp mod modTransition modAnim">
        <pc:chgData name="Henrique Luz" userId="6829211e-787a-4851-8fbc-00e3a92c51f0" providerId="ADAL" clId="{1B742FB3-B2BA-43F8-A3DC-7DE97B73BD90}" dt="2024-05-22T20:36:41.538" v="350"/>
        <pc:sldMkLst>
          <pc:docMk/>
          <pc:sldMk cId="3463753832" sldId="257"/>
        </pc:sldMkLst>
        <pc:spChg chg="del mod">
          <ac:chgData name="Henrique Luz" userId="6829211e-787a-4851-8fbc-00e3a92c51f0" providerId="ADAL" clId="{1B742FB3-B2BA-43F8-A3DC-7DE97B73BD90}" dt="2024-05-22T19:58:20.874" v="27" actId="478"/>
          <ac:spMkLst>
            <pc:docMk/>
            <pc:sldMk cId="3463753832" sldId="257"/>
            <ac:spMk id="2" creationId="{33242237-BB6D-2ABC-807A-AD204C8DF5BB}"/>
          </ac:spMkLst>
        </pc:spChg>
        <pc:spChg chg="del">
          <ac:chgData name="Henrique Luz" userId="6829211e-787a-4851-8fbc-00e3a92c51f0" providerId="ADAL" clId="{1B742FB3-B2BA-43F8-A3DC-7DE97B73BD90}" dt="2024-05-22T19:57:53.660" v="23" actId="478"/>
          <ac:spMkLst>
            <pc:docMk/>
            <pc:sldMk cId="3463753832" sldId="257"/>
            <ac:spMk id="3" creationId="{FB4AB739-4A65-1A82-B377-D3EF97994144}"/>
          </ac:spMkLst>
        </pc:spChg>
        <pc:spChg chg="add mod">
          <ac:chgData name="Henrique Luz" userId="6829211e-787a-4851-8fbc-00e3a92c51f0" providerId="ADAL" clId="{1B742FB3-B2BA-43F8-A3DC-7DE97B73BD90}" dt="2024-05-22T20:31:55.125" v="313" actId="1035"/>
          <ac:spMkLst>
            <pc:docMk/>
            <pc:sldMk cId="3463753832" sldId="257"/>
            <ac:spMk id="27" creationId="{1D4AC53D-6BD9-95E1-E849-B3A0CD70C210}"/>
          </ac:spMkLst>
        </pc:spChg>
        <pc:spChg chg="add mod">
          <ac:chgData name="Henrique Luz" userId="6829211e-787a-4851-8fbc-00e3a92c51f0" providerId="ADAL" clId="{1B742FB3-B2BA-43F8-A3DC-7DE97B73BD90}" dt="2024-05-22T20:31:55.125" v="313" actId="1035"/>
          <ac:spMkLst>
            <pc:docMk/>
            <pc:sldMk cId="3463753832" sldId="257"/>
            <ac:spMk id="28" creationId="{DB7BAA3D-3A84-8ADB-6866-99AE2BD1BC94}"/>
          </ac:spMkLst>
        </pc:spChg>
        <pc:spChg chg="add mod">
          <ac:chgData name="Henrique Luz" userId="6829211e-787a-4851-8fbc-00e3a92c51f0" providerId="ADAL" clId="{1B742FB3-B2BA-43F8-A3DC-7DE97B73BD90}" dt="2024-05-22T20:31:55.125" v="313" actId="1035"/>
          <ac:spMkLst>
            <pc:docMk/>
            <pc:sldMk cId="3463753832" sldId="257"/>
            <ac:spMk id="29" creationId="{C2CDDB88-F205-9347-ECCF-0AB0ACE0CF35}"/>
          </ac:spMkLst>
        </pc:spChg>
        <pc:spChg chg="add mod">
          <ac:chgData name="Henrique Luz" userId="6829211e-787a-4851-8fbc-00e3a92c51f0" providerId="ADAL" clId="{1B742FB3-B2BA-43F8-A3DC-7DE97B73BD90}" dt="2024-05-22T20:31:55.125" v="313" actId="1035"/>
          <ac:spMkLst>
            <pc:docMk/>
            <pc:sldMk cId="3463753832" sldId="257"/>
            <ac:spMk id="30" creationId="{3EC8A580-6B37-5D7C-1E6D-2C8DA495E57F}"/>
          </ac:spMkLst>
        </pc:spChg>
        <pc:spChg chg="add mod">
          <ac:chgData name="Henrique Luz" userId="6829211e-787a-4851-8fbc-00e3a92c51f0" providerId="ADAL" clId="{1B742FB3-B2BA-43F8-A3DC-7DE97B73BD90}" dt="2024-05-22T20:31:55.125" v="313" actId="1035"/>
          <ac:spMkLst>
            <pc:docMk/>
            <pc:sldMk cId="3463753832" sldId="257"/>
            <ac:spMk id="31" creationId="{42D1CE89-E499-48EB-A910-0242AC3A6973}"/>
          </ac:spMkLst>
        </pc:spChg>
        <pc:spChg chg="add mod">
          <ac:chgData name="Henrique Luz" userId="6829211e-787a-4851-8fbc-00e3a92c51f0" providerId="ADAL" clId="{1B742FB3-B2BA-43F8-A3DC-7DE97B73BD90}" dt="2024-05-22T20:31:55.125" v="313" actId="1035"/>
          <ac:spMkLst>
            <pc:docMk/>
            <pc:sldMk cId="3463753832" sldId="257"/>
            <ac:spMk id="32" creationId="{CEAA2A79-95E2-D5DD-BA7D-6A9C955F9C5C}"/>
          </ac:spMkLst>
        </pc:spChg>
        <pc:picChg chg="add mod">
          <ac:chgData name="Henrique Luz" userId="6829211e-787a-4851-8fbc-00e3a92c51f0" providerId="ADAL" clId="{1B742FB3-B2BA-43F8-A3DC-7DE97B73BD90}" dt="2024-05-22T20:31:55.125" v="313" actId="1035"/>
          <ac:picMkLst>
            <pc:docMk/>
            <pc:sldMk cId="3463753832" sldId="257"/>
            <ac:picMk id="4" creationId="{5902B4FE-4950-79B2-DA65-597ABACF2A0B}"/>
          </ac:picMkLst>
        </pc:picChg>
        <pc:picChg chg="add mod">
          <ac:chgData name="Henrique Luz" userId="6829211e-787a-4851-8fbc-00e3a92c51f0" providerId="ADAL" clId="{1B742FB3-B2BA-43F8-A3DC-7DE97B73BD90}" dt="2024-05-22T20:31:55.125" v="313" actId="1035"/>
          <ac:picMkLst>
            <pc:docMk/>
            <pc:sldMk cId="3463753832" sldId="257"/>
            <ac:picMk id="5" creationId="{0D7AEDEB-E62B-C98D-0210-CEC1DC4F5585}"/>
          </ac:picMkLst>
        </pc:picChg>
        <pc:picChg chg="add mod">
          <ac:chgData name="Henrique Luz" userId="6829211e-787a-4851-8fbc-00e3a92c51f0" providerId="ADAL" clId="{1B742FB3-B2BA-43F8-A3DC-7DE97B73BD90}" dt="2024-05-22T20:31:55.125" v="313" actId="1035"/>
          <ac:picMkLst>
            <pc:docMk/>
            <pc:sldMk cId="3463753832" sldId="257"/>
            <ac:picMk id="6" creationId="{19C3271F-9A9A-40E3-B18C-EC7D4821FB11}"/>
          </ac:picMkLst>
        </pc:picChg>
        <pc:picChg chg="add mod">
          <ac:chgData name="Henrique Luz" userId="6829211e-787a-4851-8fbc-00e3a92c51f0" providerId="ADAL" clId="{1B742FB3-B2BA-43F8-A3DC-7DE97B73BD90}" dt="2024-05-22T20:31:55.125" v="313" actId="1035"/>
          <ac:picMkLst>
            <pc:docMk/>
            <pc:sldMk cId="3463753832" sldId="257"/>
            <ac:picMk id="7" creationId="{F2B479C2-B6EA-4DF0-9840-CBC65CEBBE0A}"/>
          </ac:picMkLst>
        </pc:picChg>
        <pc:picChg chg="add mod">
          <ac:chgData name="Henrique Luz" userId="6829211e-787a-4851-8fbc-00e3a92c51f0" providerId="ADAL" clId="{1B742FB3-B2BA-43F8-A3DC-7DE97B73BD90}" dt="2024-05-22T20:31:55.125" v="313" actId="1035"/>
          <ac:picMkLst>
            <pc:docMk/>
            <pc:sldMk cId="3463753832" sldId="257"/>
            <ac:picMk id="8" creationId="{C53ACC72-958C-B2E2-95E6-D3FAC98DF3B6}"/>
          </ac:picMkLst>
        </pc:picChg>
        <pc:picChg chg="add mod">
          <ac:chgData name="Henrique Luz" userId="6829211e-787a-4851-8fbc-00e3a92c51f0" providerId="ADAL" clId="{1B742FB3-B2BA-43F8-A3DC-7DE97B73BD90}" dt="2024-05-22T20:31:55.125" v="313" actId="1035"/>
          <ac:picMkLst>
            <pc:docMk/>
            <pc:sldMk cId="3463753832" sldId="257"/>
            <ac:picMk id="9" creationId="{995A8FB4-7BB5-E235-1530-B856255DC237}"/>
          </ac:picMkLst>
        </pc:picChg>
        <pc:picChg chg="add mod">
          <ac:chgData name="Henrique Luz" userId="6829211e-787a-4851-8fbc-00e3a92c51f0" providerId="ADAL" clId="{1B742FB3-B2BA-43F8-A3DC-7DE97B73BD90}" dt="2024-05-22T20:31:55.125" v="313" actId="1035"/>
          <ac:picMkLst>
            <pc:docMk/>
            <pc:sldMk cId="3463753832" sldId="257"/>
            <ac:picMk id="10" creationId="{9621DE9F-E3D5-7545-A8C5-5EB9DBA7885F}"/>
          </ac:picMkLst>
        </pc:picChg>
        <pc:picChg chg="add mod">
          <ac:chgData name="Henrique Luz" userId="6829211e-787a-4851-8fbc-00e3a92c51f0" providerId="ADAL" clId="{1B742FB3-B2BA-43F8-A3DC-7DE97B73BD90}" dt="2024-05-22T20:31:55.125" v="313" actId="1035"/>
          <ac:picMkLst>
            <pc:docMk/>
            <pc:sldMk cId="3463753832" sldId="257"/>
            <ac:picMk id="11" creationId="{D898272D-3BD1-4496-D7DA-1E52700C35C1}"/>
          </ac:picMkLst>
        </pc:picChg>
        <pc:picChg chg="add mod">
          <ac:chgData name="Henrique Luz" userId="6829211e-787a-4851-8fbc-00e3a92c51f0" providerId="ADAL" clId="{1B742FB3-B2BA-43F8-A3DC-7DE97B73BD90}" dt="2024-05-22T20:31:55.125" v="313" actId="1035"/>
          <ac:picMkLst>
            <pc:docMk/>
            <pc:sldMk cId="3463753832" sldId="257"/>
            <ac:picMk id="12" creationId="{3B1591D5-9586-25A4-8E44-2DF768F5071E}"/>
          </ac:picMkLst>
        </pc:picChg>
        <pc:inkChg chg="add del">
          <ac:chgData name="Henrique Luz" userId="6829211e-787a-4851-8fbc-00e3a92c51f0" providerId="ADAL" clId="{1B742FB3-B2BA-43F8-A3DC-7DE97B73BD90}" dt="2024-05-22T20:19:14.823" v="182" actId="9405"/>
          <ac:inkMkLst>
            <pc:docMk/>
            <pc:sldMk cId="3463753832" sldId="257"/>
            <ac:inkMk id="13" creationId="{C2637AD4-C784-44D8-9E6D-03A812B971D3}"/>
          </ac:inkMkLst>
        </pc:inkChg>
        <pc:inkChg chg="add del">
          <ac:chgData name="Henrique Luz" userId="6829211e-787a-4851-8fbc-00e3a92c51f0" providerId="ADAL" clId="{1B742FB3-B2BA-43F8-A3DC-7DE97B73BD90}" dt="2024-05-22T20:24:04.430" v="215" actId="478"/>
          <ac:inkMkLst>
            <pc:docMk/>
            <pc:sldMk cId="3463753832" sldId="257"/>
            <ac:inkMk id="14" creationId="{801AD8D1-717E-F317-2789-A0B4C93C659D}"/>
          </ac:inkMkLst>
        </pc:inkChg>
        <pc:inkChg chg="add del">
          <ac:chgData name="Henrique Luz" userId="6829211e-787a-4851-8fbc-00e3a92c51f0" providerId="ADAL" clId="{1B742FB3-B2BA-43F8-A3DC-7DE97B73BD90}" dt="2024-05-22T20:24:02.868" v="214" actId="478"/>
          <ac:inkMkLst>
            <pc:docMk/>
            <pc:sldMk cId="3463753832" sldId="257"/>
            <ac:inkMk id="15" creationId="{88E2689E-0FC3-3832-311F-43B544454EE9}"/>
          </ac:inkMkLst>
        </pc:inkChg>
        <pc:inkChg chg="add mod">
          <ac:chgData name="Henrique Luz" userId="6829211e-787a-4851-8fbc-00e3a92c51f0" providerId="ADAL" clId="{1B742FB3-B2BA-43F8-A3DC-7DE97B73BD90}" dt="2024-05-22T20:31:55.125" v="313" actId="1035"/>
          <ac:inkMkLst>
            <pc:docMk/>
            <pc:sldMk cId="3463753832" sldId="257"/>
            <ac:inkMk id="16" creationId="{BAF4AB77-3F1D-7888-53F4-E5B24187C50E}"/>
          </ac:inkMkLst>
        </pc:inkChg>
        <pc:inkChg chg="add mod">
          <ac:chgData name="Henrique Luz" userId="6829211e-787a-4851-8fbc-00e3a92c51f0" providerId="ADAL" clId="{1B742FB3-B2BA-43F8-A3DC-7DE97B73BD90}" dt="2024-05-22T20:31:55.125" v="313" actId="1035"/>
          <ac:inkMkLst>
            <pc:docMk/>
            <pc:sldMk cId="3463753832" sldId="257"/>
            <ac:inkMk id="17" creationId="{2F656303-123A-45C7-C297-A6F9F20909C8}"/>
          </ac:inkMkLst>
        </pc:inkChg>
        <pc:inkChg chg="add del mod">
          <ac:chgData name="Henrique Luz" userId="6829211e-787a-4851-8fbc-00e3a92c51f0" providerId="ADAL" clId="{1B742FB3-B2BA-43F8-A3DC-7DE97B73BD90}" dt="2024-05-22T20:26:11.795" v="227" actId="478"/>
          <ac:inkMkLst>
            <pc:docMk/>
            <pc:sldMk cId="3463753832" sldId="257"/>
            <ac:inkMk id="18" creationId="{51C58FE9-9760-7506-B329-85D690233091}"/>
          </ac:inkMkLst>
        </pc:inkChg>
        <pc:inkChg chg="add mod">
          <ac:chgData name="Henrique Luz" userId="6829211e-787a-4851-8fbc-00e3a92c51f0" providerId="ADAL" clId="{1B742FB3-B2BA-43F8-A3DC-7DE97B73BD90}" dt="2024-05-22T20:31:55.125" v="313" actId="1035"/>
          <ac:inkMkLst>
            <pc:docMk/>
            <pc:sldMk cId="3463753832" sldId="257"/>
            <ac:inkMk id="19" creationId="{A606BBBD-341D-FC68-B6C6-48EE384F695D}"/>
          </ac:inkMkLst>
        </pc:inkChg>
        <pc:inkChg chg="add mod">
          <ac:chgData name="Henrique Luz" userId="6829211e-787a-4851-8fbc-00e3a92c51f0" providerId="ADAL" clId="{1B742FB3-B2BA-43F8-A3DC-7DE97B73BD90}" dt="2024-05-22T20:31:55.125" v="313" actId="1035"/>
          <ac:inkMkLst>
            <pc:docMk/>
            <pc:sldMk cId="3463753832" sldId="257"/>
            <ac:inkMk id="20" creationId="{33D23AEB-48D3-528E-4596-3C69D23836C7}"/>
          </ac:inkMkLst>
        </pc:inkChg>
        <pc:inkChg chg="add mod">
          <ac:chgData name="Henrique Luz" userId="6829211e-787a-4851-8fbc-00e3a92c51f0" providerId="ADAL" clId="{1B742FB3-B2BA-43F8-A3DC-7DE97B73BD90}" dt="2024-05-22T20:31:55.125" v="313" actId="1035"/>
          <ac:inkMkLst>
            <pc:docMk/>
            <pc:sldMk cId="3463753832" sldId="257"/>
            <ac:inkMk id="21" creationId="{718F5856-5834-380D-6B5A-AD4C12D59DD4}"/>
          </ac:inkMkLst>
        </pc:inkChg>
        <pc:inkChg chg="add del">
          <ac:chgData name="Henrique Luz" userId="6829211e-787a-4851-8fbc-00e3a92c51f0" providerId="ADAL" clId="{1B742FB3-B2BA-43F8-A3DC-7DE97B73BD90}" dt="2024-05-22T20:26:56.981" v="237" actId="9405"/>
          <ac:inkMkLst>
            <pc:docMk/>
            <pc:sldMk cId="3463753832" sldId="257"/>
            <ac:inkMk id="22" creationId="{A52A22C2-365E-B8A6-D203-41518E5B6298}"/>
          </ac:inkMkLst>
        </pc:inkChg>
        <pc:inkChg chg="add del">
          <ac:chgData name="Henrique Luz" userId="6829211e-787a-4851-8fbc-00e3a92c51f0" providerId="ADAL" clId="{1B742FB3-B2BA-43F8-A3DC-7DE97B73BD90}" dt="2024-05-22T20:27:03.462" v="239" actId="9405"/>
          <ac:inkMkLst>
            <pc:docMk/>
            <pc:sldMk cId="3463753832" sldId="257"/>
            <ac:inkMk id="23" creationId="{CF7E0645-2720-0D19-8BFF-32417C33124C}"/>
          </ac:inkMkLst>
        </pc:inkChg>
        <pc:inkChg chg="add mod">
          <ac:chgData name="Henrique Luz" userId="6829211e-787a-4851-8fbc-00e3a92c51f0" providerId="ADAL" clId="{1B742FB3-B2BA-43F8-A3DC-7DE97B73BD90}" dt="2024-05-22T20:31:55.125" v="313" actId="1035"/>
          <ac:inkMkLst>
            <pc:docMk/>
            <pc:sldMk cId="3463753832" sldId="257"/>
            <ac:inkMk id="24" creationId="{2BD18284-A17A-F390-0A60-22FB328DE94B}"/>
          </ac:inkMkLst>
        </pc:inkChg>
        <pc:inkChg chg="add mod">
          <ac:chgData name="Henrique Luz" userId="6829211e-787a-4851-8fbc-00e3a92c51f0" providerId="ADAL" clId="{1B742FB3-B2BA-43F8-A3DC-7DE97B73BD90}" dt="2024-05-22T20:31:55.125" v="313" actId="1035"/>
          <ac:inkMkLst>
            <pc:docMk/>
            <pc:sldMk cId="3463753832" sldId="257"/>
            <ac:inkMk id="25" creationId="{5C6C726A-FEFA-625F-7B0B-CFFF8847C6BE}"/>
          </ac:inkMkLst>
        </pc:inkChg>
        <pc:inkChg chg="add mod">
          <ac:chgData name="Henrique Luz" userId="6829211e-787a-4851-8fbc-00e3a92c51f0" providerId="ADAL" clId="{1B742FB3-B2BA-43F8-A3DC-7DE97B73BD90}" dt="2024-05-22T20:31:55.125" v="313" actId="1035"/>
          <ac:inkMkLst>
            <pc:docMk/>
            <pc:sldMk cId="3463753832" sldId="257"/>
            <ac:inkMk id="26" creationId="{ECF9FABB-20EF-D27B-A99F-2A0EEA2417F3}"/>
          </ac:inkMkLst>
        </pc:inkChg>
        <pc:inkChg chg="add del mod">
          <ac:chgData name="Henrique Luz" userId="6829211e-787a-4851-8fbc-00e3a92c51f0" providerId="ADAL" clId="{1B742FB3-B2BA-43F8-A3DC-7DE97B73BD90}" dt="2024-05-22T20:35:14.954" v="333" actId="478"/>
          <ac:inkMkLst>
            <pc:docMk/>
            <pc:sldMk cId="3463753832" sldId="257"/>
            <ac:inkMk id="33" creationId="{85F1A978-D403-F75D-20BD-2ED84FA20A3D}"/>
          </ac:inkMkLst>
        </pc:inkChg>
      </pc:sldChg>
      <pc:sldChg chg="addSp delSp modSp mod modTransition">
        <pc:chgData name="Henrique Luz" userId="6829211e-787a-4851-8fbc-00e3a92c51f0" providerId="ADAL" clId="{1B742FB3-B2BA-43F8-A3DC-7DE97B73BD90}" dt="2024-05-22T20:39:16.668" v="417" actId="688"/>
        <pc:sldMkLst>
          <pc:docMk/>
          <pc:sldMk cId="2744804123" sldId="258"/>
        </pc:sldMkLst>
        <pc:spChg chg="add del mod">
          <ac:chgData name="Henrique Luz" userId="6829211e-787a-4851-8fbc-00e3a92c51f0" providerId="ADAL" clId="{1B742FB3-B2BA-43F8-A3DC-7DE97B73BD90}" dt="2024-05-22T20:35:10.824" v="332" actId="478"/>
          <ac:spMkLst>
            <pc:docMk/>
            <pc:sldMk cId="2744804123" sldId="258"/>
            <ac:spMk id="12" creationId="{441ADBD2-C231-4D4B-B59F-C9D0168501F5}"/>
          </ac:spMkLst>
        </pc:spChg>
        <pc:spChg chg="add mod">
          <ac:chgData name="Henrique Luz" userId="6829211e-787a-4851-8fbc-00e3a92c51f0" providerId="ADAL" clId="{1B742FB3-B2BA-43F8-A3DC-7DE97B73BD90}" dt="2024-05-22T20:37:46.245" v="410" actId="1036"/>
          <ac:spMkLst>
            <pc:docMk/>
            <pc:sldMk cId="2744804123" sldId="258"/>
            <ac:spMk id="23" creationId="{86AC0E7A-9C6D-0828-B55B-07FB3E7BBEE9}"/>
          </ac:spMkLst>
        </pc:spChg>
        <pc:spChg chg="add mod">
          <ac:chgData name="Henrique Luz" userId="6829211e-787a-4851-8fbc-00e3a92c51f0" providerId="ADAL" clId="{1B742FB3-B2BA-43F8-A3DC-7DE97B73BD90}" dt="2024-05-22T20:37:46.245" v="410" actId="1036"/>
          <ac:spMkLst>
            <pc:docMk/>
            <pc:sldMk cId="2744804123" sldId="258"/>
            <ac:spMk id="24" creationId="{DEF3447C-9A03-9BDF-1B90-E38ED4075E16}"/>
          </ac:spMkLst>
        </pc:spChg>
        <pc:spChg chg="add mod">
          <ac:chgData name="Henrique Luz" userId="6829211e-787a-4851-8fbc-00e3a92c51f0" providerId="ADAL" clId="{1B742FB3-B2BA-43F8-A3DC-7DE97B73BD90}" dt="2024-05-22T20:37:46.245" v="410" actId="1036"/>
          <ac:spMkLst>
            <pc:docMk/>
            <pc:sldMk cId="2744804123" sldId="258"/>
            <ac:spMk id="38" creationId="{57A09CA0-6E9C-F979-7B63-11F8B639D6A5}"/>
          </ac:spMkLst>
        </pc:spChg>
        <pc:spChg chg="add mod">
          <ac:chgData name="Henrique Luz" userId="6829211e-787a-4851-8fbc-00e3a92c51f0" providerId="ADAL" clId="{1B742FB3-B2BA-43F8-A3DC-7DE97B73BD90}" dt="2024-05-22T20:37:46.245" v="410" actId="1036"/>
          <ac:spMkLst>
            <pc:docMk/>
            <pc:sldMk cId="2744804123" sldId="258"/>
            <ac:spMk id="39" creationId="{F01B6C6F-9A8B-7278-F61A-647206B0708A}"/>
          </ac:spMkLst>
        </pc:spChg>
        <pc:spChg chg="add mod">
          <ac:chgData name="Henrique Luz" userId="6829211e-787a-4851-8fbc-00e3a92c51f0" providerId="ADAL" clId="{1B742FB3-B2BA-43F8-A3DC-7DE97B73BD90}" dt="2024-05-22T20:37:46.245" v="410" actId="1036"/>
          <ac:spMkLst>
            <pc:docMk/>
            <pc:sldMk cId="2744804123" sldId="258"/>
            <ac:spMk id="48" creationId="{354D8CE3-79C2-C423-36F9-1CE9681C53AC}"/>
          </ac:spMkLst>
        </pc:spChg>
        <pc:spChg chg="add mod">
          <ac:chgData name="Henrique Luz" userId="6829211e-787a-4851-8fbc-00e3a92c51f0" providerId="ADAL" clId="{1B742FB3-B2BA-43F8-A3DC-7DE97B73BD90}" dt="2024-05-22T20:37:46.245" v="410" actId="1036"/>
          <ac:spMkLst>
            <pc:docMk/>
            <pc:sldMk cId="2744804123" sldId="258"/>
            <ac:spMk id="49" creationId="{A01221D7-A121-EE67-91BF-E3DD17600267}"/>
          </ac:spMkLst>
        </pc:spChg>
        <pc:picChg chg="mod">
          <ac:chgData name="Henrique Luz" userId="6829211e-787a-4851-8fbc-00e3a92c51f0" providerId="ADAL" clId="{1B742FB3-B2BA-43F8-A3DC-7DE97B73BD90}" dt="2024-05-22T20:37:46.245" v="410" actId="1036"/>
          <ac:picMkLst>
            <pc:docMk/>
            <pc:sldMk cId="2744804123" sldId="258"/>
            <ac:picMk id="6" creationId="{FFA1B8CD-0C54-085F-54EA-41ACEBDBECA8}"/>
          </ac:picMkLst>
        </pc:picChg>
        <pc:picChg chg="mod">
          <ac:chgData name="Henrique Luz" userId="6829211e-787a-4851-8fbc-00e3a92c51f0" providerId="ADAL" clId="{1B742FB3-B2BA-43F8-A3DC-7DE97B73BD90}" dt="2024-05-22T20:37:46.245" v="410" actId="1036"/>
          <ac:picMkLst>
            <pc:docMk/>
            <pc:sldMk cId="2744804123" sldId="258"/>
            <ac:picMk id="8" creationId="{369E6F82-1B37-8E17-87C6-631AEEC3FCD3}"/>
          </ac:picMkLst>
        </pc:picChg>
        <pc:picChg chg="mod">
          <ac:chgData name="Henrique Luz" userId="6829211e-787a-4851-8fbc-00e3a92c51f0" providerId="ADAL" clId="{1B742FB3-B2BA-43F8-A3DC-7DE97B73BD90}" dt="2024-05-22T20:37:46.245" v="410" actId="1036"/>
          <ac:picMkLst>
            <pc:docMk/>
            <pc:sldMk cId="2744804123" sldId="258"/>
            <ac:picMk id="9" creationId="{84F29987-CF16-11A2-B23C-3FF223CEAD5B}"/>
          </ac:picMkLst>
        </pc:picChg>
        <pc:picChg chg="mod">
          <ac:chgData name="Henrique Luz" userId="6829211e-787a-4851-8fbc-00e3a92c51f0" providerId="ADAL" clId="{1B742FB3-B2BA-43F8-A3DC-7DE97B73BD90}" dt="2024-05-22T20:39:10.487" v="416" actId="688"/>
          <ac:picMkLst>
            <pc:docMk/>
            <pc:sldMk cId="2744804123" sldId="258"/>
            <ac:picMk id="11" creationId="{6A830D90-4209-2793-837E-CFCBAE250324}"/>
          </ac:picMkLst>
        </pc:picChg>
        <pc:picChg chg="mod">
          <ac:chgData name="Henrique Luz" userId="6829211e-787a-4851-8fbc-00e3a92c51f0" providerId="ADAL" clId="{1B742FB3-B2BA-43F8-A3DC-7DE97B73BD90}" dt="2024-05-22T20:37:46.245" v="410" actId="1036"/>
          <ac:picMkLst>
            <pc:docMk/>
            <pc:sldMk cId="2744804123" sldId="258"/>
            <ac:picMk id="15" creationId="{BCC6413C-E1B5-443A-7070-92B9DA635FD5}"/>
          </ac:picMkLst>
        </pc:picChg>
        <pc:picChg chg="mod">
          <ac:chgData name="Henrique Luz" userId="6829211e-787a-4851-8fbc-00e3a92c51f0" providerId="ADAL" clId="{1B742FB3-B2BA-43F8-A3DC-7DE97B73BD90}" dt="2024-05-22T20:37:46.245" v="410" actId="1036"/>
          <ac:picMkLst>
            <pc:docMk/>
            <pc:sldMk cId="2744804123" sldId="258"/>
            <ac:picMk id="16" creationId="{62FD969E-310F-35E3-BFB2-613599A4EA3E}"/>
          </ac:picMkLst>
        </pc:picChg>
        <pc:picChg chg="mod">
          <ac:chgData name="Henrique Luz" userId="6829211e-787a-4851-8fbc-00e3a92c51f0" providerId="ADAL" clId="{1B742FB3-B2BA-43F8-A3DC-7DE97B73BD90}" dt="2024-05-22T20:37:46.245" v="410" actId="1036"/>
          <ac:picMkLst>
            <pc:docMk/>
            <pc:sldMk cId="2744804123" sldId="258"/>
            <ac:picMk id="17" creationId="{6C0CF106-E881-7273-CDCD-C7000742A772}"/>
          </ac:picMkLst>
        </pc:picChg>
        <pc:picChg chg="mod">
          <ac:chgData name="Henrique Luz" userId="6829211e-787a-4851-8fbc-00e3a92c51f0" providerId="ADAL" clId="{1B742FB3-B2BA-43F8-A3DC-7DE97B73BD90}" dt="2024-05-22T20:38:48.303" v="413" actId="688"/>
          <ac:picMkLst>
            <pc:docMk/>
            <pc:sldMk cId="2744804123" sldId="258"/>
            <ac:picMk id="18" creationId="{932BEF7A-C04E-9AE6-739C-B26D0D485704}"/>
          </ac:picMkLst>
        </pc:picChg>
        <pc:picChg chg="mod">
          <ac:chgData name="Henrique Luz" userId="6829211e-787a-4851-8fbc-00e3a92c51f0" providerId="ADAL" clId="{1B742FB3-B2BA-43F8-A3DC-7DE97B73BD90}" dt="2024-05-22T20:37:46.245" v="410" actId="1036"/>
          <ac:picMkLst>
            <pc:docMk/>
            <pc:sldMk cId="2744804123" sldId="258"/>
            <ac:picMk id="19" creationId="{DB9814F6-5EB6-F8E2-3C63-E25E4EE9C762}"/>
          </ac:picMkLst>
        </pc:picChg>
        <pc:picChg chg="mod">
          <ac:chgData name="Henrique Luz" userId="6829211e-787a-4851-8fbc-00e3a92c51f0" providerId="ADAL" clId="{1B742FB3-B2BA-43F8-A3DC-7DE97B73BD90}" dt="2024-05-22T20:37:46.245" v="410" actId="1036"/>
          <ac:picMkLst>
            <pc:docMk/>
            <pc:sldMk cId="2744804123" sldId="258"/>
            <ac:picMk id="20" creationId="{13DA5227-BA1E-11EE-AFD3-A8F739C50514}"/>
          </ac:picMkLst>
        </pc:picChg>
        <pc:picChg chg="mod">
          <ac:chgData name="Henrique Luz" userId="6829211e-787a-4851-8fbc-00e3a92c51f0" providerId="ADAL" clId="{1B742FB3-B2BA-43F8-A3DC-7DE97B73BD90}" dt="2024-05-22T20:37:46.245" v="410" actId="1036"/>
          <ac:picMkLst>
            <pc:docMk/>
            <pc:sldMk cId="2744804123" sldId="258"/>
            <ac:picMk id="21" creationId="{9F6EB6B9-CD9B-812F-997C-2290ECBEF997}"/>
          </ac:picMkLst>
        </pc:picChg>
        <pc:picChg chg="mod">
          <ac:chgData name="Henrique Luz" userId="6829211e-787a-4851-8fbc-00e3a92c51f0" providerId="ADAL" clId="{1B742FB3-B2BA-43F8-A3DC-7DE97B73BD90}" dt="2024-05-22T20:39:16.668" v="417" actId="688"/>
          <ac:picMkLst>
            <pc:docMk/>
            <pc:sldMk cId="2744804123" sldId="258"/>
            <ac:picMk id="25" creationId="{404BAAD2-4B45-42B5-C9AF-7D343844FC27}"/>
          </ac:picMkLst>
        </pc:picChg>
        <pc:picChg chg="mod">
          <ac:chgData name="Henrique Luz" userId="6829211e-787a-4851-8fbc-00e3a92c51f0" providerId="ADAL" clId="{1B742FB3-B2BA-43F8-A3DC-7DE97B73BD90}" dt="2024-05-22T20:38:55.646" v="414" actId="688"/>
          <ac:picMkLst>
            <pc:docMk/>
            <pc:sldMk cId="2744804123" sldId="258"/>
            <ac:picMk id="26" creationId="{9B40F832-DC12-4CF9-45B2-289522705B57}"/>
          </ac:picMkLst>
        </pc:picChg>
        <pc:picChg chg="mod">
          <ac:chgData name="Henrique Luz" userId="6829211e-787a-4851-8fbc-00e3a92c51f0" providerId="ADAL" clId="{1B742FB3-B2BA-43F8-A3DC-7DE97B73BD90}" dt="2024-05-22T20:39:02.111" v="415" actId="688"/>
          <ac:picMkLst>
            <pc:docMk/>
            <pc:sldMk cId="2744804123" sldId="258"/>
            <ac:picMk id="27" creationId="{3DCE4E11-CA7D-BB5F-7121-504381332A2C}"/>
          </ac:picMkLst>
        </pc:picChg>
        <pc:picChg chg="mod">
          <ac:chgData name="Henrique Luz" userId="6829211e-787a-4851-8fbc-00e3a92c51f0" providerId="ADAL" clId="{1B742FB3-B2BA-43F8-A3DC-7DE97B73BD90}" dt="2024-05-22T20:37:46.245" v="410" actId="1036"/>
          <ac:picMkLst>
            <pc:docMk/>
            <pc:sldMk cId="2744804123" sldId="258"/>
            <ac:picMk id="28" creationId="{2C5BD379-A90A-A8AF-43F9-698E928BE1F6}"/>
          </ac:picMkLst>
        </pc:picChg>
        <pc:picChg chg="mod">
          <ac:chgData name="Henrique Luz" userId="6829211e-787a-4851-8fbc-00e3a92c51f0" providerId="ADAL" clId="{1B742FB3-B2BA-43F8-A3DC-7DE97B73BD90}" dt="2024-05-22T20:37:46.245" v="410" actId="1036"/>
          <ac:picMkLst>
            <pc:docMk/>
            <pc:sldMk cId="2744804123" sldId="258"/>
            <ac:picMk id="29" creationId="{1DAAA942-55D9-68F5-AE8F-106A012C0135}"/>
          </ac:picMkLst>
        </pc:picChg>
        <pc:picChg chg="mod">
          <ac:chgData name="Henrique Luz" userId="6829211e-787a-4851-8fbc-00e3a92c51f0" providerId="ADAL" clId="{1B742FB3-B2BA-43F8-A3DC-7DE97B73BD90}" dt="2024-05-22T20:37:46.245" v="410" actId="1036"/>
          <ac:picMkLst>
            <pc:docMk/>
            <pc:sldMk cId="2744804123" sldId="258"/>
            <ac:picMk id="30" creationId="{626A95AB-E021-CA77-908C-F4425C35DB27}"/>
          </ac:picMkLst>
        </pc:picChg>
        <pc:picChg chg="mod">
          <ac:chgData name="Henrique Luz" userId="6829211e-787a-4851-8fbc-00e3a92c51f0" providerId="ADAL" clId="{1B742FB3-B2BA-43F8-A3DC-7DE97B73BD90}" dt="2024-05-22T20:37:46.245" v="410" actId="1036"/>
          <ac:picMkLst>
            <pc:docMk/>
            <pc:sldMk cId="2744804123" sldId="258"/>
            <ac:picMk id="31" creationId="{45EFC5FE-49B5-815A-F487-34A8EE1C351E}"/>
          </ac:picMkLst>
        </pc:picChg>
        <pc:picChg chg="mod">
          <ac:chgData name="Henrique Luz" userId="6829211e-787a-4851-8fbc-00e3a92c51f0" providerId="ADAL" clId="{1B742FB3-B2BA-43F8-A3DC-7DE97B73BD90}" dt="2024-05-22T20:37:46.245" v="410" actId="1036"/>
          <ac:picMkLst>
            <pc:docMk/>
            <pc:sldMk cId="2744804123" sldId="258"/>
            <ac:picMk id="32" creationId="{DB59910A-13DF-FF91-BBEB-E5D5D2253222}"/>
          </ac:picMkLst>
        </pc:picChg>
        <pc:picChg chg="mod">
          <ac:chgData name="Henrique Luz" userId="6829211e-787a-4851-8fbc-00e3a92c51f0" providerId="ADAL" clId="{1B742FB3-B2BA-43F8-A3DC-7DE97B73BD90}" dt="2024-05-22T20:37:46.245" v="410" actId="1036"/>
          <ac:picMkLst>
            <pc:docMk/>
            <pc:sldMk cId="2744804123" sldId="258"/>
            <ac:picMk id="33" creationId="{2845B541-F5B3-7215-5986-1239D304FD30}"/>
          </ac:picMkLst>
        </pc:picChg>
        <pc:picChg chg="mod">
          <ac:chgData name="Henrique Luz" userId="6829211e-787a-4851-8fbc-00e3a92c51f0" providerId="ADAL" clId="{1B742FB3-B2BA-43F8-A3DC-7DE97B73BD90}" dt="2024-05-22T20:37:46.245" v="410" actId="1036"/>
          <ac:picMkLst>
            <pc:docMk/>
            <pc:sldMk cId="2744804123" sldId="258"/>
            <ac:picMk id="34" creationId="{07EDE578-C2B1-FF78-9A09-2E11C9376431}"/>
          </ac:picMkLst>
        </pc:picChg>
        <pc:picChg chg="mod">
          <ac:chgData name="Henrique Luz" userId="6829211e-787a-4851-8fbc-00e3a92c51f0" providerId="ADAL" clId="{1B742FB3-B2BA-43F8-A3DC-7DE97B73BD90}" dt="2024-05-22T20:37:46.245" v="410" actId="1036"/>
          <ac:picMkLst>
            <pc:docMk/>
            <pc:sldMk cId="2744804123" sldId="258"/>
            <ac:picMk id="35" creationId="{EDA98B99-AEFA-B298-EC20-62FCD3CF8C0E}"/>
          </ac:picMkLst>
        </pc:picChg>
        <pc:picChg chg="mod">
          <ac:chgData name="Henrique Luz" userId="6829211e-787a-4851-8fbc-00e3a92c51f0" providerId="ADAL" clId="{1B742FB3-B2BA-43F8-A3DC-7DE97B73BD90}" dt="2024-05-22T20:37:46.245" v="410" actId="1036"/>
          <ac:picMkLst>
            <pc:docMk/>
            <pc:sldMk cId="2744804123" sldId="258"/>
            <ac:picMk id="36" creationId="{1AAC7E85-9582-4F53-07B7-B6A33C6968E4}"/>
          </ac:picMkLst>
        </pc:picChg>
        <pc:picChg chg="mod">
          <ac:chgData name="Henrique Luz" userId="6829211e-787a-4851-8fbc-00e3a92c51f0" providerId="ADAL" clId="{1B742FB3-B2BA-43F8-A3DC-7DE97B73BD90}" dt="2024-05-22T20:37:46.245" v="410" actId="1036"/>
          <ac:picMkLst>
            <pc:docMk/>
            <pc:sldMk cId="2744804123" sldId="258"/>
            <ac:picMk id="37" creationId="{212632B1-9374-ECC6-AFA1-16E2A71E6F0D}"/>
          </ac:picMkLst>
        </pc:picChg>
        <pc:picChg chg="mod">
          <ac:chgData name="Henrique Luz" userId="6829211e-787a-4851-8fbc-00e3a92c51f0" providerId="ADAL" clId="{1B742FB3-B2BA-43F8-A3DC-7DE97B73BD90}" dt="2024-05-22T20:37:46.245" v="410" actId="1036"/>
          <ac:picMkLst>
            <pc:docMk/>
            <pc:sldMk cId="2744804123" sldId="258"/>
            <ac:picMk id="40" creationId="{0E2A5E34-A7F0-D40E-12EE-1A84F0A8FAF4}"/>
          </ac:picMkLst>
        </pc:picChg>
        <pc:picChg chg="mod">
          <ac:chgData name="Henrique Luz" userId="6829211e-787a-4851-8fbc-00e3a92c51f0" providerId="ADAL" clId="{1B742FB3-B2BA-43F8-A3DC-7DE97B73BD90}" dt="2024-05-22T20:37:46.245" v="410" actId="1036"/>
          <ac:picMkLst>
            <pc:docMk/>
            <pc:sldMk cId="2744804123" sldId="258"/>
            <ac:picMk id="41" creationId="{D5548789-C6D6-16F8-3BAE-7C1EC1DD5D97}"/>
          </ac:picMkLst>
        </pc:picChg>
        <pc:picChg chg="mod">
          <ac:chgData name="Henrique Luz" userId="6829211e-787a-4851-8fbc-00e3a92c51f0" providerId="ADAL" clId="{1B742FB3-B2BA-43F8-A3DC-7DE97B73BD90}" dt="2024-05-22T20:37:46.245" v="410" actId="1036"/>
          <ac:picMkLst>
            <pc:docMk/>
            <pc:sldMk cId="2744804123" sldId="258"/>
            <ac:picMk id="42" creationId="{9CC9568F-8AC5-F534-F4B6-D28B3178A42A}"/>
          </ac:picMkLst>
        </pc:picChg>
        <pc:picChg chg="mod">
          <ac:chgData name="Henrique Luz" userId="6829211e-787a-4851-8fbc-00e3a92c51f0" providerId="ADAL" clId="{1B742FB3-B2BA-43F8-A3DC-7DE97B73BD90}" dt="2024-05-22T20:37:46.245" v="410" actId="1036"/>
          <ac:picMkLst>
            <pc:docMk/>
            <pc:sldMk cId="2744804123" sldId="258"/>
            <ac:picMk id="43" creationId="{86C54E07-1B7D-5312-C214-1B08AC0DB227}"/>
          </ac:picMkLst>
        </pc:picChg>
        <pc:picChg chg="mod">
          <ac:chgData name="Henrique Luz" userId="6829211e-787a-4851-8fbc-00e3a92c51f0" providerId="ADAL" clId="{1B742FB3-B2BA-43F8-A3DC-7DE97B73BD90}" dt="2024-05-22T20:37:46.245" v="410" actId="1036"/>
          <ac:picMkLst>
            <pc:docMk/>
            <pc:sldMk cId="2744804123" sldId="258"/>
            <ac:picMk id="44" creationId="{4C83D606-08DB-BE27-7863-567FE7BCF6F4}"/>
          </ac:picMkLst>
        </pc:picChg>
        <pc:picChg chg="mod">
          <ac:chgData name="Henrique Luz" userId="6829211e-787a-4851-8fbc-00e3a92c51f0" providerId="ADAL" clId="{1B742FB3-B2BA-43F8-A3DC-7DE97B73BD90}" dt="2024-05-22T20:37:46.245" v="410" actId="1036"/>
          <ac:picMkLst>
            <pc:docMk/>
            <pc:sldMk cId="2744804123" sldId="258"/>
            <ac:picMk id="45" creationId="{F2B19478-B1CE-A9D0-2C99-DF8E289F7BCF}"/>
          </ac:picMkLst>
        </pc:picChg>
        <pc:picChg chg="mod">
          <ac:chgData name="Henrique Luz" userId="6829211e-787a-4851-8fbc-00e3a92c51f0" providerId="ADAL" clId="{1B742FB3-B2BA-43F8-A3DC-7DE97B73BD90}" dt="2024-05-22T20:37:46.245" v="410" actId="1036"/>
          <ac:picMkLst>
            <pc:docMk/>
            <pc:sldMk cId="2744804123" sldId="258"/>
            <ac:picMk id="46" creationId="{C546BB83-6EA7-66F0-6B04-A1196CD76825}"/>
          </ac:picMkLst>
        </pc:picChg>
        <pc:picChg chg="mod">
          <ac:chgData name="Henrique Luz" userId="6829211e-787a-4851-8fbc-00e3a92c51f0" providerId="ADAL" clId="{1B742FB3-B2BA-43F8-A3DC-7DE97B73BD90}" dt="2024-05-22T20:37:46.245" v="410" actId="1036"/>
          <ac:picMkLst>
            <pc:docMk/>
            <pc:sldMk cId="2744804123" sldId="258"/>
            <ac:picMk id="47" creationId="{11D0AAC3-F743-C30A-6A04-42F89D0E3105}"/>
          </ac:picMkLst>
        </pc:picChg>
        <pc:inkChg chg="add mod">
          <ac:chgData name="Henrique Luz" userId="6829211e-787a-4851-8fbc-00e3a92c51f0" providerId="ADAL" clId="{1B742FB3-B2BA-43F8-A3DC-7DE97B73BD90}" dt="2024-05-22T20:37:46.245" v="410" actId="1036"/>
          <ac:inkMkLst>
            <pc:docMk/>
            <pc:sldMk cId="2744804123" sldId="258"/>
            <ac:inkMk id="2" creationId="{C42BC965-CACB-572E-54D0-2D2F720C571F}"/>
          </ac:inkMkLst>
        </pc:inkChg>
        <pc:inkChg chg="add del mod">
          <ac:chgData name="Henrique Luz" userId="6829211e-787a-4851-8fbc-00e3a92c51f0" providerId="ADAL" clId="{1B742FB3-B2BA-43F8-A3DC-7DE97B73BD90}" dt="2024-05-22T20:34:52.520" v="330" actId="34122"/>
          <ac:inkMkLst>
            <pc:docMk/>
            <pc:sldMk cId="2744804123" sldId="258"/>
            <ac:inkMk id="3" creationId="{39D839F0-BE6F-77C9-930E-362FC1C56217}"/>
          </ac:inkMkLst>
        </pc:inkChg>
        <pc:inkChg chg="add mod">
          <ac:chgData name="Henrique Luz" userId="6829211e-787a-4851-8fbc-00e3a92c51f0" providerId="ADAL" clId="{1B742FB3-B2BA-43F8-A3DC-7DE97B73BD90}" dt="2024-05-22T20:37:46.245" v="410" actId="1036"/>
          <ac:inkMkLst>
            <pc:docMk/>
            <pc:sldMk cId="2744804123" sldId="258"/>
            <ac:inkMk id="4" creationId="{FC93E13D-B0F3-FD83-7A1C-C8B723D5C38B}"/>
          </ac:inkMkLst>
        </pc:inkChg>
        <pc:inkChg chg="add mod">
          <ac:chgData name="Henrique Luz" userId="6829211e-787a-4851-8fbc-00e3a92c51f0" providerId="ADAL" clId="{1B742FB3-B2BA-43F8-A3DC-7DE97B73BD90}" dt="2024-05-22T20:37:46.245" v="410" actId="1036"/>
          <ac:inkMkLst>
            <pc:docMk/>
            <pc:sldMk cId="2744804123" sldId="258"/>
            <ac:inkMk id="5" creationId="{26C2A2B6-C64E-F985-BADD-C82FA2EB9646}"/>
          </ac:inkMkLst>
        </pc:inkChg>
        <pc:inkChg chg="add mod">
          <ac:chgData name="Henrique Luz" userId="6829211e-787a-4851-8fbc-00e3a92c51f0" providerId="ADAL" clId="{1B742FB3-B2BA-43F8-A3DC-7DE97B73BD90}" dt="2024-05-22T20:37:46.245" v="410" actId="1036"/>
          <ac:inkMkLst>
            <pc:docMk/>
            <pc:sldMk cId="2744804123" sldId="258"/>
            <ac:inkMk id="7" creationId="{4FADB5EF-01C7-32DC-AB75-1199B93D7B44}"/>
          </ac:inkMkLst>
        </pc:inkChg>
        <pc:inkChg chg="add mod">
          <ac:chgData name="Henrique Luz" userId="6829211e-787a-4851-8fbc-00e3a92c51f0" providerId="ADAL" clId="{1B742FB3-B2BA-43F8-A3DC-7DE97B73BD90}" dt="2024-05-22T20:37:46.245" v="410" actId="1036"/>
          <ac:inkMkLst>
            <pc:docMk/>
            <pc:sldMk cId="2744804123" sldId="258"/>
            <ac:inkMk id="10" creationId="{889EDDD3-7CAF-DD1C-5A1E-55951A536E81}"/>
          </ac:inkMkLst>
        </pc:inkChg>
        <pc:inkChg chg="add mod">
          <ac:chgData name="Henrique Luz" userId="6829211e-787a-4851-8fbc-00e3a92c51f0" providerId="ADAL" clId="{1B742FB3-B2BA-43F8-A3DC-7DE97B73BD90}" dt="2024-05-22T20:37:46.245" v="410" actId="1036"/>
          <ac:inkMkLst>
            <pc:docMk/>
            <pc:sldMk cId="2744804123" sldId="258"/>
            <ac:inkMk id="13" creationId="{8253C038-8A6D-E8E0-DB6E-5DE6FD7AA660}"/>
          </ac:inkMkLst>
        </pc:inkChg>
        <pc:inkChg chg="add mod">
          <ac:chgData name="Henrique Luz" userId="6829211e-787a-4851-8fbc-00e3a92c51f0" providerId="ADAL" clId="{1B742FB3-B2BA-43F8-A3DC-7DE97B73BD90}" dt="2024-05-22T20:37:46.245" v="410" actId="1036"/>
          <ac:inkMkLst>
            <pc:docMk/>
            <pc:sldMk cId="2744804123" sldId="258"/>
            <ac:inkMk id="14" creationId="{F713059C-8647-8543-A2A2-F15F9AEF52CE}"/>
          </ac:inkMkLst>
        </pc:inkChg>
        <pc:inkChg chg="add mod">
          <ac:chgData name="Henrique Luz" userId="6829211e-787a-4851-8fbc-00e3a92c51f0" providerId="ADAL" clId="{1B742FB3-B2BA-43F8-A3DC-7DE97B73BD90}" dt="2024-05-22T20:37:46.245" v="410" actId="1036"/>
          <ac:inkMkLst>
            <pc:docMk/>
            <pc:sldMk cId="2744804123" sldId="258"/>
            <ac:inkMk id="22" creationId="{89BC9C1F-41A0-6CBC-DF87-C47E919B4B03}"/>
          </ac:inkMkLst>
        </pc:inkChg>
      </pc:sldChg>
      <pc:sldChg chg="addSp delSp modSp mod delAnim modAnim">
        <pc:chgData name="Henrique Luz" userId="6829211e-787a-4851-8fbc-00e3a92c51f0" providerId="ADAL" clId="{1B742FB3-B2BA-43F8-A3DC-7DE97B73BD90}" dt="2024-05-22T21:22:49.957" v="990" actId="1076"/>
        <pc:sldMkLst>
          <pc:docMk/>
          <pc:sldMk cId="3918934243" sldId="259"/>
        </pc:sldMkLst>
        <pc:spChg chg="add del mod">
          <ac:chgData name="Henrique Luz" userId="6829211e-787a-4851-8fbc-00e3a92c51f0" providerId="ADAL" clId="{1B742FB3-B2BA-43F8-A3DC-7DE97B73BD90}" dt="2024-05-22T21:17:39.767" v="924" actId="478"/>
          <ac:spMkLst>
            <pc:docMk/>
            <pc:sldMk cId="3918934243" sldId="259"/>
            <ac:spMk id="11" creationId="{303DF2C7-724E-EE1A-7C81-4F9CF5A1149C}"/>
          </ac:spMkLst>
        </pc:spChg>
        <pc:spChg chg="add del mod">
          <ac:chgData name="Henrique Luz" userId="6829211e-787a-4851-8fbc-00e3a92c51f0" providerId="ADAL" clId="{1B742FB3-B2BA-43F8-A3DC-7DE97B73BD90}" dt="2024-05-22T20:42:55.914" v="494" actId="478"/>
          <ac:spMkLst>
            <pc:docMk/>
            <pc:sldMk cId="3918934243" sldId="259"/>
            <ac:spMk id="21" creationId="{4A3EDC0D-33B0-091B-D072-2DACD98CE73A}"/>
          </ac:spMkLst>
        </pc:spChg>
        <pc:spChg chg="add del mod">
          <ac:chgData name="Henrique Luz" userId="6829211e-787a-4851-8fbc-00e3a92c51f0" providerId="ADAL" clId="{1B742FB3-B2BA-43F8-A3DC-7DE97B73BD90}" dt="2024-05-22T20:42:55.914" v="494" actId="478"/>
          <ac:spMkLst>
            <pc:docMk/>
            <pc:sldMk cId="3918934243" sldId="259"/>
            <ac:spMk id="22" creationId="{D4C823BB-6976-3E44-68DF-127026C1D232}"/>
          </ac:spMkLst>
        </pc:spChg>
        <pc:spChg chg="add del mod">
          <ac:chgData name="Henrique Luz" userId="6829211e-787a-4851-8fbc-00e3a92c51f0" providerId="ADAL" clId="{1B742FB3-B2BA-43F8-A3DC-7DE97B73BD90}" dt="2024-05-22T20:42:55.914" v="494" actId="478"/>
          <ac:spMkLst>
            <pc:docMk/>
            <pc:sldMk cId="3918934243" sldId="259"/>
            <ac:spMk id="23" creationId="{F4A5E762-9E29-C641-4DB0-114BDD6D58C4}"/>
          </ac:spMkLst>
        </pc:spChg>
        <pc:spChg chg="add del mod">
          <ac:chgData name="Henrique Luz" userId="6829211e-787a-4851-8fbc-00e3a92c51f0" providerId="ADAL" clId="{1B742FB3-B2BA-43F8-A3DC-7DE97B73BD90}" dt="2024-05-22T20:42:55.914" v="494" actId="478"/>
          <ac:spMkLst>
            <pc:docMk/>
            <pc:sldMk cId="3918934243" sldId="259"/>
            <ac:spMk id="24" creationId="{40703BAA-C6FE-9E75-9C7A-439FD30726C1}"/>
          </ac:spMkLst>
        </pc:spChg>
        <pc:spChg chg="add del mod">
          <ac:chgData name="Henrique Luz" userId="6829211e-787a-4851-8fbc-00e3a92c51f0" providerId="ADAL" clId="{1B742FB3-B2BA-43F8-A3DC-7DE97B73BD90}" dt="2024-05-22T20:42:55.914" v="494" actId="478"/>
          <ac:spMkLst>
            <pc:docMk/>
            <pc:sldMk cId="3918934243" sldId="259"/>
            <ac:spMk id="25" creationId="{F9AFC1B7-10B1-2DF8-7C30-3B4BA9F488F8}"/>
          </ac:spMkLst>
        </pc:spChg>
        <pc:spChg chg="add del mod">
          <ac:chgData name="Henrique Luz" userId="6829211e-787a-4851-8fbc-00e3a92c51f0" providerId="ADAL" clId="{1B742FB3-B2BA-43F8-A3DC-7DE97B73BD90}" dt="2024-05-22T20:42:55.914" v="494" actId="478"/>
          <ac:spMkLst>
            <pc:docMk/>
            <pc:sldMk cId="3918934243" sldId="259"/>
            <ac:spMk id="26" creationId="{52C45B93-3694-6860-3064-858D835C4DA9}"/>
          </ac:spMkLst>
        </pc:spChg>
        <pc:spChg chg="add del mod">
          <ac:chgData name="Henrique Luz" userId="6829211e-787a-4851-8fbc-00e3a92c51f0" providerId="ADAL" clId="{1B742FB3-B2BA-43F8-A3DC-7DE97B73BD90}" dt="2024-05-22T20:47:19.422" v="546" actId="478"/>
          <ac:spMkLst>
            <pc:docMk/>
            <pc:sldMk cId="3918934243" sldId="259"/>
            <ac:spMk id="44" creationId="{8A38C422-A17F-30C8-0DE9-9C0DD1D10DA0}"/>
          </ac:spMkLst>
        </pc:spChg>
        <pc:spChg chg="add del mod">
          <ac:chgData name="Henrique Luz" userId="6829211e-787a-4851-8fbc-00e3a92c51f0" providerId="ADAL" clId="{1B742FB3-B2BA-43F8-A3DC-7DE97B73BD90}" dt="2024-05-22T20:47:20.729" v="547" actId="478"/>
          <ac:spMkLst>
            <pc:docMk/>
            <pc:sldMk cId="3918934243" sldId="259"/>
            <ac:spMk id="45" creationId="{52083B4C-6691-8742-E7B1-CD237EAF1A45}"/>
          </ac:spMkLst>
        </pc:spChg>
        <pc:spChg chg="add del mod">
          <ac:chgData name="Henrique Luz" userId="6829211e-787a-4851-8fbc-00e3a92c51f0" providerId="ADAL" clId="{1B742FB3-B2BA-43F8-A3DC-7DE97B73BD90}" dt="2024-05-22T20:47:22.879" v="548" actId="478"/>
          <ac:spMkLst>
            <pc:docMk/>
            <pc:sldMk cId="3918934243" sldId="259"/>
            <ac:spMk id="46" creationId="{A6CA34FB-A37D-CDAF-A7D7-CEF20558D85C}"/>
          </ac:spMkLst>
        </pc:spChg>
        <pc:spChg chg="add del mod">
          <ac:chgData name="Henrique Luz" userId="6829211e-787a-4851-8fbc-00e3a92c51f0" providerId="ADAL" clId="{1B742FB3-B2BA-43F8-A3DC-7DE97B73BD90}" dt="2024-05-22T20:51:15.475" v="593" actId="478"/>
          <ac:spMkLst>
            <pc:docMk/>
            <pc:sldMk cId="3918934243" sldId="259"/>
            <ac:spMk id="47" creationId="{A505B2C6-F484-6EAB-5ABF-0F61F33BBC5B}"/>
          </ac:spMkLst>
        </pc:spChg>
        <pc:spChg chg="add del mod">
          <ac:chgData name="Henrique Luz" userId="6829211e-787a-4851-8fbc-00e3a92c51f0" providerId="ADAL" clId="{1B742FB3-B2BA-43F8-A3DC-7DE97B73BD90}" dt="2024-05-22T20:47:05.467" v="544" actId="478"/>
          <ac:spMkLst>
            <pc:docMk/>
            <pc:sldMk cId="3918934243" sldId="259"/>
            <ac:spMk id="48" creationId="{1AA5A737-247C-7141-2B13-09C097EC65EC}"/>
          </ac:spMkLst>
        </pc:spChg>
        <pc:spChg chg="add del mod">
          <ac:chgData name="Henrique Luz" userId="6829211e-787a-4851-8fbc-00e3a92c51f0" providerId="ADAL" clId="{1B742FB3-B2BA-43F8-A3DC-7DE97B73BD90}" dt="2024-05-22T20:47:07.855" v="545" actId="478"/>
          <ac:spMkLst>
            <pc:docMk/>
            <pc:sldMk cId="3918934243" sldId="259"/>
            <ac:spMk id="49" creationId="{68320E29-0C80-38C6-237D-236688560F5C}"/>
          </ac:spMkLst>
        </pc:spChg>
        <pc:spChg chg="add del mod">
          <ac:chgData name="Henrique Luz" userId="6829211e-787a-4851-8fbc-00e3a92c51f0" providerId="ADAL" clId="{1B742FB3-B2BA-43F8-A3DC-7DE97B73BD90}" dt="2024-05-22T20:51:15.475" v="593" actId="478"/>
          <ac:spMkLst>
            <pc:docMk/>
            <pc:sldMk cId="3918934243" sldId="259"/>
            <ac:spMk id="50" creationId="{4352EC88-F2FB-2C5E-C70C-2B48F9F33FE1}"/>
          </ac:spMkLst>
        </pc:spChg>
        <pc:spChg chg="add del mod">
          <ac:chgData name="Henrique Luz" userId="6829211e-787a-4851-8fbc-00e3a92c51f0" providerId="ADAL" clId="{1B742FB3-B2BA-43F8-A3DC-7DE97B73BD90}" dt="2024-05-22T20:51:15.475" v="593" actId="478"/>
          <ac:spMkLst>
            <pc:docMk/>
            <pc:sldMk cId="3918934243" sldId="259"/>
            <ac:spMk id="51" creationId="{B328E7F3-4F26-B682-28DB-81E1BE23C740}"/>
          </ac:spMkLst>
        </pc:spChg>
        <pc:spChg chg="add del mod">
          <ac:chgData name="Henrique Luz" userId="6829211e-787a-4851-8fbc-00e3a92c51f0" providerId="ADAL" clId="{1B742FB3-B2BA-43F8-A3DC-7DE97B73BD90}" dt="2024-05-22T20:51:15.475" v="593" actId="478"/>
          <ac:spMkLst>
            <pc:docMk/>
            <pc:sldMk cId="3918934243" sldId="259"/>
            <ac:spMk id="52" creationId="{7030B589-3EC5-F105-EF2D-D7A4D853B9E1}"/>
          </ac:spMkLst>
        </pc:spChg>
        <pc:spChg chg="add del mod">
          <ac:chgData name="Henrique Luz" userId="6829211e-787a-4851-8fbc-00e3a92c51f0" providerId="ADAL" clId="{1B742FB3-B2BA-43F8-A3DC-7DE97B73BD90}" dt="2024-05-22T20:51:15.475" v="593" actId="478"/>
          <ac:spMkLst>
            <pc:docMk/>
            <pc:sldMk cId="3918934243" sldId="259"/>
            <ac:spMk id="53" creationId="{A8C9F914-1136-7BBD-5378-13F4B6B8D3F4}"/>
          </ac:spMkLst>
        </pc:spChg>
        <pc:spChg chg="add del mod">
          <ac:chgData name="Henrique Luz" userId="6829211e-787a-4851-8fbc-00e3a92c51f0" providerId="ADAL" clId="{1B742FB3-B2BA-43F8-A3DC-7DE97B73BD90}" dt="2024-05-22T20:51:15.475" v="593" actId="478"/>
          <ac:spMkLst>
            <pc:docMk/>
            <pc:sldMk cId="3918934243" sldId="259"/>
            <ac:spMk id="54" creationId="{42391B03-5554-AC73-2E6F-D9C9B36073AB}"/>
          </ac:spMkLst>
        </pc:spChg>
        <pc:spChg chg="add del mod">
          <ac:chgData name="Henrique Luz" userId="6829211e-787a-4851-8fbc-00e3a92c51f0" providerId="ADAL" clId="{1B742FB3-B2BA-43F8-A3DC-7DE97B73BD90}" dt="2024-05-22T20:57:48.581" v="638" actId="478"/>
          <ac:spMkLst>
            <pc:docMk/>
            <pc:sldMk cId="3918934243" sldId="259"/>
            <ac:spMk id="64" creationId="{1F4F5BEF-50E7-31A0-A9B6-B33546C34241}"/>
          </ac:spMkLst>
        </pc:spChg>
        <pc:spChg chg="add del mod">
          <ac:chgData name="Henrique Luz" userId="6829211e-787a-4851-8fbc-00e3a92c51f0" providerId="ADAL" clId="{1B742FB3-B2BA-43F8-A3DC-7DE97B73BD90}" dt="2024-05-22T20:57:48.581" v="638" actId="478"/>
          <ac:spMkLst>
            <pc:docMk/>
            <pc:sldMk cId="3918934243" sldId="259"/>
            <ac:spMk id="65" creationId="{B9738312-A4EC-C94F-2DDD-3F636BA585E5}"/>
          </ac:spMkLst>
        </pc:spChg>
        <pc:spChg chg="add del mod">
          <ac:chgData name="Henrique Luz" userId="6829211e-787a-4851-8fbc-00e3a92c51f0" providerId="ADAL" clId="{1B742FB3-B2BA-43F8-A3DC-7DE97B73BD90}" dt="2024-05-22T20:57:48.581" v="638" actId="478"/>
          <ac:spMkLst>
            <pc:docMk/>
            <pc:sldMk cId="3918934243" sldId="259"/>
            <ac:spMk id="66" creationId="{A0E5AE67-A18F-CC7E-DDEF-ECB330DDBFA7}"/>
          </ac:spMkLst>
        </pc:spChg>
        <pc:spChg chg="add del mod">
          <ac:chgData name="Henrique Luz" userId="6829211e-787a-4851-8fbc-00e3a92c51f0" providerId="ADAL" clId="{1B742FB3-B2BA-43F8-A3DC-7DE97B73BD90}" dt="2024-05-22T20:57:48.581" v="638" actId="478"/>
          <ac:spMkLst>
            <pc:docMk/>
            <pc:sldMk cId="3918934243" sldId="259"/>
            <ac:spMk id="67" creationId="{E88F994F-E8B4-5A94-7F22-E7EAE2CAAD21}"/>
          </ac:spMkLst>
        </pc:spChg>
        <pc:spChg chg="add del mod">
          <ac:chgData name="Henrique Luz" userId="6829211e-787a-4851-8fbc-00e3a92c51f0" providerId="ADAL" clId="{1B742FB3-B2BA-43F8-A3DC-7DE97B73BD90}" dt="2024-05-22T20:57:48.581" v="638" actId="478"/>
          <ac:spMkLst>
            <pc:docMk/>
            <pc:sldMk cId="3918934243" sldId="259"/>
            <ac:spMk id="68" creationId="{46B380CB-D880-917B-EF40-25B90DB84C23}"/>
          </ac:spMkLst>
        </pc:spChg>
        <pc:spChg chg="add del mod">
          <ac:chgData name="Henrique Luz" userId="6829211e-787a-4851-8fbc-00e3a92c51f0" providerId="ADAL" clId="{1B742FB3-B2BA-43F8-A3DC-7DE97B73BD90}" dt="2024-05-22T20:57:48.581" v="638" actId="478"/>
          <ac:spMkLst>
            <pc:docMk/>
            <pc:sldMk cId="3918934243" sldId="259"/>
            <ac:spMk id="69" creationId="{330D7EF6-7E05-8F56-7025-3206EA62A889}"/>
          </ac:spMkLst>
        </pc:spChg>
        <pc:spChg chg="add del mod">
          <ac:chgData name="Henrique Luz" userId="6829211e-787a-4851-8fbc-00e3a92c51f0" providerId="ADAL" clId="{1B742FB3-B2BA-43F8-A3DC-7DE97B73BD90}" dt="2024-05-22T20:59:39.121" v="663" actId="478"/>
          <ac:spMkLst>
            <pc:docMk/>
            <pc:sldMk cId="3918934243" sldId="259"/>
            <ac:spMk id="79" creationId="{24DA2FD0-5A3C-A68A-94FF-9C272C9D0B8D}"/>
          </ac:spMkLst>
        </pc:spChg>
        <pc:spChg chg="add del mod">
          <ac:chgData name="Henrique Luz" userId="6829211e-787a-4851-8fbc-00e3a92c51f0" providerId="ADAL" clId="{1B742FB3-B2BA-43F8-A3DC-7DE97B73BD90}" dt="2024-05-22T20:59:39.121" v="663" actId="478"/>
          <ac:spMkLst>
            <pc:docMk/>
            <pc:sldMk cId="3918934243" sldId="259"/>
            <ac:spMk id="80" creationId="{C4CF31B5-7725-2362-16D7-752068DFCA50}"/>
          </ac:spMkLst>
        </pc:spChg>
        <pc:spChg chg="add del mod">
          <ac:chgData name="Henrique Luz" userId="6829211e-787a-4851-8fbc-00e3a92c51f0" providerId="ADAL" clId="{1B742FB3-B2BA-43F8-A3DC-7DE97B73BD90}" dt="2024-05-22T20:59:39.121" v="663" actId="478"/>
          <ac:spMkLst>
            <pc:docMk/>
            <pc:sldMk cId="3918934243" sldId="259"/>
            <ac:spMk id="81" creationId="{781B67A6-7625-A019-A6CE-2D327854C6FA}"/>
          </ac:spMkLst>
        </pc:spChg>
        <pc:spChg chg="add del mod">
          <ac:chgData name="Henrique Luz" userId="6829211e-787a-4851-8fbc-00e3a92c51f0" providerId="ADAL" clId="{1B742FB3-B2BA-43F8-A3DC-7DE97B73BD90}" dt="2024-05-22T20:59:39.121" v="663" actId="478"/>
          <ac:spMkLst>
            <pc:docMk/>
            <pc:sldMk cId="3918934243" sldId="259"/>
            <ac:spMk id="82" creationId="{A9AF07DC-60FA-4204-F99A-8CF789522992}"/>
          </ac:spMkLst>
        </pc:spChg>
        <pc:spChg chg="add del mod">
          <ac:chgData name="Henrique Luz" userId="6829211e-787a-4851-8fbc-00e3a92c51f0" providerId="ADAL" clId="{1B742FB3-B2BA-43F8-A3DC-7DE97B73BD90}" dt="2024-05-22T20:59:39.121" v="663" actId="478"/>
          <ac:spMkLst>
            <pc:docMk/>
            <pc:sldMk cId="3918934243" sldId="259"/>
            <ac:spMk id="83" creationId="{2927155D-2231-70ED-5165-CBCDC04B24C6}"/>
          </ac:spMkLst>
        </pc:spChg>
        <pc:spChg chg="add del mod">
          <ac:chgData name="Henrique Luz" userId="6829211e-787a-4851-8fbc-00e3a92c51f0" providerId="ADAL" clId="{1B742FB3-B2BA-43F8-A3DC-7DE97B73BD90}" dt="2024-05-22T20:59:39.121" v="663" actId="478"/>
          <ac:spMkLst>
            <pc:docMk/>
            <pc:sldMk cId="3918934243" sldId="259"/>
            <ac:spMk id="84" creationId="{61AF123D-0991-95E6-A378-CDA6F496B16A}"/>
          </ac:spMkLst>
        </pc:spChg>
        <pc:spChg chg="add del mod">
          <ac:chgData name="Henrique Luz" userId="6829211e-787a-4851-8fbc-00e3a92c51f0" providerId="ADAL" clId="{1B742FB3-B2BA-43F8-A3DC-7DE97B73BD90}" dt="2024-05-22T20:58:48.905" v="654" actId="478"/>
          <ac:spMkLst>
            <pc:docMk/>
            <pc:sldMk cId="3918934243" sldId="259"/>
            <ac:spMk id="94" creationId="{6B249C5D-76F2-C3F5-2165-D3ED19458951}"/>
          </ac:spMkLst>
        </pc:spChg>
        <pc:spChg chg="add del mod">
          <ac:chgData name="Henrique Luz" userId="6829211e-787a-4851-8fbc-00e3a92c51f0" providerId="ADAL" clId="{1B742FB3-B2BA-43F8-A3DC-7DE97B73BD90}" dt="2024-05-22T20:58:48.905" v="654" actId="478"/>
          <ac:spMkLst>
            <pc:docMk/>
            <pc:sldMk cId="3918934243" sldId="259"/>
            <ac:spMk id="95" creationId="{CD19B41A-6C1F-B14A-FB40-F58544B3E8A1}"/>
          </ac:spMkLst>
        </pc:spChg>
        <pc:spChg chg="add del mod">
          <ac:chgData name="Henrique Luz" userId="6829211e-787a-4851-8fbc-00e3a92c51f0" providerId="ADAL" clId="{1B742FB3-B2BA-43F8-A3DC-7DE97B73BD90}" dt="2024-05-22T20:58:48.905" v="654" actId="478"/>
          <ac:spMkLst>
            <pc:docMk/>
            <pc:sldMk cId="3918934243" sldId="259"/>
            <ac:spMk id="96" creationId="{98E29F95-7062-69E9-8678-C8FA3344D647}"/>
          </ac:spMkLst>
        </pc:spChg>
        <pc:spChg chg="add del mod">
          <ac:chgData name="Henrique Luz" userId="6829211e-787a-4851-8fbc-00e3a92c51f0" providerId="ADAL" clId="{1B742FB3-B2BA-43F8-A3DC-7DE97B73BD90}" dt="2024-05-22T20:58:48.905" v="654" actId="478"/>
          <ac:spMkLst>
            <pc:docMk/>
            <pc:sldMk cId="3918934243" sldId="259"/>
            <ac:spMk id="97" creationId="{D64CEC76-631C-4603-4685-3880EC75FBB1}"/>
          </ac:spMkLst>
        </pc:spChg>
        <pc:spChg chg="add del mod">
          <ac:chgData name="Henrique Luz" userId="6829211e-787a-4851-8fbc-00e3a92c51f0" providerId="ADAL" clId="{1B742FB3-B2BA-43F8-A3DC-7DE97B73BD90}" dt="2024-05-22T20:58:48.905" v="654" actId="478"/>
          <ac:spMkLst>
            <pc:docMk/>
            <pc:sldMk cId="3918934243" sldId="259"/>
            <ac:spMk id="98" creationId="{BDA04CC0-D105-8F0F-953C-B9B05B41C359}"/>
          </ac:spMkLst>
        </pc:spChg>
        <pc:spChg chg="add del mod">
          <ac:chgData name="Henrique Luz" userId="6829211e-787a-4851-8fbc-00e3a92c51f0" providerId="ADAL" clId="{1B742FB3-B2BA-43F8-A3DC-7DE97B73BD90}" dt="2024-05-22T20:58:48.905" v="654" actId="478"/>
          <ac:spMkLst>
            <pc:docMk/>
            <pc:sldMk cId="3918934243" sldId="259"/>
            <ac:spMk id="99" creationId="{5D0C6446-3106-863F-BA23-07C750265384}"/>
          </ac:spMkLst>
        </pc:spChg>
        <pc:spChg chg="add del mod">
          <ac:chgData name="Henrique Luz" userId="6829211e-787a-4851-8fbc-00e3a92c51f0" providerId="ADAL" clId="{1B742FB3-B2BA-43F8-A3DC-7DE97B73BD90}" dt="2024-05-22T20:51:15.475" v="593" actId="478"/>
          <ac:spMkLst>
            <pc:docMk/>
            <pc:sldMk cId="3918934243" sldId="259"/>
            <ac:spMk id="109" creationId="{2E458EF5-DC09-F1A5-E441-C9923A958D0A}"/>
          </ac:spMkLst>
        </pc:spChg>
        <pc:spChg chg="add del mod">
          <ac:chgData name="Henrique Luz" userId="6829211e-787a-4851-8fbc-00e3a92c51f0" providerId="ADAL" clId="{1B742FB3-B2BA-43F8-A3DC-7DE97B73BD90}" dt="2024-05-22T20:51:15.475" v="593" actId="478"/>
          <ac:spMkLst>
            <pc:docMk/>
            <pc:sldMk cId="3918934243" sldId="259"/>
            <ac:spMk id="110" creationId="{AB0761E4-599B-78FC-528F-D6FAA9AD0881}"/>
          </ac:spMkLst>
        </pc:spChg>
        <pc:spChg chg="add del mod">
          <ac:chgData name="Henrique Luz" userId="6829211e-787a-4851-8fbc-00e3a92c51f0" providerId="ADAL" clId="{1B742FB3-B2BA-43F8-A3DC-7DE97B73BD90}" dt="2024-05-22T20:51:15.475" v="593" actId="478"/>
          <ac:spMkLst>
            <pc:docMk/>
            <pc:sldMk cId="3918934243" sldId="259"/>
            <ac:spMk id="111" creationId="{66A97C5F-3451-F425-B997-57F7930EB1CE}"/>
          </ac:spMkLst>
        </pc:spChg>
        <pc:spChg chg="add del mod">
          <ac:chgData name="Henrique Luz" userId="6829211e-787a-4851-8fbc-00e3a92c51f0" providerId="ADAL" clId="{1B742FB3-B2BA-43F8-A3DC-7DE97B73BD90}" dt="2024-05-22T20:51:15.475" v="593" actId="478"/>
          <ac:spMkLst>
            <pc:docMk/>
            <pc:sldMk cId="3918934243" sldId="259"/>
            <ac:spMk id="112" creationId="{5CA5A5AE-3AB6-8D27-8022-8F4D95FE2273}"/>
          </ac:spMkLst>
        </pc:spChg>
        <pc:spChg chg="add del mod">
          <ac:chgData name="Henrique Luz" userId="6829211e-787a-4851-8fbc-00e3a92c51f0" providerId="ADAL" clId="{1B742FB3-B2BA-43F8-A3DC-7DE97B73BD90}" dt="2024-05-22T20:51:15.475" v="593" actId="478"/>
          <ac:spMkLst>
            <pc:docMk/>
            <pc:sldMk cId="3918934243" sldId="259"/>
            <ac:spMk id="113" creationId="{35577B70-06E5-CC14-28DC-6D4334638B1C}"/>
          </ac:spMkLst>
        </pc:spChg>
        <pc:spChg chg="add del mod">
          <ac:chgData name="Henrique Luz" userId="6829211e-787a-4851-8fbc-00e3a92c51f0" providerId="ADAL" clId="{1B742FB3-B2BA-43F8-A3DC-7DE97B73BD90}" dt="2024-05-22T20:51:15.475" v="593" actId="478"/>
          <ac:spMkLst>
            <pc:docMk/>
            <pc:sldMk cId="3918934243" sldId="259"/>
            <ac:spMk id="114" creationId="{39EDB0D4-E840-6B2D-D840-D1F0543D6131}"/>
          </ac:spMkLst>
        </pc:spChg>
        <pc:spChg chg="add del mod">
          <ac:chgData name="Henrique Luz" userId="6829211e-787a-4851-8fbc-00e3a92c51f0" providerId="ADAL" clId="{1B742FB3-B2BA-43F8-A3DC-7DE97B73BD90}" dt="2024-05-22T20:57:48.581" v="638" actId="478"/>
          <ac:spMkLst>
            <pc:docMk/>
            <pc:sldMk cId="3918934243" sldId="259"/>
            <ac:spMk id="134" creationId="{C07664D2-F932-2FF1-36B0-BC92A8FA3658}"/>
          </ac:spMkLst>
        </pc:spChg>
        <pc:spChg chg="add del mod">
          <ac:chgData name="Henrique Luz" userId="6829211e-787a-4851-8fbc-00e3a92c51f0" providerId="ADAL" clId="{1B742FB3-B2BA-43F8-A3DC-7DE97B73BD90}" dt="2024-05-22T20:57:48.581" v="638" actId="478"/>
          <ac:spMkLst>
            <pc:docMk/>
            <pc:sldMk cId="3918934243" sldId="259"/>
            <ac:spMk id="135" creationId="{6D77C3F9-BCF6-FB92-5B67-6BFAD5176B93}"/>
          </ac:spMkLst>
        </pc:spChg>
        <pc:spChg chg="add del mod">
          <ac:chgData name="Henrique Luz" userId="6829211e-787a-4851-8fbc-00e3a92c51f0" providerId="ADAL" clId="{1B742FB3-B2BA-43F8-A3DC-7DE97B73BD90}" dt="2024-05-22T20:57:48.581" v="638" actId="478"/>
          <ac:spMkLst>
            <pc:docMk/>
            <pc:sldMk cId="3918934243" sldId="259"/>
            <ac:spMk id="136" creationId="{8801F308-953B-6520-7A95-81C871A503CB}"/>
          </ac:spMkLst>
        </pc:spChg>
        <pc:spChg chg="add del mod">
          <ac:chgData name="Henrique Luz" userId="6829211e-787a-4851-8fbc-00e3a92c51f0" providerId="ADAL" clId="{1B742FB3-B2BA-43F8-A3DC-7DE97B73BD90}" dt="2024-05-22T20:57:48.581" v="638" actId="478"/>
          <ac:spMkLst>
            <pc:docMk/>
            <pc:sldMk cId="3918934243" sldId="259"/>
            <ac:spMk id="137" creationId="{28194DE8-757A-E8DC-9913-F072B181A879}"/>
          </ac:spMkLst>
        </pc:spChg>
        <pc:spChg chg="add del mod">
          <ac:chgData name="Henrique Luz" userId="6829211e-787a-4851-8fbc-00e3a92c51f0" providerId="ADAL" clId="{1B742FB3-B2BA-43F8-A3DC-7DE97B73BD90}" dt="2024-05-22T20:57:48.581" v="638" actId="478"/>
          <ac:spMkLst>
            <pc:docMk/>
            <pc:sldMk cId="3918934243" sldId="259"/>
            <ac:spMk id="138" creationId="{D8E7FE3D-804F-8095-95CB-D60755C42D25}"/>
          </ac:spMkLst>
        </pc:spChg>
        <pc:spChg chg="add del mod">
          <ac:chgData name="Henrique Luz" userId="6829211e-787a-4851-8fbc-00e3a92c51f0" providerId="ADAL" clId="{1B742FB3-B2BA-43F8-A3DC-7DE97B73BD90}" dt="2024-05-22T20:57:48.581" v="638" actId="478"/>
          <ac:spMkLst>
            <pc:docMk/>
            <pc:sldMk cId="3918934243" sldId="259"/>
            <ac:spMk id="139" creationId="{C3F1142B-BBBA-DABB-BE79-185F7E269859}"/>
          </ac:spMkLst>
        </pc:spChg>
        <pc:spChg chg="add del mod">
          <ac:chgData name="Henrique Luz" userId="6829211e-787a-4851-8fbc-00e3a92c51f0" providerId="ADAL" clId="{1B742FB3-B2BA-43F8-A3DC-7DE97B73BD90}" dt="2024-05-22T20:57:48.581" v="638" actId="478"/>
          <ac:spMkLst>
            <pc:docMk/>
            <pc:sldMk cId="3918934243" sldId="259"/>
            <ac:spMk id="157" creationId="{9D4C0389-6BB0-1B55-BC67-D52E7564F19A}"/>
          </ac:spMkLst>
        </pc:spChg>
        <pc:spChg chg="add del mod">
          <ac:chgData name="Henrique Luz" userId="6829211e-787a-4851-8fbc-00e3a92c51f0" providerId="ADAL" clId="{1B742FB3-B2BA-43F8-A3DC-7DE97B73BD90}" dt="2024-05-22T20:57:48.581" v="638" actId="478"/>
          <ac:spMkLst>
            <pc:docMk/>
            <pc:sldMk cId="3918934243" sldId="259"/>
            <ac:spMk id="158" creationId="{760BE8A2-B9DE-82A5-FC43-42E7C100C56A}"/>
          </ac:spMkLst>
        </pc:spChg>
        <pc:spChg chg="add del mod">
          <ac:chgData name="Henrique Luz" userId="6829211e-787a-4851-8fbc-00e3a92c51f0" providerId="ADAL" clId="{1B742FB3-B2BA-43F8-A3DC-7DE97B73BD90}" dt="2024-05-22T20:57:48.581" v="638" actId="478"/>
          <ac:spMkLst>
            <pc:docMk/>
            <pc:sldMk cId="3918934243" sldId="259"/>
            <ac:spMk id="159" creationId="{56D4D491-F654-6DC1-D23A-3BE310C92C7A}"/>
          </ac:spMkLst>
        </pc:spChg>
        <pc:spChg chg="add del mod">
          <ac:chgData name="Henrique Luz" userId="6829211e-787a-4851-8fbc-00e3a92c51f0" providerId="ADAL" clId="{1B742FB3-B2BA-43F8-A3DC-7DE97B73BD90}" dt="2024-05-22T20:57:48.581" v="638" actId="478"/>
          <ac:spMkLst>
            <pc:docMk/>
            <pc:sldMk cId="3918934243" sldId="259"/>
            <ac:spMk id="160" creationId="{FABC5A9B-A294-BBA8-F1FB-CAB081ED0007}"/>
          </ac:spMkLst>
        </pc:spChg>
        <pc:spChg chg="add del mod">
          <ac:chgData name="Henrique Luz" userId="6829211e-787a-4851-8fbc-00e3a92c51f0" providerId="ADAL" clId="{1B742FB3-B2BA-43F8-A3DC-7DE97B73BD90}" dt="2024-05-22T20:57:48.581" v="638" actId="478"/>
          <ac:spMkLst>
            <pc:docMk/>
            <pc:sldMk cId="3918934243" sldId="259"/>
            <ac:spMk id="161" creationId="{C91C803C-E839-CE2C-7433-1BEE8BD7F560}"/>
          </ac:spMkLst>
        </pc:spChg>
        <pc:spChg chg="add del mod">
          <ac:chgData name="Henrique Luz" userId="6829211e-787a-4851-8fbc-00e3a92c51f0" providerId="ADAL" clId="{1B742FB3-B2BA-43F8-A3DC-7DE97B73BD90}" dt="2024-05-22T20:57:48.581" v="638" actId="478"/>
          <ac:spMkLst>
            <pc:docMk/>
            <pc:sldMk cId="3918934243" sldId="259"/>
            <ac:spMk id="162" creationId="{BF6A4A3B-935C-C037-4795-B87225E805D7}"/>
          </ac:spMkLst>
        </pc:spChg>
        <pc:spChg chg="add del mod">
          <ac:chgData name="Henrique Luz" userId="6829211e-787a-4851-8fbc-00e3a92c51f0" providerId="ADAL" clId="{1B742FB3-B2BA-43F8-A3DC-7DE97B73BD90}" dt="2024-05-22T20:57:48.581" v="638" actId="478"/>
          <ac:spMkLst>
            <pc:docMk/>
            <pc:sldMk cId="3918934243" sldId="259"/>
            <ac:spMk id="180" creationId="{B27DFF9E-EAFF-B485-58D1-FAE9E1C3D80B}"/>
          </ac:spMkLst>
        </pc:spChg>
        <pc:spChg chg="add del mod">
          <ac:chgData name="Henrique Luz" userId="6829211e-787a-4851-8fbc-00e3a92c51f0" providerId="ADAL" clId="{1B742FB3-B2BA-43F8-A3DC-7DE97B73BD90}" dt="2024-05-22T20:57:48.581" v="638" actId="478"/>
          <ac:spMkLst>
            <pc:docMk/>
            <pc:sldMk cId="3918934243" sldId="259"/>
            <ac:spMk id="181" creationId="{9795B022-E118-3A21-9BE7-D170EA4ADA82}"/>
          </ac:spMkLst>
        </pc:spChg>
        <pc:spChg chg="add del mod">
          <ac:chgData name="Henrique Luz" userId="6829211e-787a-4851-8fbc-00e3a92c51f0" providerId="ADAL" clId="{1B742FB3-B2BA-43F8-A3DC-7DE97B73BD90}" dt="2024-05-22T20:57:48.581" v="638" actId="478"/>
          <ac:spMkLst>
            <pc:docMk/>
            <pc:sldMk cId="3918934243" sldId="259"/>
            <ac:spMk id="182" creationId="{23D8267B-3701-DBFA-C2F2-FDDF68A6E646}"/>
          </ac:spMkLst>
        </pc:spChg>
        <pc:spChg chg="add del mod">
          <ac:chgData name="Henrique Luz" userId="6829211e-787a-4851-8fbc-00e3a92c51f0" providerId="ADAL" clId="{1B742FB3-B2BA-43F8-A3DC-7DE97B73BD90}" dt="2024-05-22T20:57:48.581" v="638" actId="478"/>
          <ac:spMkLst>
            <pc:docMk/>
            <pc:sldMk cId="3918934243" sldId="259"/>
            <ac:spMk id="183" creationId="{C8936746-5007-9072-9454-2BF98B75F224}"/>
          </ac:spMkLst>
        </pc:spChg>
        <pc:spChg chg="add del mod">
          <ac:chgData name="Henrique Luz" userId="6829211e-787a-4851-8fbc-00e3a92c51f0" providerId="ADAL" clId="{1B742FB3-B2BA-43F8-A3DC-7DE97B73BD90}" dt="2024-05-22T20:57:48.581" v="638" actId="478"/>
          <ac:spMkLst>
            <pc:docMk/>
            <pc:sldMk cId="3918934243" sldId="259"/>
            <ac:spMk id="184" creationId="{DA956F53-FCE5-56BD-63B0-50C107904F63}"/>
          </ac:spMkLst>
        </pc:spChg>
        <pc:spChg chg="add del mod">
          <ac:chgData name="Henrique Luz" userId="6829211e-787a-4851-8fbc-00e3a92c51f0" providerId="ADAL" clId="{1B742FB3-B2BA-43F8-A3DC-7DE97B73BD90}" dt="2024-05-22T20:57:48.581" v="638" actId="478"/>
          <ac:spMkLst>
            <pc:docMk/>
            <pc:sldMk cId="3918934243" sldId="259"/>
            <ac:spMk id="185" creationId="{465405BC-7B9D-A637-063F-99AFA6F67213}"/>
          </ac:spMkLst>
        </pc:spChg>
        <pc:spChg chg="add del mod">
          <ac:chgData name="Henrique Luz" userId="6829211e-787a-4851-8fbc-00e3a92c51f0" providerId="ADAL" clId="{1B742FB3-B2BA-43F8-A3DC-7DE97B73BD90}" dt="2024-05-22T20:57:48.581" v="638" actId="478"/>
          <ac:spMkLst>
            <pc:docMk/>
            <pc:sldMk cId="3918934243" sldId="259"/>
            <ac:spMk id="203" creationId="{8D29CBE5-9029-6F77-90B2-ECFC6F56A155}"/>
          </ac:spMkLst>
        </pc:spChg>
        <pc:spChg chg="add del mod">
          <ac:chgData name="Henrique Luz" userId="6829211e-787a-4851-8fbc-00e3a92c51f0" providerId="ADAL" clId="{1B742FB3-B2BA-43F8-A3DC-7DE97B73BD90}" dt="2024-05-22T20:57:48.581" v="638" actId="478"/>
          <ac:spMkLst>
            <pc:docMk/>
            <pc:sldMk cId="3918934243" sldId="259"/>
            <ac:spMk id="204" creationId="{395CA813-B01F-2504-648D-1579DE171E6F}"/>
          </ac:spMkLst>
        </pc:spChg>
        <pc:spChg chg="add del mod">
          <ac:chgData name="Henrique Luz" userId="6829211e-787a-4851-8fbc-00e3a92c51f0" providerId="ADAL" clId="{1B742FB3-B2BA-43F8-A3DC-7DE97B73BD90}" dt="2024-05-22T20:57:48.581" v="638" actId="478"/>
          <ac:spMkLst>
            <pc:docMk/>
            <pc:sldMk cId="3918934243" sldId="259"/>
            <ac:spMk id="205" creationId="{11CA1561-DBB0-9C26-91FC-8A8D4EEBF0A7}"/>
          </ac:spMkLst>
        </pc:spChg>
        <pc:spChg chg="add del mod">
          <ac:chgData name="Henrique Luz" userId="6829211e-787a-4851-8fbc-00e3a92c51f0" providerId="ADAL" clId="{1B742FB3-B2BA-43F8-A3DC-7DE97B73BD90}" dt="2024-05-22T20:57:48.581" v="638" actId="478"/>
          <ac:spMkLst>
            <pc:docMk/>
            <pc:sldMk cId="3918934243" sldId="259"/>
            <ac:spMk id="206" creationId="{8CEACFFF-2B55-C1D9-4A3D-5A446D46E5A3}"/>
          </ac:spMkLst>
        </pc:spChg>
        <pc:spChg chg="add del mod">
          <ac:chgData name="Henrique Luz" userId="6829211e-787a-4851-8fbc-00e3a92c51f0" providerId="ADAL" clId="{1B742FB3-B2BA-43F8-A3DC-7DE97B73BD90}" dt="2024-05-22T20:57:48.581" v="638" actId="478"/>
          <ac:spMkLst>
            <pc:docMk/>
            <pc:sldMk cId="3918934243" sldId="259"/>
            <ac:spMk id="207" creationId="{AFA1B5D5-5302-C837-AC91-682460A3353D}"/>
          </ac:spMkLst>
        </pc:spChg>
        <pc:spChg chg="add del mod">
          <ac:chgData name="Henrique Luz" userId="6829211e-787a-4851-8fbc-00e3a92c51f0" providerId="ADAL" clId="{1B742FB3-B2BA-43F8-A3DC-7DE97B73BD90}" dt="2024-05-22T20:57:48.581" v="638" actId="478"/>
          <ac:spMkLst>
            <pc:docMk/>
            <pc:sldMk cId="3918934243" sldId="259"/>
            <ac:spMk id="208" creationId="{A50D023F-7401-1FD2-1BDC-193578707FEA}"/>
          </ac:spMkLst>
        </pc:spChg>
        <pc:spChg chg="add mod">
          <ac:chgData name="Henrique Luz" userId="6829211e-787a-4851-8fbc-00e3a92c51f0" providerId="ADAL" clId="{1B742FB3-B2BA-43F8-A3DC-7DE97B73BD90}" dt="2024-05-22T21:06:05.920" v="758" actId="1076"/>
          <ac:spMkLst>
            <pc:docMk/>
            <pc:sldMk cId="3918934243" sldId="259"/>
            <ac:spMk id="232" creationId="{C4F509C7-B6FA-83EF-9628-04CE845D9194}"/>
          </ac:spMkLst>
        </pc:spChg>
        <pc:spChg chg="add del mod">
          <ac:chgData name="Henrique Luz" userId="6829211e-787a-4851-8fbc-00e3a92c51f0" providerId="ADAL" clId="{1B742FB3-B2BA-43F8-A3DC-7DE97B73BD90}" dt="2024-05-22T21:04:50.255" v="743" actId="478"/>
          <ac:spMkLst>
            <pc:docMk/>
            <pc:sldMk cId="3918934243" sldId="259"/>
            <ac:spMk id="233" creationId="{F0FF0C19-93D5-0209-3A1F-1846F7E8B966}"/>
          </ac:spMkLst>
        </pc:spChg>
        <pc:spChg chg="add del mod">
          <ac:chgData name="Henrique Luz" userId="6829211e-787a-4851-8fbc-00e3a92c51f0" providerId="ADAL" clId="{1B742FB3-B2BA-43F8-A3DC-7DE97B73BD90}" dt="2024-05-22T21:04:50.255" v="743" actId="478"/>
          <ac:spMkLst>
            <pc:docMk/>
            <pc:sldMk cId="3918934243" sldId="259"/>
            <ac:spMk id="234" creationId="{A203463D-3565-C5B8-EE7E-D482AC867424}"/>
          </ac:spMkLst>
        </pc:spChg>
        <pc:spChg chg="add del mod">
          <ac:chgData name="Henrique Luz" userId="6829211e-787a-4851-8fbc-00e3a92c51f0" providerId="ADAL" clId="{1B742FB3-B2BA-43F8-A3DC-7DE97B73BD90}" dt="2024-05-22T21:04:47.903" v="742" actId="478"/>
          <ac:spMkLst>
            <pc:docMk/>
            <pc:sldMk cId="3918934243" sldId="259"/>
            <ac:spMk id="235" creationId="{ADB8892F-54BD-0804-AC25-7EEC9542E95A}"/>
          </ac:spMkLst>
        </pc:spChg>
        <pc:spChg chg="add del mod">
          <ac:chgData name="Henrique Luz" userId="6829211e-787a-4851-8fbc-00e3a92c51f0" providerId="ADAL" clId="{1B742FB3-B2BA-43F8-A3DC-7DE97B73BD90}" dt="2024-05-22T21:04:47.903" v="742" actId="478"/>
          <ac:spMkLst>
            <pc:docMk/>
            <pc:sldMk cId="3918934243" sldId="259"/>
            <ac:spMk id="236" creationId="{3EA32E33-C9A7-98ED-1237-31D844593A8C}"/>
          </ac:spMkLst>
        </pc:spChg>
        <pc:spChg chg="add del mod">
          <ac:chgData name="Henrique Luz" userId="6829211e-787a-4851-8fbc-00e3a92c51f0" providerId="ADAL" clId="{1B742FB3-B2BA-43F8-A3DC-7DE97B73BD90}" dt="2024-05-22T21:04:47.903" v="742" actId="478"/>
          <ac:spMkLst>
            <pc:docMk/>
            <pc:sldMk cId="3918934243" sldId="259"/>
            <ac:spMk id="237" creationId="{989D608E-F129-E526-9F77-5D4C37E59A8D}"/>
          </ac:spMkLst>
        </pc:spChg>
        <pc:spChg chg="add del mod">
          <ac:chgData name="Henrique Luz" userId="6829211e-787a-4851-8fbc-00e3a92c51f0" providerId="ADAL" clId="{1B742FB3-B2BA-43F8-A3DC-7DE97B73BD90}" dt="2024-05-22T21:04:50.255" v="743" actId="478"/>
          <ac:spMkLst>
            <pc:docMk/>
            <pc:sldMk cId="3918934243" sldId="259"/>
            <ac:spMk id="255" creationId="{2341C4AB-C51A-1722-74B1-31B52E9980DA}"/>
          </ac:spMkLst>
        </pc:spChg>
        <pc:spChg chg="add del mod">
          <ac:chgData name="Henrique Luz" userId="6829211e-787a-4851-8fbc-00e3a92c51f0" providerId="ADAL" clId="{1B742FB3-B2BA-43F8-A3DC-7DE97B73BD90}" dt="2024-05-22T21:04:50.255" v="743" actId="478"/>
          <ac:spMkLst>
            <pc:docMk/>
            <pc:sldMk cId="3918934243" sldId="259"/>
            <ac:spMk id="256" creationId="{4D0FA77C-4824-27C1-868B-22A34C3DDC30}"/>
          </ac:spMkLst>
        </pc:spChg>
        <pc:spChg chg="add del mod">
          <ac:chgData name="Henrique Luz" userId="6829211e-787a-4851-8fbc-00e3a92c51f0" providerId="ADAL" clId="{1B742FB3-B2BA-43F8-A3DC-7DE97B73BD90}" dt="2024-05-22T21:04:50.255" v="743" actId="478"/>
          <ac:spMkLst>
            <pc:docMk/>
            <pc:sldMk cId="3918934243" sldId="259"/>
            <ac:spMk id="257" creationId="{277DCF76-1776-3121-F110-24D0AF57C5D3}"/>
          </ac:spMkLst>
        </pc:spChg>
        <pc:spChg chg="add del mod">
          <ac:chgData name="Henrique Luz" userId="6829211e-787a-4851-8fbc-00e3a92c51f0" providerId="ADAL" clId="{1B742FB3-B2BA-43F8-A3DC-7DE97B73BD90}" dt="2024-05-22T21:04:47.903" v="742" actId="478"/>
          <ac:spMkLst>
            <pc:docMk/>
            <pc:sldMk cId="3918934243" sldId="259"/>
            <ac:spMk id="258" creationId="{6735FB32-A152-3D57-3997-7AAFCDA6F6EB}"/>
          </ac:spMkLst>
        </pc:spChg>
        <pc:spChg chg="add del mod">
          <ac:chgData name="Henrique Luz" userId="6829211e-787a-4851-8fbc-00e3a92c51f0" providerId="ADAL" clId="{1B742FB3-B2BA-43F8-A3DC-7DE97B73BD90}" dt="2024-05-22T21:04:47.903" v="742" actId="478"/>
          <ac:spMkLst>
            <pc:docMk/>
            <pc:sldMk cId="3918934243" sldId="259"/>
            <ac:spMk id="259" creationId="{7337E4E5-7FD2-B617-8B0D-A07E027B1CBA}"/>
          </ac:spMkLst>
        </pc:spChg>
        <pc:spChg chg="add del mod">
          <ac:chgData name="Henrique Luz" userId="6829211e-787a-4851-8fbc-00e3a92c51f0" providerId="ADAL" clId="{1B742FB3-B2BA-43F8-A3DC-7DE97B73BD90}" dt="2024-05-22T21:04:47.903" v="742" actId="478"/>
          <ac:spMkLst>
            <pc:docMk/>
            <pc:sldMk cId="3918934243" sldId="259"/>
            <ac:spMk id="260" creationId="{97144FE8-F494-EAC5-2CE3-29951EA8D1D3}"/>
          </ac:spMkLst>
        </pc:spChg>
        <pc:spChg chg="add del mod">
          <ac:chgData name="Henrique Luz" userId="6829211e-787a-4851-8fbc-00e3a92c51f0" providerId="ADAL" clId="{1B742FB3-B2BA-43F8-A3DC-7DE97B73BD90}" dt="2024-05-22T21:04:50.255" v="743" actId="478"/>
          <ac:spMkLst>
            <pc:docMk/>
            <pc:sldMk cId="3918934243" sldId="259"/>
            <ac:spMk id="278" creationId="{0885B90C-E072-097F-FE8A-C4B1BB64E54A}"/>
          </ac:spMkLst>
        </pc:spChg>
        <pc:spChg chg="add del mod">
          <ac:chgData name="Henrique Luz" userId="6829211e-787a-4851-8fbc-00e3a92c51f0" providerId="ADAL" clId="{1B742FB3-B2BA-43F8-A3DC-7DE97B73BD90}" dt="2024-05-22T21:04:50.255" v="743" actId="478"/>
          <ac:spMkLst>
            <pc:docMk/>
            <pc:sldMk cId="3918934243" sldId="259"/>
            <ac:spMk id="279" creationId="{C0E5FCB9-4CDA-C024-8B21-5B6DE059DB5F}"/>
          </ac:spMkLst>
        </pc:spChg>
        <pc:spChg chg="add del mod">
          <ac:chgData name="Henrique Luz" userId="6829211e-787a-4851-8fbc-00e3a92c51f0" providerId="ADAL" clId="{1B742FB3-B2BA-43F8-A3DC-7DE97B73BD90}" dt="2024-05-22T21:04:50.255" v="743" actId="478"/>
          <ac:spMkLst>
            <pc:docMk/>
            <pc:sldMk cId="3918934243" sldId="259"/>
            <ac:spMk id="280" creationId="{77BBCF75-C3E9-AD87-3FCB-D9891FDF4CD6}"/>
          </ac:spMkLst>
        </pc:spChg>
        <pc:spChg chg="add del mod">
          <ac:chgData name="Henrique Luz" userId="6829211e-787a-4851-8fbc-00e3a92c51f0" providerId="ADAL" clId="{1B742FB3-B2BA-43F8-A3DC-7DE97B73BD90}" dt="2024-05-22T21:04:47.903" v="742" actId="478"/>
          <ac:spMkLst>
            <pc:docMk/>
            <pc:sldMk cId="3918934243" sldId="259"/>
            <ac:spMk id="281" creationId="{DFC44810-78EA-F3F1-06A7-B65D96628269}"/>
          </ac:spMkLst>
        </pc:spChg>
        <pc:spChg chg="add del mod">
          <ac:chgData name="Henrique Luz" userId="6829211e-787a-4851-8fbc-00e3a92c51f0" providerId="ADAL" clId="{1B742FB3-B2BA-43F8-A3DC-7DE97B73BD90}" dt="2024-05-22T21:04:47.903" v="742" actId="478"/>
          <ac:spMkLst>
            <pc:docMk/>
            <pc:sldMk cId="3918934243" sldId="259"/>
            <ac:spMk id="282" creationId="{983BBEC8-88FB-9958-F234-92056D67BD88}"/>
          </ac:spMkLst>
        </pc:spChg>
        <pc:spChg chg="add del mod">
          <ac:chgData name="Henrique Luz" userId="6829211e-787a-4851-8fbc-00e3a92c51f0" providerId="ADAL" clId="{1B742FB3-B2BA-43F8-A3DC-7DE97B73BD90}" dt="2024-05-22T21:04:47.903" v="742" actId="478"/>
          <ac:spMkLst>
            <pc:docMk/>
            <pc:sldMk cId="3918934243" sldId="259"/>
            <ac:spMk id="283" creationId="{B31DD5E5-FAEB-2591-DF27-6C1FBBCDDAEE}"/>
          </ac:spMkLst>
        </pc:spChg>
        <pc:spChg chg="add del mod">
          <ac:chgData name="Henrique Luz" userId="6829211e-787a-4851-8fbc-00e3a92c51f0" providerId="ADAL" clId="{1B742FB3-B2BA-43F8-A3DC-7DE97B73BD90}" dt="2024-05-22T20:59:39.121" v="663" actId="478"/>
          <ac:spMkLst>
            <pc:docMk/>
            <pc:sldMk cId="3918934243" sldId="259"/>
            <ac:spMk id="301" creationId="{2C7637C3-3EDB-95FD-D34F-749F46AC4923}"/>
          </ac:spMkLst>
        </pc:spChg>
        <pc:spChg chg="add del mod">
          <ac:chgData name="Henrique Luz" userId="6829211e-787a-4851-8fbc-00e3a92c51f0" providerId="ADAL" clId="{1B742FB3-B2BA-43F8-A3DC-7DE97B73BD90}" dt="2024-05-22T20:59:39.121" v="663" actId="478"/>
          <ac:spMkLst>
            <pc:docMk/>
            <pc:sldMk cId="3918934243" sldId="259"/>
            <ac:spMk id="302" creationId="{FBF1F4CE-23C7-008F-213D-6D70B1143D1A}"/>
          </ac:spMkLst>
        </pc:spChg>
        <pc:spChg chg="add del mod">
          <ac:chgData name="Henrique Luz" userId="6829211e-787a-4851-8fbc-00e3a92c51f0" providerId="ADAL" clId="{1B742FB3-B2BA-43F8-A3DC-7DE97B73BD90}" dt="2024-05-22T20:59:39.121" v="663" actId="478"/>
          <ac:spMkLst>
            <pc:docMk/>
            <pc:sldMk cId="3918934243" sldId="259"/>
            <ac:spMk id="303" creationId="{AD9C5426-0EB7-9F16-E608-06073F0ACED4}"/>
          </ac:spMkLst>
        </pc:spChg>
        <pc:spChg chg="add del mod">
          <ac:chgData name="Henrique Luz" userId="6829211e-787a-4851-8fbc-00e3a92c51f0" providerId="ADAL" clId="{1B742FB3-B2BA-43F8-A3DC-7DE97B73BD90}" dt="2024-05-22T20:59:39.121" v="663" actId="478"/>
          <ac:spMkLst>
            <pc:docMk/>
            <pc:sldMk cId="3918934243" sldId="259"/>
            <ac:spMk id="304" creationId="{2A75FDDE-6E29-693E-CE9C-6C51EA75AD6C}"/>
          </ac:spMkLst>
        </pc:spChg>
        <pc:spChg chg="add del mod">
          <ac:chgData name="Henrique Luz" userId="6829211e-787a-4851-8fbc-00e3a92c51f0" providerId="ADAL" clId="{1B742FB3-B2BA-43F8-A3DC-7DE97B73BD90}" dt="2024-05-22T20:59:39.121" v="663" actId="478"/>
          <ac:spMkLst>
            <pc:docMk/>
            <pc:sldMk cId="3918934243" sldId="259"/>
            <ac:spMk id="305" creationId="{A0068A10-B31B-1494-9829-B45569D41BBD}"/>
          </ac:spMkLst>
        </pc:spChg>
        <pc:spChg chg="add del mod">
          <ac:chgData name="Henrique Luz" userId="6829211e-787a-4851-8fbc-00e3a92c51f0" providerId="ADAL" clId="{1B742FB3-B2BA-43F8-A3DC-7DE97B73BD90}" dt="2024-05-22T20:59:39.121" v="663" actId="478"/>
          <ac:spMkLst>
            <pc:docMk/>
            <pc:sldMk cId="3918934243" sldId="259"/>
            <ac:spMk id="306" creationId="{9291B854-84ED-9F48-A946-45B1EB791511}"/>
          </ac:spMkLst>
        </pc:spChg>
        <pc:spChg chg="add mod">
          <ac:chgData name="Henrique Luz" userId="6829211e-787a-4851-8fbc-00e3a92c51f0" providerId="ADAL" clId="{1B742FB3-B2BA-43F8-A3DC-7DE97B73BD90}" dt="2024-05-22T21:06:05.920" v="758" actId="1076"/>
          <ac:spMkLst>
            <pc:docMk/>
            <pc:sldMk cId="3918934243" sldId="259"/>
            <ac:spMk id="322" creationId="{6F56BFFC-3954-0614-C504-9B2F4BE8A063}"/>
          </ac:spMkLst>
        </pc:spChg>
        <pc:spChg chg="add mod">
          <ac:chgData name="Henrique Luz" userId="6829211e-787a-4851-8fbc-00e3a92c51f0" providerId="ADAL" clId="{1B742FB3-B2BA-43F8-A3DC-7DE97B73BD90}" dt="2024-05-22T21:06:05.920" v="758" actId="1076"/>
          <ac:spMkLst>
            <pc:docMk/>
            <pc:sldMk cId="3918934243" sldId="259"/>
            <ac:spMk id="323" creationId="{D9C3FFFD-A3E9-ED07-F5D2-E374A2DDEFC1}"/>
          </ac:spMkLst>
        </pc:spChg>
        <pc:spChg chg="add mod">
          <ac:chgData name="Henrique Luz" userId="6829211e-787a-4851-8fbc-00e3a92c51f0" providerId="ADAL" clId="{1B742FB3-B2BA-43F8-A3DC-7DE97B73BD90}" dt="2024-05-22T21:06:05.920" v="758" actId="1076"/>
          <ac:spMkLst>
            <pc:docMk/>
            <pc:sldMk cId="3918934243" sldId="259"/>
            <ac:spMk id="324" creationId="{AAB084C8-E691-68CA-3980-6858B66A4263}"/>
          </ac:spMkLst>
        </pc:spChg>
        <pc:spChg chg="add mod">
          <ac:chgData name="Henrique Luz" userId="6829211e-787a-4851-8fbc-00e3a92c51f0" providerId="ADAL" clId="{1B742FB3-B2BA-43F8-A3DC-7DE97B73BD90}" dt="2024-05-22T21:06:05.920" v="758" actId="1076"/>
          <ac:spMkLst>
            <pc:docMk/>
            <pc:sldMk cId="3918934243" sldId="259"/>
            <ac:spMk id="325" creationId="{8B663711-67C8-2826-38FC-CA9C5A5D3668}"/>
          </ac:spMkLst>
        </pc:spChg>
        <pc:spChg chg="add mod">
          <ac:chgData name="Henrique Luz" userId="6829211e-787a-4851-8fbc-00e3a92c51f0" providerId="ADAL" clId="{1B742FB3-B2BA-43F8-A3DC-7DE97B73BD90}" dt="2024-05-22T21:06:05.920" v="758" actId="1076"/>
          <ac:spMkLst>
            <pc:docMk/>
            <pc:sldMk cId="3918934243" sldId="259"/>
            <ac:spMk id="326" creationId="{AE2BA351-12B4-18CC-F36E-768214C9714E}"/>
          </ac:spMkLst>
        </pc:spChg>
        <pc:spChg chg="add mod">
          <ac:chgData name="Henrique Luz" userId="6829211e-787a-4851-8fbc-00e3a92c51f0" providerId="ADAL" clId="{1B742FB3-B2BA-43F8-A3DC-7DE97B73BD90}" dt="2024-05-22T21:05:01.835" v="746"/>
          <ac:spMkLst>
            <pc:docMk/>
            <pc:sldMk cId="3918934243" sldId="259"/>
            <ac:spMk id="336" creationId="{5DDAB969-D95A-E7BB-7C10-90C5790DAC42}"/>
          </ac:spMkLst>
        </pc:spChg>
        <pc:spChg chg="add mod">
          <ac:chgData name="Henrique Luz" userId="6829211e-787a-4851-8fbc-00e3a92c51f0" providerId="ADAL" clId="{1B742FB3-B2BA-43F8-A3DC-7DE97B73BD90}" dt="2024-05-22T21:05:01.835" v="746"/>
          <ac:spMkLst>
            <pc:docMk/>
            <pc:sldMk cId="3918934243" sldId="259"/>
            <ac:spMk id="345" creationId="{90470AC8-FA2A-B00D-FB37-820125D9D095}"/>
          </ac:spMkLst>
        </pc:spChg>
        <pc:spChg chg="add mod">
          <ac:chgData name="Henrique Luz" userId="6829211e-787a-4851-8fbc-00e3a92c51f0" providerId="ADAL" clId="{1B742FB3-B2BA-43F8-A3DC-7DE97B73BD90}" dt="2024-05-22T21:05:01.835" v="746"/>
          <ac:spMkLst>
            <pc:docMk/>
            <pc:sldMk cId="3918934243" sldId="259"/>
            <ac:spMk id="346" creationId="{AD38E076-307C-C563-7AA4-CDE04771F30B}"/>
          </ac:spMkLst>
        </pc:spChg>
        <pc:spChg chg="add mod">
          <ac:chgData name="Henrique Luz" userId="6829211e-787a-4851-8fbc-00e3a92c51f0" providerId="ADAL" clId="{1B742FB3-B2BA-43F8-A3DC-7DE97B73BD90}" dt="2024-05-22T21:05:01.835" v="746"/>
          <ac:spMkLst>
            <pc:docMk/>
            <pc:sldMk cId="3918934243" sldId="259"/>
            <ac:spMk id="347" creationId="{E3CBA519-C5E0-4626-7E6F-F169D323402E}"/>
          </ac:spMkLst>
        </pc:spChg>
        <pc:spChg chg="add mod">
          <ac:chgData name="Henrique Luz" userId="6829211e-787a-4851-8fbc-00e3a92c51f0" providerId="ADAL" clId="{1B742FB3-B2BA-43F8-A3DC-7DE97B73BD90}" dt="2024-05-22T21:05:01.835" v="746"/>
          <ac:spMkLst>
            <pc:docMk/>
            <pc:sldMk cId="3918934243" sldId="259"/>
            <ac:spMk id="348" creationId="{33EB38A4-8509-CB79-7F47-5503A0A8490E}"/>
          </ac:spMkLst>
        </pc:spChg>
        <pc:spChg chg="add mod">
          <ac:chgData name="Henrique Luz" userId="6829211e-787a-4851-8fbc-00e3a92c51f0" providerId="ADAL" clId="{1B742FB3-B2BA-43F8-A3DC-7DE97B73BD90}" dt="2024-05-22T21:05:01.835" v="746"/>
          <ac:spMkLst>
            <pc:docMk/>
            <pc:sldMk cId="3918934243" sldId="259"/>
            <ac:spMk id="349" creationId="{0B1CAD28-3EE5-AEEF-966D-D78198E9D5BB}"/>
          </ac:spMkLst>
        </pc:spChg>
        <pc:spChg chg="add mod">
          <ac:chgData name="Henrique Luz" userId="6829211e-787a-4851-8fbc-00e3a92c51f0" providerId="ADAL" clId="{1B742FB3-B2BA-43F8-A3DC-7DE97B73BD90}" dt="2024-05-22T21:05:58.682" v="757" actId="1076"/>
          <ac:spMkLst>
            <pc:docMk/>
            <pc:sldMk cId="3918934243" sldId="259"/>
            <ac:spMk id="359" creationId="{433E3562-E9E4-BA74-82CE-BC56D60DFE30}"/>
          </ac:spMkLst>
        </pc:spChg>
        <pc:spChg chg="add mod">
          <ac:chgData name="Henrique Luz" userId="6829211e-787a-4851-8fbc-00e3a92c51f0" providerId="ADAL" clId="{1B742FB3-B2BA-43F8-A3DC-7DE97B73BD90}" dt="2024-05-22T21:05:58.682" v="757" actId="1076"/>
          <ac:spMkLst>
            <pc:docMk/>
            <pc:sldMk cId="3918934243" sldId="259"/>
            <ac:spMk id="368" creationId="{DF957860-4021-4DCD-6782-8E589E0E5101}"/>
          </ac:spMkLst>
        </pc:spChg>
        <pc:spChg chg="add mod">
          <ac:chgData name="Henrique Luz" userId="6829211e-787a-4851-8fbc-00e3a92c51f0" providerId="ADAL" clId="{1B742FB3-B2BA-43F8-A3DC-7DE97B73BD90}" dt="2024-05-22T21:19:27.214" v="945" actId="1076"/>
          <ac:spMkLst>
            <pc:docMk/>
            <pc:sldMk cId="3918934243" sldId="259"/>
            <ac:spMk id="369" creationId="{D9EDAA3F-2CC8-C8E6-63D8-CB38F9326A5F}"/>
          </ac:spMkLst>
        </pc:spChg>
        <pc:spChg chg="add mod">
          <ac:chgData name="Henrique Luz" userId="6829211e-787a-4851-8fbc-00e3a92c51f0" providerId="ADAL" clId="{1B742FB3-B2BA-43F8-A3DC-7DE97B73BD90}" dt="2024-05-22T21:05:58.682" v="757" actId="1076"/>
          <ac:spMkLst>
            <pc:docMk/>
            <pc:sldMk cId="3918934243" sldId="259"/>
            <ac:spMk id="370" creationId="{B703EA0A-26A6-C5E7-A5C2-C5711629E080}"/>
          </ac:spMkLst>
        </pc:spChg>
        <pc:spChg chg="add mod">
          <ac:chgData name="Henrique Luz" userId="6829211e-787a-4851-8fbc-00e3a92c51f0" providerId="ADAL" clId="{1B742FB3-B2BA-43F8-A3DC-7DE97B73BD90}" dt="2024-05-22T21:05:58.682" v="757" actId="1076"/>
          <ac:spMkLst>
            <pc:docMk/>
            <pc:sldMk cId="3918934243" sldId="259"/>
            <ac:spMk id="371" creationId="{1977910D-9A3D-968A-24E4-C2B003B12635}"/>
          </ac:spMkLst>
        </pc:spChg>
        <pc:spChg chg="add mod">
          <ac:chgData name="Henrique Luz" userId="6829211e-787a-4851-8fbc-00e3a92c51f0" providerId="ADAL" clId="{1B742FB3-B2BA-43F8-A3DC-7DE97B73BD90}" dt="2024-05-22T21:05:58.682" v="757" actId="1076"/>
          <ac:spMkLst>
            <pc:docMk/>
            <pc:sldMk cId="3918934243" sldId="259"/>
            <ac:spMk id="372" creationId="{8F3CB4AD-1265-13F7-E877-8EFBD070CB20}"/>
          </ac:spMkLst>
        </pc:spChg>
        <pc:spChg chg="add mod">
          <ac:chgData name="Henrique Luz" userId="6829211e-787a-4851-8fbc-00e3a92c51f0" providerId="ADAL" clId="{1B742FB3-B2BA-43F8-A3DC-7DE97B73BD90}" dt="2024-05-22T21:05:58.682" v="757" actId="1076"/>
          <ac:spMkLst>
            <pc:docMk/>
            <pc:sldMk cId="3918934243" sldId="259"/>
            <ac:spMk id="382" creationId="{8D46F512-9748-C652-37EE-93AF49BDACF6}"/>
          </ac:spMkLst>
        </pc:spChg>
        <pc:spChg chg="add mod">
          <ac:chgData name="Henrique Luz" userId="6829211e-787a-4851-8fbc-00e3a92c51f0" providerId="ADAL" clId="{1B742FB3-B2BA-43F8-A3DC-7DE97B73BD90}" dt="2024-05-22T21:09:32.431" v="831" actId="1076"/>
          <ac:spMkLst>
            <pc:docMk/>
            <pc:sldMk cId="3918934243" sldId="259"/>
            <ac:spMk id="391" creationId="{506E1D31-E0A2-9690-92A0-B1CCD4419D57}"/>
          </ac:spMkLst>
        </pc:spChg>
        <pc:spChg chg="add mod">
          <ac:chgData name="Henrique Luz" userId="6829211e-787a-4851-8fbc-00e3a92c51f0" providerId="ADAL" clId="{1B742FB3-B2BA-43F8-A3DC-7DE97B73BD90}" dt="2024-05-22T21:05:58.682" v="757" actId="1076"/>
          <ac:spMkLst>
            <pc:docMk/>
            <pc:sldMk cId="3918934243" sldId="259"/>
            <ac:spMk id="392" creationId="{4591D889-3CFD-1507-C110-C8F68BC95A09}"/>
          </ac:spMkLst>
        </pc:spChg>
        <pc:spChg chg="add mod">
          <ac:chgData name="Henrique Luz" userId="6829211e-787a-4851-8fbc-00e3a92c51f0" providerId="ADAL" clId="{1B742FB3-B2BA-43F8-A3DC-7DE97B73BD90}" dt="2024-05-22T21:05:58.682" v="757" actId="1076"/>
          <ac:spMkLst>
            <pc:docMk/>
            <pc:sldMk cId="3918934243" sldId="259"/>
            <ac:spMk id="393" creationId="{BC088894-7215-D322-03DE-8C5967DF056F}"/>
          </ac:spMkLst>
        </pc:spChg>
        <pc:spChg chg="add mod">
          <ac:chgData name="Henrique Luz" userId="6829211e-787a-4851-8fbc-00e3a92c51f0" providerId="ADAL" clId="{1B742FB3-B2BA-43F8-A3DC-7DE97B73BD90}" dt="2024-05-22T21:05:58.682" v="757" actId="1076"/>
          <ac:spMkLst>
            <pc:docMk/>
            <pc:sldMk cId="3918934243" sldId="259"/>
            <ac:spMk id="394" creationId="{CAD2804F-20DF-CD22-553B-3C7999391E80}"/>
          </ac:spMkLst>
        </pc:spChg>
        <pc:spChg chg="add mod">
          <ac:chgData name="Henrique Luz" userId="6829211e-787a-4851-8fbc-00e3a92c51f0" providerId="ADAL" clId="{1B742FB3-B2BA-43F8-A3DC-7DE97B73BD90}" dt="2024-05-22T21:05:58.682" v="757" actId="1076"/>
          <ac:spMkLst>
            <pc:docMk/>
            <pc:sldMk cId="3918934243" sldId="259"/>
            <ac:spMk id="395" creationId="{9E5675B5-D756-3AE1-35B0-867DB1758BC0}"/>
          </ac:spMkLst>
        </pc:spChg>
        <pc:spChg chg="add mod">
          <ac:chgData name="Henrique Luz" userId="6829211e-787a-4851-8fbc-00e3a92c51f0" providerId="ADAL" clId="{1B742FB3-B2BA-43F8-A3DC-7DE97B73BD90}" dt="2024-05-22T21:05:58.682" v="757" actId="1076"/>
          <ac:spMkLst>
            <pc:docMk/>
            <pc:sldMk cId="3918934243" sldId="259"/>
            <ac:spMk id="405" creationId="{418271C6-C8AE-3148-0F72-B56D15E498DF}"/>
          </ac:spMkLst>
        </pc:spChg>
        <pc:spChg chg="add mod">
          <ac:chgData name="Henrique Luz" userId="6829211e-787a-4851-8fbc-00e3a92c51f0" providerId="ADAL" clId="{1B742FB3-B2BA-43F8-A3DC-7DE97B73BD90}" dt="2024-05-22T21:05:58.682" v="757" actId="1076"/>
          <ac:spMkLst>
            <pc:docMk/>
            <pc:sldMk cId="3918934243" sldId="259"/>
            <ac:spMk id="414" creationId="{4B3779DC-8DED-7EFC-457E-CEFF8BED528C}"/>
          </ac:spMkLst>
        </pc:spChg>
        <pc:spChg chg="add mod">
          <ac:chgData name="Henrique Luz" userId="6829211e-787a-4851-8fbc-00e3a92c51f0" providerId="ADAL" clId="{1B742FB3-B2BA-43F8-A3DC-7DE97B73BD90}" dt="2024-05-22T21:05:58.682" v="757" actId="1076"/>
          <ac:spMkLst>
            <pc:docMk/>
            <pc:sldMk cId="3918934243" sldId="259"/>
            <ac:spMk id="415" creationId="{2005A324-6F1F-C57E-0F04-F9BB7422F8C0}"/>
          </ac:spMkLst>
        </pc:spChg>
        <pc:spChg chg="add mod">
          <ac:chgData name="Henrique Luz" userId="6829211e-787a-4851-8fbc-00e3a92c51f0" providerId="ADAL" clId="{1B742FB3-B2BA-43F8-A3DC-7DE97B73BD90}" dt="2024-05-22T21:05:58.682" v="757" actId="1076"/>
          <ac:spMkLst>
            <pc:docMk/>
            <pc:sldMk cId="3918934243" sldId="259"/>
            <ac:spMk id="416" creationId="{81205F2B-6FF8-9A8C-EC0E-151C7C4FC4EF}"/>
          </ac:spMkLst>
        </pc:spChg>
        <pc:spChg chg="add mod">
          <ac:chgData name="Henrique Luz" userId="6829211e-787a-4851-8fbc-00e3a92c51f0" providerId="ADAL" clId="{1B742FB3-B2BA-43F8-A3DC-7DE97B73BD90}" dt="2024-05-22T21:05:58.682" v="757" actId="1076"/>
          <ac:spMkLst>
            <pc:docMk/>
            <pc:sldMk cId="3918934243" sldId="259"/>
            <ac:spMk id="417" creationId="{61548505-B210-E5DF-DBA6-4134A6CDB0E4}"/>
          </ac:spMkLst>
        </pc:spChg>
        <pc:spChg chg="add mod">
          <ac:chgData name="Henrique Luz" userId="6829211e-787a-4851-8fbc-00e3a92c51f0" providerId="ADAL" clId="{1B742FB3-B2BA-43F8-A3DC-7DE97B73BD90}" dt="2024-05-22T21:05:58.682" v="757" actId="1076"/>
          <ac:spMkLst>
            <pc:docMk/>
            <pc:sldMk cId="3918934243" sldId="259"/>
            <ac:spMk id="418" creationId="{8C958171-CD22-293D-6128-574C769D6E17}"/>
          </ac:spMkLst>
        </pc:spChg>
        <pc:spChg chg="add mod">
          <ac:chgData name="Henrique Luz" userId="6829211e-787a-4851-8fbc-00e3a92c51f0" providerId="ADAL" clId="{1B742FB3-B2BA-43F8-A3DC-7DE97B73BD90}" dt="2024-05-22T21:05:58.682" v="757" actId="1076"/>
          <ac:spMkLst>
            <pc:docMk/>
            <pc:sldMk cId="3918934243" sldId="259"/>
            <ac:spMk id="428" creationId="{5635AFED-A045-C788-D32E-615999A9F480}"/>
          </ac:spMkLst>
        </pc:spChg>
        <pc:spChg chg="add mod">
          <ac:chgData name="Henrique Luz" userId="6829211e-787a-4851-8fbc-00e3a92c51f0" providerId="ADAL" clId="{1B742FB3-B2BA-43F8-A3DC-7DE97B73BD90}" dt="2024-05-22T21:05:58.682" v="757" actId="1076"/>
          <ac:spMkLst>
            <pc:docMk/>
            <pc:sldMk cId="3918934243" sldId="259"/>
            <ac:spMk id="437" creationId="{EA2690F0-7F02-32D1-CE18-94802C270CCC}"/>
          </ac:spMkLst>
        </pc:spChg>
        <pc:spChg chg="add mod">
          <ac:chgData name="Henrique Luz" userId="6829211e-787a-4851-8fbc-00e3a92c51f0" providerId="ADAL" clId="{1B742FB3-B2BA-43F8-A3DC-7DE97B73BD90}" dt="2024-05-22T21:05:58.682" v="757" actId="1076"/>
          <ac:spMkLst>
            <pc:docMk/>
            <pc:sldMk cId="3918934243" sldId="259"/>
            <ac:spMk id="438" creationId="{2224094A-CBCE-A1DE-D100-55E650A6EAC7}"/>
          </ac:spMkLst>
        </pc:spChg>
        <pc:spChg chg="add mod">
          <ac:chgData name="Henrique Luz" userId="6829211e-787a-4851-8fbc-00e3a92c51f0" providerId="ADAL" clId="{1B742FB3-B2BA-43F8-A3DC-7DE97B73BD90}" dt="2024-05-22T21:05:58.682" v="757" actId="1076"/>
          <ac:spMkLst>
            <pc:docMk/>
            <pc:sldMk cId="3918934243" sldId="259"/>
            <ac:spMk id="439" creationId="{6C9245BF-87E2-E2AE-DBA8-EC800B4D388A}"/>
          </ac:spMkLst>
        </pc:spChg>
        <pc:spChg chg="add mod">
          <ac:chgData name="Henrique Luz" userId="6829211e-787a-4851-8fbc-00e3a92c51f0" providerId="ADAL" clId="{1B742FB3-B2BA-43F8-A3DC-7DE97B73BD90}" dt="2024-05-22T21:05:58.682" v="757" actId="1076"/>
          <ac:spMkLst>
            <pc:docMk/>
            <pc:sldMk cId="3918934243" sldId="259"/>
            <ac:spMk id="440" creationId="{83C6E2AF-525C-7B20-4A04-72DE6BB7C1DE}"/>
          </ac:spMkLst>
        </pc:spChg>
        <pc:spChg chg="add mod">
          <ac:chgData name="Henrique Luz" userId="6829211e-787a-4851-8fbc-00e3a92c51f0" providerId="ADAL" clId="{1B742FB3-B2BA-43F8-A3DC-7DE97B73BD90}" dt="2024-05-22T21:05:58.682" v="757" actId="1076"/>
          <ac:spMkLst>
            <pc:docMk/>
            <pc:sldMk cId="3918934243" sldId="259"/>
            <ac:spMk id="441" creationId="{E9A7F011-431B-E7CA-06B5-D2FE6F9C5E26}"/>
          </ac:spMkLst>
        </pc:spChg>
        <pc:picChg chg="add mod">
          <ac:chgData name="Henrique Luz" userId="6829211e-787a-4851-8fbc-00e3a92c51f0" providerId="ADAL" clId="{1B742FB3-B2BA-43F8-A3DC-7DE97B73BD90}" dt="2024-05-22T21:09:23.485" v="828" actId="1076"/>
          <ac:picMkLst>
            <pc:docMk/>
            <pc:sldMk cId="3918934243" sldId="259"/>
            <ac:picMk id="2" creationId="{1519BFBB-9536-FE57-758F-38A7AEE9F291}"/>
          </ac:picMkLst>
        </pc:picChg>
        <pc:picChg chg="add mod">
          <ac:chgData name="Henrique Luz" userId="6829211e-787a-4851-8fbc-00e3a92c51f0" providerId="ADAL" clId="{1B742FB3-B2BA-43F8-A3DC-7DE97B73BD90}" dt="2024-05-22T21:10:32.049" v="841" actId="1076"/>
          <ac:picMkLst>
            <pc:docMk/>
            <pc:sldMk cId="3918934243" sldId="259"/>
            <ac:picMk id="3" creationId="{10291B9A-9B95-5F50-33AE-17DB9BAF8CBC}"/>
          </ac:picMkLst>
        </pc:picChg>
        <pc:picChg chg="add del mod">
          <ac:chgData name="Henrique Luz" userId="6829211e-787a-4851-8fbc-00e3a92c51f0" providerId="ADAL" clId="{1B742FB3-B2BA-43F8-A3DC-7DE97B73BD90}" dt="2024-05-22T20:42:55.914" v="494" actId="478"/>
          <ac:picMkLst>
            <pc:docMk/>
            <pc:sldMk cId="3918934243" sldId="259"/>
            <ac:picMk id="4" creationId="{01C748A5-1A1C-A8AA-6494-063E5DA89F2F}"/>
          </ac:picMkLst>
        </pc:picChg>
        <pc:picChg chg="add mod ord">
          <ac:chgData name="Henrique Luz" userId="6829211e-787a-4851-8fbc-00e3a92c51f0" providerId="ADAL" clId="{1B742FB3-B2BA-43F8-A3DC-7DE97B73BD90}" dt="2024-05-22T21:09:43.377" v="833" actId="167"/>
          <ac:picMkLst>
            <pc:docMk/>
            <pc:sldMk cId="3918934243" sldId="259"/>
            <ac:picMk id="4" creationId="{37A6DBC1-E659-1ECF-0D03-46029F355F4C}"/>
          </ac:picMkLst>
        </pc:picChg>
        <pc:picChg chg="add mod ord">
          <ac:chgData name="Henrique Luz" userId="6829211e-787a-4851-8fbc-00e3a92c51f0" providerId="ADAL" clId="{1B742FB3-B2BA-43F8-A3DC-7DE97B73BD90}" dt="2024-05-22T21:10:11.934" v="837" actId="688"/>
          <ac:picMkLst>
            <pc:docMk/>
            <pc:sldMk cId="3918934243" sldId="259"/>
            <ac:picMk id="5" creationId="{664A793C-9E6C-906E-BD74-412E143EFF95}"/>
          </ac:picMkLst>
        </pc:picChg>
        <pc:picChg chg="add del mod">
          <ac:chgData name="Henrique Luz" userId="6829211e-787a-4851-8fbc-00e3a92c51f0" providerId="ADAL" clId="{1B742FB3-B2BA-43F8-A3DC-7DE97B73BD90}" dt="2024-05-22T20:42:55.914" v="494" actId="478"/>
          <ac:picMkLst>
            <pc:docMk/>
            <pc:sldMk cId="3918934243" sldId="259"/>
            <ac:picMk id="5" creationId="{ECCC73CE-8972-0D19-504C-750AD4C7670B}"/>
          </ac:picMkLst>
        </pc:picChg>
        <pc:picChg chg="add del mod">
          <ac:chgData name="Henrique Luz" userId="6829211e-787a-4851-8fbc-00e3a92c51f0" providerId="ADAL" clId="{1B742FB3-B2BA-43F8-A3DC-7DE97B73BD90}" dt="2024-05-22T20:42:55.914" v="494" actId="478"/>
          <ac:picMkLst>
            <pc:docMk/>
            <pc:sldMk cId="3918934243" sldId="259"/>
            <ac:picMk id="6" creationId="{2B33C536-F503-2291-7106-487D20DAF087}"/>
          </ac:picMkLst>
        </pc:picChg>
        <pc:picChg chg="add mod">
          <ac:chgData name="Henrique Luz" userId="6829211e-787a-4851-8fbc-00e3a92c51f0" providerId="ADAL" clId="{1B742FB3-B2BA-43F8-A3DC-7DE97B73BD90}" dt="2024-05-22T21:22:49.957" v="990" actId="1076"/>
          <ac:picMkLst>
            <pc:docMk/>
            <pc:sldMk cId="3918934243" sldId="259"/>
            <ac:picMk id="6" creationId="{9AB09D7B-E272-E147-0CF3-FD3AC1CF9F2F}"/>
          </ac:picMkLst>
        </pc:picChg>
        <pc:picChg chg="add mod ord">
          <ac:chgData name="Henrique Luz" userId="6829211e-787a-4851-8fbc-00e3a92c51f0" providerId="ADAL" clId="{1B742FB3-B2BA-43F8-A3DC-7DE97B73BD90}" dt="2024-05-22T21:20:57.116" v="965" actId="1076"/>
          <ac:picMkLst>
            <pc:docMk/>
            <pc:sldMk cId="3918934243" sldId="259"/>
            <ac:picMk id="7" creationId="{5BCA1564-07F2-61AD-D520-0F8429F01ED5}"/>
          </ac:picMkLst>
        </pc:picChg>
        <pc:picChg chg="add del mod">
          <ac:chgData name="Henrique Luz" userId="6829211e-787a-4851-8fbc-00e3a92c51f0" providerId="ADAL" clId="{1B742FB3-B2BA-43F8-A3DC-7DE97B73BD90}" dt="2024-05-22T20:42:55.914" v="494" actId="478"/>
          <ac:picMkLst>
            <pc:docMk/>
            <pc:sldMk cId="3918934243" sldId="259"/>
            <ac:picMk id="7" creationId="{E58C5DD0-7399-DDF7-1053-DA50E731A4EE}"/>
          </ac:picMkLst>
        </pc:picChg>
        <pc:picChg chg="add del mod">
          <ac:chgData name="Henrique Luz" userId="6829211e-787a-4851-8fbc-00e3a92c51f0" providerId="ADAL" clId="{1B742FB3-B2BA-43F8-A3DC-7DE97B73BD90}" dt="2024-05-22T20:42:55.914" v="494" actId="478"/>
          <ac:picMkLst>
            <pc:docMk/>
            <pc:sldMk cId="3918934243" sldId="259"/>
            <ac:picMk id="8" creationId="{64AC1F53-E6AB-1DB6-5096-877598464592}"/>
          </ac:picMkLst>
        </pc:picChg>
        <pc:picChg chg="add mod">
          <ac:chgData name="Henrique Luz" userId="6829211e-787a-4851-8fbc-00e3a92c51f0" providerId="ADAL" clId="{1B742FB3-B2BA-43F8-A3DC-7DE97B73BD90}" dt="2024-05-22T21:22:47.137" v="989" actId="1076"/>
          <ac:picMkLst>
            <pc:docMk/>
            <pc:sldMk cId="3918934243" sldId="259"/>
            <ac:picMk id="8" creationId="{DDC4FF33-5931-A81D-3928-6B1F311B6DE9}"/>
          </ac:picMkLst>
        </pc:picChg>
        <pc:picChg chg="add del mod">
          <ac:chgData name="Henrique Luz" userId="6829211e-787a-4851-8fbc-00e3a92c51f0" providerId="ADAL" clId="{1B742FB3-B2BA-43F8-A3DC-7DE97B73BD90}" dt="2024-05-22T20:42:55.914" v="494" actId="478"/>
          <ac:picMkLst>
            <pc:docMk/>
            <pc:sldMk cId="3918934243" sldId="259"/>
            <ac:picMk id="9" creationId="{9044F5DF-6935-2ABE-437D-D1DD06FCA9E3}"/>
          </ac:picMkLst>
        </pc:picChg>
        <pc:picChg chg="add del mod">
          <ac:chgData name="Henrique Luz" userId="6829211e-787a-4851-8fbc-00e3a92c51f0" providerId="ADAL" clId="{1B742FB3-B2BA-43F8-A3DC-7DE97B73BD90}" dt="2024-05-22T21:10:55.475" v="851" actId="478"/>
          <ac:picMkLst>
            <pc:docMk/>
            <pc:sldMk cId="3918934243" sldId="259"/>
            <ac:picMk id="9" creationId="{91DB5222-AEEA-F454-0B8F-24B2EB593B54}"/>
          </ac:picMkLst>
        </pc:picChg>
        <pc:picChg chg="add mod ord">
          <ac:chgData name="Henrique Luz" userId="6829211e-787a-4851-8fbc-00e3a92c51f0" providerId="ADAL" clId="{1B742FB3-B2BA-43F8-A3DC-7DE97B73BD90}" dt="2024-05-22T21:11:07.478" v="856" actId="1076"/>
          <ac:picMkLst>
            <pc:docMk/>
            <pc:sldMk cId="3918934243" sldId="259"/>
            <ac:picMk id="10" creationId="{3830FD29-E1BB-2D2D-0C24-A8190C9B1DC8}"/>
          </ac:picMkLst>
        </pc:picChg>
        <pc:picChg chg="add del mod">
          <ac:chgData name="Henrique Luz" userId="6829211e-787a-4851-8fbc-00e3a92c51f0" providerId="ADAL" clId="{1B742FB3-B2BA-43F8-A3DC-7DE97B73BD90}" dt="2024-05-22T20:42:55.914" v="494" actId="478"/>
          <ac:picMkLst>
            <pc:docMk/>
            <pc:sldMk cId="3918934243" sldId="259"/>
            <ac:picMk id="10" creationId="{9D952621-E58F-9BC0-6401-B91D73844594}"/>
          </ac:picMkLst>
        </pc:picChg>
        <pc:picChg chg="add del mod">
          <ac:chgData name="Henrique Luz" userId="6829211e-787a-4851-8fbc-00e3a92c51f0" providerId="ADAL" clId="{1B742FB3-B2BA-43F8-A3DC-7DE97B73BD90}" dt="2024-05-22T20:42:55.914" v="494" actId="478"/>
          <ac:picMkLst>
            <pc:docMk/>
            <pc:sldMk cId="3918934243" sldId="259"/>
            <ac:picMk id="11" creationId="{87B05AC5-88EA-0575-57A8-826A45BCDFA5}"/>
          </ac:picMkLst>
        </pc:picChg>
        <pc:picChg chg="add del mod">
          <ac:chgData name="Henrique Luz" userId="6829211e-787a-4851-8fbc-00e3a92c51f0" providerId="ADAL" clId="{1B742FB3-B2BA-43F8-A3DC-7DE97B73BD90}" dt="2024-05-22T20:42:55.914" v="494" actId="478"/>
          <ac:picMkLst>
            <pc:docMk/>
            <pc:sldMk cId="3918934243" sldId="259"/>
            <ac:picMk id="12" creationId="{5F8B091F-A5C1-3C4F-5236-A25D1CF13A30}"/>
          </ac:picMkLst>
        </pc:picChg>
        <pc:picChg chg="add del mod">
          <ac:chgData name="Henrique Luz" userId="6829211e-787a-4851-8fbc-00e3a92c51f0" providerId="ADAL" clId="{1B742FB3-B2BA-43F8-A3DC-7DE97B73BD90}" dt="2024-05-22T20:51:15.475" v="593" actId="478"/>
          <ac:picMkLst>
            <pc:docMk/>
            <pc:sldMk cId="3918934243" sldId="259"/>
            <ac:picMk id="27" creationId="{1F1803B7-7A23-AB65-F81C-2C6B64D9DD06}"/>
          </ac:picMkLst>
        </pc:picChg>
        <pc:picChg chg="add del mod">
          <ac:chgData name="Henrique Luz" userId="6829211e-787a-4851-8fbc-00e3a92c51f0" providerId="ADAL" clId="{1B742FB3-B2BA-43F8-A3DC-7DE97B73BD90}" dt="2024-05-22T20:51:15.475" v="593" actId="478"/>
          <ac:picMkLst>
            <pc:docMk/>
            <pc:sldMk cId="3918934243" sldId="259"/>
            <ac:picMk id="28" creationId="{7B03499E-15ED-F524-0163-7AE288DA42F8}"/>
          </ac:picMkLst>
        </pc:picChg>
        <pc:picChg chg="add del mod">
          <ac:chgData name="Henrique Luz" userId="6829211e-787a-4851-8fbc-00e3a92c51f0" providerId="ADAL" clId="{1B742FB3-B2BA-43F8-A3DC-7DE97B73BD90}" dt="2024-05-22T20:51:15.475" v="593" actId="478"/>
          <ac:picMkLst>
            <pc:docMk/>
            <pc:sldMk cId="3918934243" sldId="259"/>
            <ac:picMk id="29" creationId="{B062D95B-C77B-6451-298E-1CCAFCC6B36E}"/>
          </ac:picMkLst>
        </pc:picChg>
        <pc:picChg chg="add del mod">
          <ac:chgData name="Henrique Luz" userId="6829211e-787a-4851-8fbc-00e3a92c51f0" providerId="ADAL" clId="{1B742FB3-B2BA-43F8-A3DC-7DE97B73BD90}" dt="2024-05-22T20:51:15.475" v="593" actId="478"/>
          <ac:picMkLst>
            <pc:docMk/>
            <pc:sldMk cId="3918934243" sldId="259"/>
            <ac:picMk id="30" creationId="{BE20B3DF-9208-FD79-138B-A6480601C82C}"/>
          </ac:picMkLst>
        </pc:picChg>
        <pc:picChg chg="add del mod">
          <ac:chgData name="Henrique Luz" userId="6829211e-787a-4851-8fbc-00e3a92c51f0" providerId="ADAL" clId="{1B742FB3-B2BA-43F8-A3DC-7DE97B73BD90}" dt="2024-05-22T20:51:15.475" v="593" actId="478"/>
          <ac:picMkLst>
            <pc:docMk/>
            <pc:sldMk cId="3918934243" sldId="259"/>
            <ac:picMk id="31" creationId="{693A435A-24FE-48EC-A460-66D18CCF65F0}"/>
          </ac:picMkLst>
        </pc:picChg>
        <pc:picChg chg="add del mod">
          <ac:chgData name="Henrique Luz" userId="6829211e-787a-4851-8fbc-00e3a92c51f0" providerId="ADAL" clId="{1B742FB3-B2BA-43F8-A3DC-7DE97B73BD90}" dt="2024-05-22T20:51:15.475" v="593" actId="478"/>
          <ac:picMkLst>
            <pc:docMk/>
            <pc:sldMk cId="3918934243" sldId="259"/>
            <ac:picMk id="32" creationId="{057D5E92-B576-C2C1-F8FB-64A0ADCB315B}"/>
          </ac:picMkLst>
        </pc:picChg>
        <pc:picChg chg="add del mod">
          <ac:chgData name="Henrique Luz" userId="6829211e-787a-4851-8fbc-00e3a92c51f0" providerId="ADAL" clId="{1B742FB3-B2BA-43F8-A3DC-7DE97B73BD90}" dt="2024-05-22T20:51:15.475" v="593" actId="478"/>
          <ac:picMkLst>
            <pc:docMk/>
            <pc:sldMk cId="3918934243" sldId="259"/>
            <ac:picMk id="33" creationId="{3CAB4C5F-4AB4-7F1F-E1DE-D486C8E172E7}"/>
          </ac:picMkLst>
        </pc:picChg>
        <pc:picChg chg="add del mod">
          <ac:chgData name="Henrique Luz" userId="6829211e-787a-4851-8fbc-00e3a92c51f0" providerId="ADAL" clId="{1B742FB3-B2BA-43F8-A3DC-7DE97B73BD90}" dt="2024-05-22T20:51:15.475" v="593" actId="478"/>
          <ac:picMkLst>
            <pc:docMk/>
            <pc:sldMk cId="3918934243" sldId="259"/>
            <ac:picMk id="34" creationId="{8D84DC30-C586-FF81-7FDA-A189D845707D}"/>
          </ac:picMkLst>
        </pc:picChg>
        <pc:picChg chg="add del mod">
          <ac:chgData name="Henrique Luz" userId="6829211e-787a-4851-8fbc-00e3a92c51f0" providerId="ADAL" clId="{1B742FB3-B2BA-43F8-A3DC-7DE97B73BD90}" dt="2024-05-22T20:51:15.475" v="593" actId="478"/>
          <ac:picMkLst>
            <pc:docMk/>
            <pc:sldMk cId="3918934243" sldId="259"/>
            <ac:picMk id="35" creationId="{2070EA88-36D7-00F5-CEB8-3A5857475CA3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55" creationId="{CE9E1E53-E07E-3E72-22CC-A4CD4B2A8DE1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56" creationId="{880B5013-7712-02A3-B5DE-A6E4B0894A3B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57" creationId="{15FD2142-F888-55B1-80C7-016C90E840B1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58" creationId="{A16FCF48-7563-C519-6AF6-EA349FB10723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59" creationId="{93217F60-C891-73FC-47CD-3A65C541CCC8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60" creationId="{EE100750-9C8B-2AC5-4F93-81289FE3E979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61" creationId="{347B4BF8-94D9-5861-2D3C-4850A6E078F8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62" creationId="{AF1B0F02-40F2-C092-AEA2-48D1DA384D12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63" creationId="{095A9ADB-3E60-7666-D45F-DE8342D6BEDF}"/>
          </ac:picMkLst>
        </pc:picChg>
        <pc:picChg chg="add del mod">
          <ac:chgData name="Henrique Luz" userId="6829211e-787a-4851-8fbc-00e3a92c51f0" providerId="ADAL" clId="{1B742FB3-B2BA-43F8-A3DC-7DE97B73BD90}" dt="2024-05-22T20:59:39.121" v="663" actId="478"/>
          <ac:picMkLst>
            <pc:docMk/>
            <pc:sldMk cId="3918934243" sldId="259"/>
            <ac:picMk id="70" creationId="{6C857186-DCA6-B473-20CC-313E9ECFDA19}"/>
          </ac:picMkLst>
        </pc:picChg>
        <pc:picChg chg="add del mod">
          <ac:chgData name="Henrique Luz" userId="6829211e-787a-4851-8fbc-00e3a92c51f0" providerId="ADAL" clId="{1B742FB3-B2BA-43F8-A3DC-7DE97B73BD90}" dt="2024-05-22T20:59:39.121" v="663" actId="478"/>
          <ac:picMkLst>
            <pc:docMk/>
            <pc:sldMk cId="3918934243" sldId="259"/>
            <ac:picMk id="71" creationId="{254F0DB6-19D0-FBC8-AA05-612F8FD31F77}"/>
          </ac:picMkLst>
        </pc:picChg>
        <pc:picChg chg="add del mod">
          <ac:chgData name="Henrique Luz" userId="6829211e-787a-4851-8fbc-00e3a92c51f0" providerId="ADAL" clId="{1B742FB3-B2BA-43F8-A3DC-7DE97B73BD90}" dt="2024-05-22T20:59:39.121" v="663" actId="478"/>
          <ac:picMkLst>
            <pc:docMk/>
            <pc:sldMk cId="3918934243" sldId="259"/>
            <ac:picMk id="72" creationId="{8F88DAB8-3A17-2A6C-9C03-C196C0C7D37A}"/>
          </ac:picMkLst>
        </pc:picChg>
        <pc:picChg chg="add del mod">
          <ac:chgData name="Henrique Luz" userId="6829211e-787a-4851-8fbc-00e3a92c51f0" providerId="ADAL" clId="{1B742FB3-B2BA-43F8-A3DC-7DE97B73BD90}" dt="2024-05-22T20:59:39.121" v="663" actId="478"/>
          <ac:picMkLst>
            <pc:docMk/>
            <pc:sldMk cId="3918934243" sldId="259"/>
            <ac:picMk id="73" creationId="{5DD71EBC-91B9-F139-8C44-12B36F4ED6D2}"/>
          </ac:picMkLst>
        </pc:picChg>
        <pc:picChg chg="add del mod">
          <ac:chgData name="Henrique Luz" userId="6829211e-787a-4851-8fbc-00e3a92c51f0" providerId="ADAL" clId="{1B742FB3-B2BA-43F8-A3DC-7DE97B73BD90}" dt="2024-05-22T20:59:39.121" v="663" actId="478"/>
          <ac:picMkLst>
            <pc:docMk/>
            <pc:sldMk cId="3918934243" sldId="259"/>
            <ac:picMk id="74" creationId="{24A8DDA1-A2CE-27D1-D31D-54D5CA96CCB2}"/>
          </ac:picMkLst>
        </pc:picChg>
        <pc:picChg chg="add del mod">
          <ac:chgData name="Henrique Luz" userId="6829211e-787a-4851-8fbc-00e3a92c51f0" providerId="ADAL" clId="{1B742FB3-B2BA-43F8-A3DC-7DE97B73BD90}" dt="2024-05-22T20:59:39.121" v="663" actId="478"/>
          <ac:picMkLst>
            <pc:docMk/>
            <pc:sldMk cId="3918934243" sldId="259"/>
            <ac:picMk id="75" creationId="{882499E4-F3C8-085F-BF3D-5A55BB369372}"/>
          </ac:picMkLst>
        </pc:picChg>
        <pc:picChg chg="add del mod">
          <ac:chgData name="Henrique Luz" userId="6829211e-787a-4851-8fbc-00e3a92c51f0" providerId="ADAL" clId="{1B742FB3-B2BA-43F8-A3DC-7DE97B73BD90}" dt="2024-05-22T20:59:39.121" v="663" actId="478"/>
          <ac:picMkLst>
            <pc:docMk/>
            <pc:sldMk cId="3918934243" sldId="259"/>
            <ac:picMk id="76" creationId="{128F40D9-CD28-55B2-86D7-2A137F9E4E5B}"/>
          </ac:picMkLst>
        </pc:picChg>
        <pc:picChg chg="add del mod">
          <ac:chgData name="Henrique Luz" userId="6829211e-787a-4851-8fbc-00e3a92c51f0" providerId="ADAL" clId="{1B742FB3-B2BA-43F8-A3DC-7DE97B73BD90}" dt="2024-05-22T20:59:39.121" v="663" actId="478"/>
          <ac:picMkLst>
            <pc:docMk/>
            <pc:sldMk cId="3918934243" sldId="259"/>
            <ac:picMk id="77" creationId="{5AF34EF9-561B-3917-FE41-C8855132D5F7}"/>
          </ac:picMkLst>
        </pc:picChg>
        <pc:picChg chg="add del mod">
          <ac:chgData name="Henrique Luz" userId="6829211e-787a-4851-8fbc-00e3a92c51f0" providerId="ADAL" clId="{1B742FB3-B2BA-43F8-A3DC-7DE97B73BD90}" dt="2024-05-22T20:59:39.121" v="663" actId="478"/>
          <ac:picMkLst>
            <pc:docMk/>
            <pc:sldMk cId="3918934243" sldId="259"/>
            <ac:picMk id="78" creationId="{D0239A2C-1070-9530-A53D-01CAFCECA234}"/>
          </ac:picMkLst>
        </pc:picChg>
        <pc:picChg chg="add del mod">
          <ac:chgData name="Henrique Luz" userId="6829211e-787a-4851-8fbc-00e3a92c51f0" providerId="ADAL" clId="{1B742FB3-B2BA-43F8-A3DC-7DE97B73BD90}" dt="2024-05-22T20:58:48.905" v="654" actId="478"/>
          <ac:picMkLst>
            <pc:docMk/>
            <pc:sldMk cId="3918934243" sldId="259"/>
            <ac:picMk id="85" creationId="{923159EF-AE07-A086-3CBB-EB33D65EEC93}"/>
          </ac:picMkLst>
        </pc:picChg>
        <pc:picChg chg="add del mod">
          <ac:chgData name="Henrique Luz" userId="6829211e-787a-4851-8fbc-00e3a92c51f0" providerId="ADAL" clId="{1B742FB3-B2BA-43F8-A3DC-7DE97B73BD90}" dt="2024-05-22T20:58:48.905" v="654" actId="478"/>
          <ac:picMkLst>
            <pc:docMk/>
            <pc:sldMk cId="3918934243" sldId="259"/>
            <ac:picMk id="86" creationId="{2E86AA85-1AC8-71EB-2F44-38AA61CE160D}"/>
          </ac:picMkLst>
        </pc:picChg>
        <pc:picChg chg="add del mod">
          <ac:chgData name="Henrique Luz" userId="6829211e-787a-4851-8fbc-00e3a92c51f0" providerId="ADAL" clId="{1B742FB3-B2BA-43F8-A3DC-7DE97B73BD90}" dt="2024-05-22T20:58:48.905" v="654" actId="478"/>
          <ac:picMkLst>
            <pc:docMk/>
            <pc:sldMk cId="3918934243" sldId="259"/>
            <ac:picMk id="87" creationId="{C35597A6-FB9C-E4A4-4E1E-C8E92FF342C6}"/>
          </ac:picMkLst>
        </pc:picChg>
        <pc:picChg chg="add del mod">
          <ac:chgData name="Henrique Luz" userId="6829211e-787a-4851-8fbc-00e3a92c51f0" providerId="ADAL" clId="{1B742FB3-B2BA-43F8-A3DC-7DE97B73BD90}" dt="2024-05-22T20:58:48.905" v="654" actId="478"/>
          <ac:picMkLst>
            <pc:docMk/>
            <pc:sldMk cId="3918934243" sldId="259"/>
            <ac:picMk id="88" creationId="{300ACE24-A7B1-20E7-9928-ED4276599D9F}"/>
          </ac:picMkLst>
        </pc:picChg>
        <pc:picChg chg="add del mod">
          <ac:chgData name="Henrique Luz" userId="6829211e-787a-4851-8fbc-00e3a92c51f0" providerId="ADAL" clId="{1B742FB3-B2BA-43F8-A3DC-7DE97B73BD90}" dt="2024-05-22T20:58:48.905" v="654" actId="478"/>
          <ac:picMkLst>
            <pc:docMk/>
            <pc:sldMk cId="3918934243" sldId="259"/>
            <ac:picMk id="89" creationId="{673AB80F-1F31-5EF5-94BF-0FB2D0B075BC}"/>
          </ac:picMkLst>
        </pc:picChg>
        <pc:picChg chg="add del mod">
          <ac:chgData name="Henrique Luz" userId="6829211e-787a-4851-8fbc-00e3a92c51f0" providerId="ADAL" clId="{1B742FB3-B2BA-43F8-A3DC-7DE97B73BD90}" dt="2024-05-22T20:58:48.905" v="654" actId="478"/>
          <ac:picMkLst>
            <pc:docMk/>
            <pc:sldMk cId="3918934243" sldId="259"/>
            <ac:picMk id="90" creationId="{BA3A2267-E0A1-9928-FA6C-C4F5DBF702EE}"/>
          </ac:picMkLst>
        </pc:picChg>
        <pc:picChg chg="add del mod">
          <ac:chgData name="Henrique Luz" userId="6829211e-787a-4851-8fbc-00e3a92c51f0" providerId="ADAL" clId="{1B742FB3-B2BA-43F8-A3DC-7DE97B73BD90}" dt="2024-05-22T20:58:48.905" v="654" actId="478"/>
          <ac:picMkLst>
            <pc:docMk/>
            <pc:sldMk cId="3918934243" sldId="259"/>
            <ac:picMk id="91" creationId="{7358C5EC-C91D-1E96-4817-ED15ADFD1769}"/>
          </ac:picMkLst>
        </pc:picChg>
        <pc:picChg chg="add del mod">
          <ac:chgData name="Henrique Luz" userId="6829211e-787a-4851-8fbc-00e3a92c51f0" providerId="ADAL" clId="{1B742FB3-B2BA-43F8-A3DC-7DE97B73BD90}" dt="2024-05-22T20:58:48.905" v="654" actId="478"/>
          <ac:picMkLst>
            <pc:docMk/>
            <pc:sldMk cId="3918934243" sldId="259"/>
            <ac:picMk id="92" creationId="{744B9AC5-8DA3-A1A5-25EA-AE130D627708}"/>
          </ac:picMkLst>
        </pc:picChg>
        <pc:picChg chg="add del mod">
          <ac:chgData name="Henrique Luz" userId="6829211e-787a-4851-8fbc-00e3a92c51f0" providerId="ADAL" clId="{1B742FB3-B2BA-43F8-A3DC-7DE97B73BD90}" dt="2024-05-22T20:58:48.905" v="654" actId="478"/>
          <ac:picMkLst>
            <pc:docMk/>
            <pc:sldMk cId="3918934243" sldId="259"/>
            <ac:picMk id="93" creationId="{BE6F9E4F-7DF3-6F7B-F16E-B346DC812D4B}"/>
          </ac:picMkLst>
        </pc:picChg>
        <pc:picChg chg="add del mod">
          <ac:chgData name="Henrique Luz" userId="6829211e-787a-4851-8fbc-00e3a92c51f0" providerId="ADAL" clId="{1B742FB3-B2BA-43F8-A3DC-7DE97B73BD90}" dt="2024-05-22T20:51:15.475" v="593" actId="478"/>
          <ac:picMkLst>
            <pc:docMk/>
            <pc:sldMk cId="3918934243" sldId="259"/>
            <ac:picMk id="100" creationId="{94C88259-6A21-0956-53AE-79445427D61D}"/>
          </ac:picMkLst>
        </pc:picChg>
        <pc:picChg chg="add del mod">
          <ac:chgData name="Henrique Luz" userId="6829211e-787a-4851-8fbc-00e3a92c51f0" providerId="ADAL" clId="{1B742FB3-B2BA-43F8-A3DC-7DE97B73BD90}" dt="2024-05-22T20:51:15.475" v="593" actId="478"/>
          <ac:picMkLst>
            <pc:docMk/>
            <pc:sldMk cId="3918934243" sldId="259"/>
            <ac:picMk id="101" creationId="{07532C8B-6274-92CB-E15E-E943A8EDEF24}"/>
          </ac:picMkLst>
        </pc:picChg>
        <pc:picChg chg="add del mod">
          <ac:chgData name="Henrique Luz" userId="6829211e-787a-4851-8fbc-00e3a92c51f0" providerId="ADAL" clId="{1B742FB3-B2BA-43F8-A3DC-7DE97B73BD90}" dt="2024-05-22T20:51:15.475" v="593" actId="478"/>
          <ac:picMkLst>
            <pc:docMk/>
            <pc:sldMk cId="3918934243" sldId="259"/>
            <ac:picMk id="102" creationId="{7721A227-C53C-992D-6AA8-7043AAD3A19B}"/>
          </ac:picMkLst>
        </pc:picChg>
        <pc:picChg chg="add del mod">
          <ac:chgData name="Henrique Luz" userId="6829211e-787a-4851-8fbc-00e3a92c51f0" providerId="ADAL" clId="{1B742FB3-B2BA-43F8-A3DC-7DE97B73BD90}" dt="2024-05-22T20:51:15.475" v="593" actId="478"/>
          <ac:picMkLst>
            <pc:docMk/>
            <pc:sldMk cId="3918934243" sldId="259"/>
            <ac:picMk id="103" creationId="{8D8167D6-AD7D-4832-D70E-07090C4709A3}"/>
          </ac:picMkLst>
        </pc:picChg>
        <pc:picChg chg="add del mod">
          <ac:chgData name="Henrique Luz" userId="6829211e-787a-4851-8fbc-00e3a92c51f0" providerId="ADAL" clId="{1B742FB3-B2BA-43F8-A3DC-7DE97B73BD90}" dt="2024-05-22T20:51:15.475" v="593" actId="478"/>
          <ac:picMkLst>
            <pc:docMk/>
            <pc:sldMk cId="3918934243" sldId="259"/>
            <ac:picMk id="104" creationId="{3CDA1281-109D-D0DE-3331-F8D5B1A0F1BF}"/>
          </ac:picMkLst>
        </pc:picChg>
        <pc:picChg chg="add del mod">
          <ac:chgData name="Henrique Luz" userId="6829211e-787a-4851-8fbc-00e3a92c51f0" providerId="ADAL" clId="{1B742FB3-B2BA-43F8-A3DC-7DE97B73BD90}" dt="2024-05-22T20:51:15.475" v="593" actId="478"/>
          <ac:picMkLst>
            <pc:docMk/>
            <pc:sldMk cId="3918934243" sldId="259"/>
            <ac:picMk id="105" creationId="{B262BADB-285C-08A0-A5B8-BA54EF2D983F}"/>
          </ac:picMkLst>
        </pc:picChg>
        <pc:picChg chg="add del mod">
          <ac:chgData name="Henrique Luz" userId="6829211e-787a-4851-8fbc-00e3a92c51f0" providerId="ADAL" clId="{1B742FB3-B2BA-43F8-A3DC-7DE97B73BD90}" dt="2024-05-22T20:51:15.475" v="593" actId="478"/>
          <ac:picMkLst>
            <pc:docMk/>
            <pc:sldMk cId="3918934243" sldId="259"/>
            <ac:picMk id="106" creationId="{7F44FF54-8436-E36E-9518-B062CBAC6A9F}"/>
          </ac:picMkLst>
        </pc:picChg>
        <pc:picChg chg="add del mod">
          <ac:chgData name="Henrique Luz" userId="6829211e-787a-4851-8fbc-00e3a92c51f0" providerId="ADAL" clId="{1B742FB3-B2BA-43F8-A3DC-7DE97B73BD90}" dt="2024-05-22T20:51:15.475" v="593" actId="478"/>
          <ac:picMkLst>
            <pc:docMk/>
            <pc:sldMk cId="3918934243" sldId="259"/>
            <ac:picMk id="107" creationId="{1B1E057C-5C70-CFF4-B157-43150491CDDA}"/>
          </ac:picMkLst>
        </pc:picChg>
        <pc:picChg chg="add del mod">
          <ac:chgData name="Henrique Luz" userId="6829211e-787a-4851-8fbc-00e3a92c51f0" providerId="ADAL" clId="{1B742FB3-B2BA-43F8-A3DC-7DE97B73BD90}" dt="2024-05-22T20:51:15.475" v="593" actId="478"/>
          <ac:picMkLst>
            <pc:docMk/>
            <pc:sldMk cId="3918934243" sldId="259"/>
            <ac:picMk id="108" creationId="{3B65DF54-5ED9-2E91-BC07-8EB07F95FFFF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125" creationId="{4062E16A-BBF9-9A85-6476-99353FDBB7CC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126" creationId="{C5B77A1A-B68A-B767-5612-7F24EA4AA280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127" creationId="{7C1ABC59-8789-9470-4EAC-30B9A40CC51E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128" creationId="{C6B38607-2293-F669-A9F2-4D9C53E625E5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129" creationId="{EC8347B2-819D-4360-8A09-92CF8B18625C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130" creationId="{C57242AE-9215-B2E5-8F00-16DD21CC06CD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131" creationId="{F9F92C78-104B-BAC5-994F-E4BAAD29C6C3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132" creationId="{22105B73-A612-44A8-F53D-D6E64A10D4B5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133" creationId="{731CB2D4-2F69-D6E7-0457-54D05606BBD0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148" creationId="{CA001AC6-24CE-4429-9B00-15829EA1FCCA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149" creationId="{908C5271-1A80-A82D-8ABC-EB2092596B2C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150" creationId="{7D4568E5-3B67-2D3D-B7C9-B8C40517E1EA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151" creationId="{A307A4DB-968B-69DD-96EB-53F0D63A17E5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152" creationId="{7410D6AA-F00E-71A3-A025-336C16905A54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153" creationId="{C9F59B15-336F-0F60-3F07-025F05B760A6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154" creationId="{D0E5E75E-5472-B7C8-B4AC-D8342F0337D4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155" creationId="{1AD7213F-6A47-1749-1ACE-B341963E36D1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156" creationId="{BF1E06F1-2C6E-86B5-4ED1-F68A1ED507A2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171" creationId="{114ACE77-A090-9C48-0A60-D05FCAD53E6F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172" creationId="{1A642795-99BF-F944-C5CF-6D7E6F6F3A35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173" creationId="{9BC8BE2C-B3E3-2BE1-5D1E-6FD83A88CF6C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174" creationId="{A453FCC2-8D8D-498B-C0DD-CD38F1B0FBA5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175" creationId="{7156D5D2-B0C3-0D04-A448-64F275D6D7F5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176" creationId="{B2334C85-C287-9430-1628-5F5DE689C2C7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177" creationId="{AF279865-9D80-7264-90E1-9257BAC3CA6F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178" creationId="{7E0AC644-36A8-8E06-4FC2-0292A9A7890B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179" creationId="{6128F82C-5B8A-C431-C0EF-5C4C3C525D55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194" creationId="{01F589CE-4D46-0715-821C-188CACB2ED69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195" creationId="{B56C29E4-629C-911C-F88F-5C995DD7548A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196" creationId="{5CF680C5-6D00-9E48-F3F0-6CFAFF4B1CF5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197" creationId="{4B5A5F7D-442E-F90F-3D3D-CCF094DA58F9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198" creationId="{874A5B4A-DF42-0187-B0EC-BACDDE6107A3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199" creationId="{C8025C70-6FD6-F7A7-72EA-671480B77263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200" creationId="{85E1067D-65B8-0094-5C10-8B50C36835BB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201" creationId="{68F082AE-B031-EF24-ABF5-8B3B73B829FB}"/>
          </ac:picMkLst>
        </pc:picChg>
        <pc:picChg chg="add del mod">
          <ac:chgData name="Henrique Luz" userId="6829211e-787a-4851-8fbc-00e3a92c51f0" providerId="ADAL" clId="{1B742FB3-B2BA-43F8-A3DC-7DE97B73BD90}" dt="2024-05-22T20:57:48.581" v="638" actId="478"/>
          <ac:picMkLst>
            <pc:docMk/>
            <pc:sldMk cId="3918934243" sldId="259"/>
            <ac:picMk id="202" creationId="{CABD03B5-55FB-173F-710F-2A56E6AA40B9}"/>
          </ac:picMkLst>
        </pc:picChg>
        <pc:picChg chg="add del mod">
          <ac:chgData name="Henrique Luz" userId="6829211e-787a-4851-8fbc-00e3a92c51f0" providerId="ADAL" clId="{1B742FB3-B2BA-43F8-A3DC-7DE97B73BD90}" dt="2024-05-22T21:08:23.758" v="779" actId="478"/>
          <ac:picMkLst>
            <pc:docMk/>
            <pc:sldMk cId="3918934243" sldId="259"/>
            <ac:picMk id="223" creationId="{0E9B9222-AB21-F2D2-FE3C-38A6F30AE531}"/>
          </ac:picMkLst>
        </pc:picChg>
        <pc:picChg chg="add del mod">
          <ac:chgData name="Henrique Luz" userId="6829211e-787a-4851-8fbc-00e3a92c51f0" providerId="ADAL" clId="{1B742FB3-B2BA-43F8-A3DC-7DE97B73BD90}" dt="2024-05-22T21:08:24.388" v="780" actId="478"/>
          <ac:picMkLst>
            <pc:docMk/>
            <pc:sldMk cId="3918934243" sldId="259"/>
            <ac:picMk id="224" creationId="{5C05310E-CFBC-33D2-88DF-259617C892FF}"/>
          </ac:picMkLst>
        </pc:picChg>
        <pc:picChg chg="add del mod">
          <ac:chgData name="Henrique Luz" userId="6829211e-787a-4851-8fbc-00e3a92c51f0" providerId="ADAL" clId="{1B742FB3-B2BA-43F8-A3DC-7DE97B73BD90}" dt="2024-05-22T21:08:23.175" v="778" actId="478"/>
          <ac:picMkLst>
            <pc:docMk/>
            <pc:sldMk cId="3918934243" sldId="259"/>
            <ac:picMk id="225" creationId="{4CB1159E-3E06-ABB5-D65A-5C974A148ACB}"/>
          </ac:picMkLst>
        </pc:picChg>
        <pc:picChg chg="add del mod">
          <ac:chgData name="Henrique Luz" userId="6829211e-787a-4851-8fbc-00e3a92c51f0" providerId="ADAL" clId="{1B742FB3-B2BA-43F8-A3DC-7DE97B73BD90}" dt="2024-05-22T21:08:20.745" v="774" actId="478"/>
          <ac:picMkLst>
            <pc:docMk/>
            <pc:sldMk cId="3918934243" sldId="259"/>
            <ac:picMk id="226" creationId="{5E7BBA65-73BD-31DE-FAD8-E8E8B4054F78}"/>
          </ac:picMkLst>
        </pc:picChg>
        <pc:picChg chg="add del mod">
          <ac:chgData name="Henrique Luz" userId="6829211e-787a-4851-8fbc-00e3a92c51f0" providerId="ADAL" clId="{1B742FB3-B2BA-43F8-A3DC-7DE97B73BD90}" dt="2024-05-22T21:08:21.348" v="775" actId="478"/>
          <ac:picMkLst>
            <pc:docMk/>
            <pc:sldMk cId="3918934243" sldId="259"/>
            <ac:picMk id="227" creationId="{6FFCBA3E-0412-BB88-E2E6-DC2FE6388010}"/>
          </ac:picMkLst>
        </pc:picChg>
        <pc:picChg chg="add del mod">
          <ac:chgData name="Henrique Luz" userId="6829211e-787a-4851-8fbc-00e3a92c51f0" providerId="ADAL" clId="{1B742FB3-B2BA-43F8-A3DC-7DE97B73BD90}" dt="2024-05-22T21:08:21.956" v="776" actId="478"/>
          <ac:picMkLst>
            <pc:docMk/>
            <pc:sldMk cId="3918934243" sldId="259"/>
            <ac:picMk id="228" creationId="{EBF146D0-7C45-2F32-54DA-B9E8ABFB1AED}"/>
          </ac:picMkLst>
        </pc:picChg>
        <pc:picChg chg="add del mod">
          <ac:chgData name="Henrique Luz" userId="6829211e-787a-4851-8fbc-00e3a92c51f0" providerId="ADAL" clId="{1B742FB3-B2BA-43F8-A3DC-7DE97B73BD90}" dt="2024-05-22T21:08:22.551" v="777" actId="478"/>
          <ac:picMkLst>
            <pc:docMk/>
            <pc:sldMk cId="3918934243" sldId="259"/>
            <ac:picMk id="229" creationId="{ED4229D9-9E61-0AF1-3835-6A6D87085B50}"/>
          </ac:picMkLst>
        </pc:picChg>
        <pc:picChg chg="add del mod">
          <ac:chgData name="Henrique Luz" userId="6829211e-787a-4851-8fbc-00e3a92c51f0" providerId="ADAL" clId="{1B742FB3-B2BA-43F8-A3DC-7DE97B73BD90}" dt="2024-05-22T21:08:25.394" v="782" actId="478"/>
          <ac:picMkLst>
            <pc:docMk/>
            <pc:sldMk cId="3918934243" sldId="259"/>
            <ac:picMk id="230" creationId="{2F9C142F-0D8E-217C-9F29-49FD37F166F1}"/>
          </ac:picMkLst>
        </pc:picChg>
        <pc:picChg chg="add del mod">
          <ac:chgData name="Henrique Luz" userId="6829211e-787a-4851-8fbc-00e3a92c51f0" providerId="ADAL" clId="{1B742FB3-B2BA-43F8-A3DC-7DE97B73BD90}" dt="2024-05-22T21:08:24.906" v="781" actId="478"/>
          <ac:picMkLst>
            <pc:docMk/>
            <pc:sldMk cId="3918934243" sldId="259"/>
            <ac:picMk id="231" creationId="{95C0B8E8-90FF-2451-6034-EEC52D316FA1}"/>
          </ac:picMkLst>
        </pc:picChg>
        <pc:picChg chg="add del mod">
          <ac:chgData name="Henrique Luz" userId="6829211e-787a-4851-8fbc-00e3a92c51f0" providerId="ADAL" clId="{1B742FB3-B2BA-43F8-A3DC-7DE97B73BD90}" dt="2024-05-22T21:04:47.903" v="742" actId="478"/>
          <ac:picMkLst>
            <pc:docMk/>
            <pc:sldMk cId="3918934243" sldId="259"/>
            <ac:picMk id="246" creationId="{103DE4D2-4570-CA9F-E471-F02A477D952E}"/>
          </ac:picMkLst>
        </pc:picChg>
        <pc:picChg chg="add del mod">
          <ac:chgData name="Henrique Luz" userId="6829211e-787a-4851-8fbc-00e3a92c51f0" providerId="ADAL" clId="{1B742FB3-B2BA-43F8-A3DC-7DE97B73BD90}" dt="2024-05-22T21:04:47.903" v="742" actId="478"/>
          <ac:picMkLst>
            <pc:docMk/>
            <pc:sldMk cId="3918934243" sldId="259"/>
            <ac:picMk id="247" creationId="{6400960A-1A69-B320-A35C-CE19DFB67D56}"/>
          </ac:picMkLst>
        </pc:picChg>
        <pc:picChg chg="add del mod">
          <ac:chgData name="Henrique Luz" userId="6829211e-787a-4851-8fbc-00e3a92c51f0" providerId="ADAL" clId="{1B742FB3-B2BA-43F8-A3DC-7DE97B73BD90}" dt="2024-05-22T21:04:47.903" v="742" actId="478"/>
          <ac:picMkLst>
            <pc:docMk/>
            <pc:sldMk cId="3918934243" sldId="259"/>
            <ac:picMk id="248" creationId="{2BD6DAA2-CA81-5F29-9D6C-568D34584672}"/>
          </ac:picMkLst>
        </pc:picChg>
        <pc:picChg chg="add del mod">
          <ac:chgData name="Henrique Luz" userId="6829211e-787a-4851-8fbc-00e3a92c51f0" providerId="ADAL" clId="{1B742FB3-B2BA-43F8-A3DC-7DE97B73BD90}" dt="2024-05-22T21:04:47.903" v="742" actId="478"/>
          <ac:picMkLst>
            <pc:docMk/>
            <pc:sldMk cId="3918934243" sldId="259"/>
            <ac:picMk id="249" creationId="{ECB2D04F-8CAE-A4DC-C914-EB4CEE93B211}"/>
          </ac:picMkLst>
        </pc:picChg>
        <pc:picChg chg="add del mod">
          <ac:chgData name="Henrique Luz" userId="6829211e-787a-4851-8fbc-00e3a92c51f0" providerId="ADAL" clId="{1B742FB3-B2BA-43F8-A3DC-7DE97B73BD90}" dt="2024-05-22T21:04:47.903" v="742" actId="478"/>
          <ac:picMkLst>
            <pc:docMk/>
            <pc:sldMk cId="3918934243" sldId="259"/>
            <ac:picMk id="250" creationId="{A8D1A69A-3CD0-AA23-33AB-C29536850B23}"/>
          </ac:picMkLst>
        </pc:picChg>
        <pc:picChg chg="add del mod">
          <ac:chgData name="Henrique Luz" userId="6829211e-787a-4851-8fbc-00e3a92c51f0" providerId="ADAL" clId="{1B742FB3-B2BA-43F8-A3DC-7DE97B73BD90}" dt="2024-05-22T21:04:47.903" v="742" actId="478"/>
          <ac:picMkLst>
            <pc:docMk/>
            <pc:sldMk cId="3918934243" sldId="259"/>
            <ac:picMk id="251" creationId="{26F54FFE-C555-CB14-5069-3EB130B24BD9}"/>
          </ac:picMkLst>
        </pc:picChg>
        <pc:picChg chg="add del mod">
          <ac:chgData name="Henrique Luz" userId="6829211e-787a-4851-8fbc-00e3a92c51f0" providerId="ADAL" clId="{1B742FB3-B2BA-43F8-A3DC-7DE97B73BD90}" dt="2024-05-22T21:04:47.903" v="742" actId="478"/>
          <ac:picMkLst>
            <pc:docMk/>
            <pc:sldMk cId="3918934243" sldId="259"/>
            <ac:picMk id="252" creationId="{B8F1B20F-B2BB-53DB-0208-688755749008}"/>
          </ac:picMkLst>
        </pc:picChg>
        <pc:picChg chg="add del mod">
          <ac:chgData name="Henrique Luz" userId="6829211e-787a-4851-8fbc-00e3a92c51f0" providerId="ADAL" clId="{1B742FB3-B2BA-43F8-A3DC-7DE97B73BD90}" dt="2024-05-22T21:04:47.903" v="742" actId="478"/>
          <ac:picMkLst>
            <pc:docMk/>
            <pc:sldMk cId="3918934243" sldId="259"/>
            <ac:picMk id="253" creationId="{7527099B-685A-3163-7717-BFE8D939FEA2}"/>
          </ac:picMkLst>
        </pc:picChg>
        <pc:picChg chg="add del mod">
          <ac:chgData name="Henrique Luz" userId="6829211e-787a-4851-8fbc-00e3a92c51f0" providerId="ADAL" clId="{1B742FB3-B2BA-43F8-A3DC-7DE97B73BD90}" dt="2024-05-22T21:04:47.903" v="742" actId="478"/>
          <ac:picMkLst>
            <pc:docMk/>
            <pc:sldMk cId="3918934243" sldId="259"/>
            <ac:picMk id="254" creationId="{865BECB8-83C0-156E-FD51-1BEFE7221763}"/>
          </ac:picMkLst>
        </pc:picChg>
        <pc:picChg chg="add del mod">
          <ac:chgData name="Henrique Luz" userId="6829211e-787a-4851-8fbc-00e3a92c51f0" providerId="ADAL" clId="{1B742FB3-B2BA-43F8-A3DC-7DE97B73BD90}" dt="2024-05-22T21:04:47.903" v="742" actId="478"/>
          <ac:picMkLst>
            <pc:docMk/>
            <pc:sldMk cId="3918934243" sldId="259"/>
            <ac:picMk id="269" creationId="{10640D6B-5329-C12C-B38E-9F961A1821E2}"/>
          </ac:picMkLst>
        </pc:picChg>
        <pc:picChg chg="add del mod">
          <ac:chgData name="Henrique Luz" userId="6829211e-787a-4851-8fbc-00e3a92c51f0" providerId="ADAL" clId="{1B742FB3-B2BA-43F8-A3DC-7DE97B73BD90}" dt="2024-05-22T21:04:47.903" v="742" actId="478"/>
          <ac:picMkLst>
            <pc:docMk/>
            <pc:sldMk cId="3918934243" sldId="259"/>
            <ac:picMk id="270" creationId="{4FD04D17-702E-DF49-EFB1-72ADD2FF1092}"/>
          </ac:picMkLst>
        </pc:picChg>
        <pc:picChg chg="add del mod">
          <ac:chgData name="Henrique Luz" userId="6829211e-787a-4851-8fbc-00e3a92c51f0" providerId="ADAL" clId="{1B742FB3-B2BA-43F8-A3DC-7DE97B73BD90}" dt="2024-05-22T21:04:47.903" v="742" actId="478"/>
          <ac:picMkLst>
            <pc:docMk/>
            <pc:sldMk cId="3918934243" sldId="259"/>
            <ac:picMk id="271" creationId="{C6560077-D408-F52F-1DB9-1D37FFEDCE2F}"/>
          </ac:picMkLst>
        </pc:picChg>
        <pc:picChg chg="add del mod">
          <ac:chgData name="Henrique Luz" userId="6829211e-787a-4851-8fbc-00e3a92c51f0" providerId="ADAL" clId="{1B742FB3-B2BA-43F8-A3DC-7DE97B73BD90}" dt="2024-05-22T21:04:47.903" v="742" actId="478"/>
          <ac:picMkLst>
            <pc:docMk/>
            <pc:sldMk cId="3918934243" sldId="259"/>
            <ac:picMk id="272" creationId="{035B33A8-A2EA-E38B-1986-3CAB4EAFEF7C}"/>
          </ac:picMkLst>
        </pc:picChg>
        <pc:picChg chg="add del mod">
          <ac:chgData name="Henrique Luz" userId="6829211e-787a-4851-8fbc-00e3a92c51f0" providerId="ADAL" clId="{1B742FB3-B2BA-43F8-A3DC-7DE97B73BD90}" dt="2024-05-22T21:04:47.903" v="742" actId="478"/>
          <ac:picMkLst>
            <pc:docMk/>
            <pc:sldMk cId="3918934243" sldId="259"/>
            <ac:picMk id="273" creationId="{BE1A2708-092D-8D8D-B49E-5607232E479E}"/>
          </ac:picMkLst>
        </pc:picChg>
        <pc:picChg chg="add del mod">
          <ac:chgData name="Henrique Luz" userId="6829211e-787a-4851-8fbc-00e3a92c51f0" providerId="ADAL" clId="{1B742FB3-B2BA-43F8-A3DC-7DE97B73BD90}" dt="2024-05-22T21:04:47.903" v="742" actId="478"/>
          <ac:picMkLst>
            <pc:docMk/>
            <pc:sldMk cId="3918934243" sldId="259"/>
            <ac:picMk id="274" creationId="{443FD3EF-1464-C295-4C41-AF06CBF6D2ED}"/>
          </ac:picMkLst>
        </pc:picChg>
        <pc:picChg chg="add del mod">
          <ac:chgData name="Henrique Luz" userId="6829211e-787a-4851-8fbc-00e3a92c51f0" providerId="ADAL" clId="{1B742FB3-B2BA-43F8-A3DC-7DE97B73BD90}" dt="2024-05-22T21:04:47.903" v="742" actId="478"/>
          <ac:picMkLst>
            <pc:docMk/>
            <pc:sldMk cId="3918934243" sldId="259"/>
            <ac:picMk id="275" creationId="{C0131F34-341B-5CA1-12E9-88394CD8BC2A}"/>
          </ac:picMkLst>
        </pc:picChg>
        <pc:picChg chg="add del mod">
          <ac:chgData name="Henrique Luz" userId="6829211e-787a-4851-8fbc-00e3a92c51f0" providerId="ADAL" clId="{1B742FB3-B2BA-43F8-A3DC-7DE97B73BD90}" dt="2024-05-22T21:04:47.903" v="742" actId="478"/>
          <ac:picMkLst>
            <pc:docMk/>
            <pc:sldMk cId="3918934243" sldId="259"/>
            <ac:picMk id="276" creationId="{8C17633F-E553-4C74-1316-5B9EC2753547}"/>
          </ac:picMkLst>
        </pc:picChg>
        <pc:picChg chg="add del mod">
          <ac:chgData name="Henrique Luz" userId="6829211e-787a-4851-8fbc-00e3a92c51f0" providerId="ADAL" clId="{1B742FB3-B2BA-43F8-A3DC-7DE97B73BD90}" dt="2024-05-22T21:04:47.903" v="742" actId="478"/>
          <ac:picMkLst>
            <pc:docMk/>
            <pc:sldMk cId="3918934243" sldId="259"/>
            <ac:picMk id="277" creationId="{2AE3993B-F84A-7822-9B83-73FF030B1844}"/>
          </ac:picMkLst>
        </pc:picChg>
        <pc:picChg chg="add del mod">
          <ac:chgData name="Henrique Luz" userId="6829211e-787a-4851-8fbc-00e3a92c51f0" providerId="ADAL" clId="{1B742FB3-B2BA-43F8-A3DC-7DE97B73BD90}" dt="2024-05-22T20:59:39.121" v="663" actId="478"/>
          <ac:picMkLst>
            <pc:docMk/>
            <pc:sldMk cId="3918934243" sldId="259"/>
            <ac:picMk id="292" creationId="{4C0A9199-DE7B-4560-8E91-6023978010CD}"/>
          </ac:picMkLst>
        </pc:picChg>
        <pc:picChg chg="add del mod">
          <ac:chgData name="Henrique Luz" userId="6829211e-787a-4851-8fbc-00e3a92c51f0" providerId="ADAL" clId="{1B742FB3-B2BA-43F8-A3DC-7DE97B73BD90}" dt="2024-05-22T20:59:39.121" v="663" actId="478"/>
          <ac:picMkLst>
            <pc:docMk/>
            <pc:sldMk cId="3918934243" sldId="259"/>
            <ac:picMk id="293" creationId="{FFF386AD-D475-4286-CDD1-14D64AEAF533}"/>
          </ac:picMkLst>
        </pc:picChg>
        <pc:picChg chg="add del mod">
          <ac:chgData name="Henrique Luz" userId="6829211e-787a-4851-8fbc-00e3a92c51f0" providerId="ADAL" clId="{1B742FB3-B2BA-43F8-A3DC-7DE97B73BD90}" dt="2024-05-22T20:59:39.121" v="663" actId="478"/>
          <ac:picMkLst>
            <pc:docMk/>
            <pc:sldMk cId="3918934243" sldId="259"/>
            <ac:picMk id="294" creationId="{E9998D4E-FABB-68CD-9324-EB493D4A1512}"/>
          </ac:picMkLst>
        </pc:picChg>
        <pc:picChg chg="add del mod">
          <ac:chgData name="Henrique Luz" userId="6829211e-787a-4851-8fbc-00e3a92c51f0" providerId="ADAL" clId="{1B742FB3-B2BA-43F8-A3DC-7DE97B73BD90}" dt="2024-05-22T20:59:39.121" v="663" actId="478"/>
          <ac:picMkLst>
            <pc:docMk/>
            <pc:sldMk cId="3918934243" sldId="259"/>
            <ac:picMk id="295" creationId="{F024AECF-3816-11A9-2ACF-53F0C2F2607B}"/>
          </ac:picMkLst>
        </pc:picChg>
        <pc:picChg chg="add del mod">
          <ac:chgData name="Henrique Luz" userId="6829211e-787a-4851-8fbc-00e3a92c51f0" providerId="ADAL" clId="{1B742FB3-B2BA-43F8-A3DC-7DE97B73BD90}" dt="2024-05-22T20:59:39.121" v="663" actId="478"/>
          <ac:picMkLst>
            <pc:docMk/>
            <pc:sldMk cId="3918934243" sldId="259"/>
            <ac:picMk id="296" creationId="{408B9EAE-BB6B-98B7-BB5E-F2F36A1A8DB7}"/>
          </ac:picMkLst>
        </pc:picChg>
        <pc:picChg chg="add del mod">
          <ac:chgData name="Henrique Luz" userId="6829211e-787a-4851-8fbc-00e3a92c51f0" providerId="ADAL" clId="{1B742FB3-B2BA-43F8-A3DC-7DE97B73BD90}" dt="2024-05-22T20:59:39.121" v="663" actId="478"/>
          <ac:picMkLst>
            <pc:docMk/>
            <pc:sldMk cId="3918934243" sldId="259"/>
            <ac:picMk id="297" creationId="{FBFAF866-5CE8-3BD7-D04C-1E767675B847}"/>
          </ac:picMkLst>
        </pc:picChg>
        <pc:picChg chg="add del mod">
          <ac:chgData name="Henrique Luz" userId="6829211e-787a-4851-8fbc-00e3a92c51f0" providerId="ADAL" clId="{1B742FB3-B2BA-43F8-A3DC-7DE97B73BD90}" dt="2024-05-22T20:59:39.121" v="663" actId="478"/>
          <ac:picMkLst>
            <pc:docMk/>
            <pc:sldMk cId="3918934243" sldId="259"/>
            <ac:picMk id="298" creationId="{58C79069-57AB-4005-6400-2C8BBFD38C15}"/>
          </ac:picMkLst>
        </pc:picChg>
        <pc:picChg chg="add del mod">
          <ac:chgData name="Henrique Luz" userId="6829211e-787a-4851-8fbc-00e3a92c51f0" providerId="ADAL" clId="{1B742FB3-B2BA-43F8-A3DC-7DE97B73BD90}" dt="2024-05-22T20:59:39.121" v="663" actId="478"/>
          <ac:picMkLst>
            <pc:docMk/>
            <pc:sldMk cId="3918934243" sldId="259"/>
            <ac:picMk id="299" creationId="{431DC12B-D48D-0720-D16F-6295D508702B}"/>
          </ac:picMkLst>
        </pc:picChg>
        <pc:picChg chg="add del mod">
          <ac:chgData name="Henrique Luz" userId="6829211e-787a-4851-8fbc-00e3a92c51f0" providerId="ADAL" clId="{1B742FB3-B2BA-43F8-A3DC-7DE97B73BD90}" dt="2024-05-22T20:59:39.121" v="663" actId="478"/>
          <ac:picMkLst>
            <pc:docMk/>
            <pc:sldMk cId="3918934243" sldId="259"/>
            <ac:picMk id="300" creationId="{72114838-BE68-A9CB-C3A1-14FB15D173FB}"/>
          </ac:picMkLst>
        </pc:picChg>
        <pc:picChg chg="add mod">
          <ac:chgData name="Henrique Luz" userId="6829211e-787a-4851-8fbc-00e3a92c51f0" providerId="ADAL" clId="{1B742FB3-B2BA-43F8-A3DC-7DE97B73BD90}" dt="2024-05-22T21:05:01.835" v="746"/>
          <ac:picMkLst>
            <pc:docMk/>
            <pc:sldMk cId="3918934243" sldId="259"/>
            <ac:picMk id="327" creationId="{65A07760-8A51-6584-5F53-F3A396D649D3}"/>
          </ac:picMkLst>
        </pc:picChg>
        <pc:picChg chg="add mod">
          <ac:chgData name="Henrique Luz" userId="6829211e-787a-4851-8fbc-00e3a92c51f0" providerId="ADAL" clId="{1B742FB3-B2BA-43F8-A3DC-7DE97B73BD90}" dt="2024-05-22T21:05:01.835" v="746"/>
          <ac:picMkLst>
            <pc:docMk/>
            <pc:sldMk cId="3918934243" sldId="259"/>
            <ac:picMk id="328" creationId="{BF96511F-49D7-2587-563A-3A986A2AC0FD}"/>
          </ac:picMkLst>
        </pc:picChg>
        <pc:picChg chg="add mod">
          <ac:chgData name="Henrique Luz" userId="6829211e-787a-4851-8fbc-00e3a92c51f0" providerId="ADAL" clId="{1B742FB3-B2BA-43F8-A3DC-7DE97B73BD90}" dt="2024-05-22T21:05:01.835" v="746"/>
          <ac:picMkLst>
            <pc:docMk/>
            <pc:sldMk cId="3918934243" sldId="259"/>
            <ac:picMk id="329" creationId="{D4EC3ABF-7B62-2CCF-DF7F-64227BBB9DA2}"/>
          </ac:picMkLst>
        </pc:picChg>
        <pc:picChg chg="add mod">
          <ac:chgData name="Henrique Luz" userId="6829211e-787a-4851-8fbc-00e3a92c51f0" providerId="ADAL" clId="{1B742FB3-B2BA-43F8-A3DC-7DE97B73BD90}" dt="2024-05-22T21:05:01.835" v="746"/>
          <ac:picMkLst>
            <pc:docMk/>
            <pc:sldMk cId="3918934243" sldId="259"/>
            <ac:picMk id="330" creationId="{41610505-AC32-230D-F77B-29FDF80F685A}"/>
          </ac:picMkLst>
        </pc:picChg>
        <pc:picChg chg="add mod">
          <ac:chgData name="Henrique Luz" userId="6829211e-787a-4851-8fbc-00e3a92c51f0" providerId="ADAL" clId="{1B742FB3-B2BA-43F8-A3DC-7DE97B73BD90}" dt="2024-05-22T21:05:01.835" v="746"/>
          <ac:picMkLst>
            <pc:docMk/>
            <pc:sldMk cId="3918934243" sldId="259"/>
            <ac:picMk id="331" creationId="{19BB6A7D-4F06-9D73-6BBF-BB7E50F5C955}"/>
          </ac:picMkLst>
        </pc:picChg>
        <pc:picChg chg="add mod">
          <ac:chgData name="Henrique Luz" userId="6829211e-787a-4851-8fbc-00e3a92c51f0" providerId="ADAL" clId="{1B742FB3-B2BA-43F8-A3DC-7DE97B73BD90}" dt="2024-05-22T21:05:01.835" v="746"/>
          <ac:picMkLst>
            <pc:docMk/>
            <pc:sldMk cId="3918934243" sldId="259"/>
            <ac:picMk id="332" creationId="{15F2595D-ADCB-451A-04FE-14554ED0D0AB}"/>
          </ac:picMkLst>
        </pc:picChg>
        <pc:picChg chg="add mod">
          <ac:chgData name="Henrique Luz" userId="6829211e-787a-4851-8fbc-00e3a92c51f0" providerId="ADAL" clId="{1B742FB3-B2BA-43F8-A3DC-7DE97B73BD90}" dt="2024-05-22T21:05:01.835" v="746"/>
          <ac:picMkLst>
            <pc:docMk/>
            <pc:sldMk cId="3918934243" sldId="259"/>
            <ac:picMk id="333" creationId="{5D1C464E-D56F-5A6B-1748-B775FDCF70A5}"/>
          </ac:picMkLst>
        </pc:picChg>
        <pc:picChg chg="add mod">
          <ac:chgData name="Henrique Luz" userId="6829211e-787a-4851-8fbc-00e3a92c51f0" providerId="ADAL" clId="{1B742FB3-B2BA-43F8-A3DC-7DE97B73BD90}" dt="2024-05-22T21:05:01.835" v="746"/>
          <ac:picMkLst>
            <pc:docMk/>
            <pc:sldMk cId="3918934243" sldId="259"/>
            <ac:picMk id="334" creationId="{706751F9-92B8-0636-562B-45873F5B2BDE}"/>
          </ac:picMkLst>
        </pc:picChg>
        <pc:picChg chg="add mod">
          <ac:chgData name="Henrique Luz" userId="6829211e-787a-4851-8fbc-00e3a92c51f0" providerId="ADAL" clId="{1B742FB3-B2BA-43F8-A3DC-7DE97B73BD90}" dt="2024-05-22T21:05:01.835" v="746"/>
          <ac:picMkLst>
            <pc:docMk/>
            <pc:sldMk cId="3918934243" sldId="259"/>
            <ac:picMk id="335" creationId="{E1726355-8C6B-7CBA-B1AB-DCD493D9CCF2}"/>
          </ac:picMkLst>
        </pc:picChg>
        <pc:picChg chg="add del mod">
          <ac:chgData name="Henrique Luz" userId="6829211e-787a-4851-8fbc-00e3a92c51f0" providerId="ADAL" clId="{1B742FB3-B2BA-43F8-A3DC-7DE97B73BD90}" dt="2024-05-22T21:08:35.684" v="799" actId="478"/>
          <ac:picMkLst>
            <pc:docMk/>
            <pc:sldMk cId="3918934243" sldId="259"/>
            <ac:picMk id="350" creationId="{1CF2AA69-140F-E835-D04D-F9DB2B476E5B}"/>
          </ac:picMkLst>
        </pc:picChg>
        <pc:picChg chg="add del mod">
          <ac:chgData name="Henrique Luz" userId="6829211e-787a-4851-8fbc-00e3a92c51f0" providerId="ADAL" clId="{1B742FB3-B2BA-43F8-A3DC-7DE97B73BD90}" dt="2024-05-22T21:08:36.196" v="800" actId="478"/>
          <ac:picMkLst>
            <pc:docMk/>
            <pc:sldMk cId="3918934243" sldId="259"/>
            <ac:picMk id="351" creationId="{B120C6C7-B81D-9DAA-70BA-8A8C5A32182A}"/>
          </ac:picMkLst>
        </pc:picChg>
        <pc:picChg chg="add del mod">
          <ac:chgData name="Henrique Luz" userId="6829211e-787a-4851-8fbc-00e3a92c51f0" providerId="ADAL" clId="{1B742FB3-B2BA-43F8-A3DC-7DE97B73BD90}" dt="2024-05-22T21:08:35.218" v="798" actId="478"/>
          <ac:picMkLst>
            <pc:docMk/>
            <pc:sldMk cId="3918934243" sldId="259"/>
            <ac:picMk id="352" creationId="{A7E6340E-372A-D05D-9D5E-F09BF5B025AE}"/>
          </ac:picMkLst>
        </pc:picChg>
        <pc:picChg chg="add del mod">
          <ac:chgData name="Henrique Luz" userId="6829211e-787a-4851-8fbc-00e3a92c51f0" providerId="ADAL" clId="{1B742FB3-B2BA-43F8-A3DC-7DE97B73BD90}" dt="2024-05-22T21:08:33.178" v="794" actId="478"/>
          <ac:picMkLst>
            <pc:docMk/>
            <pc:sldMk cId="3918934243" sldId="259"/>
            <ac:picMk id="353" creationId="{EC478ED2-2A47-E0D6-7A44-6989EADFE7C1}"/>
          </ac:picMkLst>
        </pc:picChg>
        <pc:picChg chg="add del mod">
          <ac:chgData name="Henrique Luz" userId="6829211e-787a-4851-8fbc-00e3a92c51f0" providerId="ADAL" clId="{1B742FB3-B2BA-43F8-A3DC-7DE97B73BD90}" dt="2024-05-22T21:08:33.652" v="795" actId="478"/>
          <ac:picMkLst>
            <pc:docMk/>
            <pc:sldMk cId="3918934243" sldId="259"/>
            <ac:picMk id="354" creationId="{E72E5223-F7D0-4005-63D9-9AD02209322D}"/>
          </ac:picMkLst>
        </pc:picChg>
        <pc:picChg chg="add del mod">
          <ac:chgData name="Henrique Luz" userId="6829211e-787a-4851-8fbc-00e3a92c51f0" providerId="ADAL" clId="{1B742FB3-B2BA-43F8-A3DC-7DE97B73BD90}" dt="2024-05-22T21:08:34.217" v="796" actId="478"/>
          <ac:picMkLst>
            <pc:docMk/>
            <pc:sldMk cId="3918934243" sldId="259"/>
            <ac:picMk id="355" creationId="{EA0B62C0-158B-8C62-7F87-D72DB12710D7}"/>
          </ac:picMkLst>
        </pc:picChg>
        <pc:picChg chg="add del mod">
          <ac:chgData name="Henrique Luz" userId="6829211e-787a-4851-8fbc-00e3a92c51f0" providerId="ADAL" clId="{1B742FB3-B2BA-43F8-A3DC-7DE97B73BD90}" dt="2024-05-22T21:08:34.720" v="797" actId="478"/>
          <ac:picMkLst>
            <pc:docMk/>
            <pc:sldMk cId="3918934243" sldId="259"/>
            <ac:picMk id="356" creationId="{D08723FC-E52B-EAAD-F6A7-F1AFE8D71E5D}"/>
          </ac:picMkLst>
        </pc:picChg>
        <pc:picChg chg="add del mod">
          <ac:chgData name="Henrique Luz" userId="6829211e-787a-4851-8fbc-00e3a92c51f0" providerId="ADAL" clId="{1B742FB3-B2BA-43F8-A3DC-7DE97B73BD90}" dt="2024-05-22T21:08:37.295" v="802" actId="478"/>
          <ac:picMkLst>
            <pc:docMk/>
            <pc:sldMk cId="3918934243" sldId="259"/>
            <ac:picMk id="357" creationId="{BCF76D54-5630-F746-AD76-2E58ADDAE7F6}"/>
          </ac:picMkLst>
        </pc:picChg>
        <pc:picChg chg="add del mod">
          <ac:chgData name="Henrique Luz" userId="6829211e-787a-4851-8fbc-00e3a92c51f0" providerId="ADAL" clId="{1B742FB3-B2BA-43F8-A3DC-7DE97B73BD90}" dt="2024-05-22T21:08:36.668" v="801" actId="478"/>
          <ac:picMkLst>
            <pc:docMk/>
            <pc:sldMk cId="3918934243" sldId="259"/>
            <ac:picMk id="358" creationId="{17F03F25-2094-BBEE-B621-480EB34E1A04}"/>
          </ac:picMkLst>
        </pc:picChg>
        <pc:picChg chg="add del mod">
          <ac:chgData name="Henrique Luz" userId="6829211e-787a-4851-8fbc-00e3a92c51f0" providerId="ADAL" clId="{1B742FB3-B2BA-43F8-A3DC-7DE97B73BD90}" dt="2024-05-22T21:08:30.958" v="788" actId="478"/>
          <ac:picMkLst>
            <pc:docMk/>
            <pc:sldMk cId="3918934243" sldId="259"/>
            <ac:picMk id="373" creationId="{E9BA4934-AFDB-F0D4-9BD2-6980240DD813}"/>
          </ac:picMkLst>
        </pc:picChg>
        <pc:picChg chg="add del mod">
          <ac:chgData name="Henrique Luz" userId="6829211e-787a-4851-8fbc-00e3a92c51f0" providerId="ADAL" clId="{1B742FB3-B2BA-43F8-A3DC-7DE97B73BD90}" dt="2024-05-22T21:08:31.424" v="790" actId="478"/>
          <ac:picMkLst>
            <pc:docMk/>
            <pc:sldMk cId="3918934243" sldId="259"/>
            <ac:picMk id="374" creationId="{9A27A584-6A46-7490-20D5-78F095C6C166}"/>
          </ac:picMkLst>
        </pc:picChg>
        <pc:picChg chg="add del mod">
          <ac:chgData name="Henrique Luz" userId="6829211e-787a-4851-8fbc-00e3a92c51f0" providerId="ADAL" clId="{1B742FB3-B2BA-43F8-A3DC-7DE97B73BD90}" dt="2024-05-22T21:08:30.449" v="787" actId="478"/>
          <ac:picMkLst>
            <pc:docMk/>
            <pc:sldMk cId="3918934243" sldId="259"/>
            <ac:picMk id="375" creationId="{5986D1BC-8B8F-B504-6E21-329C68487308}"/>
          </ac:picMkLst>
        </pc:picChg>
        <pc:picChg chg="add del mod">
          <ac:chgData name="Henrique Luz" userId="6829211e-787a-4851-8fbc-00e3a92c51f0" providerId="ADAL" clId="{1B742FB3-B2BA-43F8-A3DC-7DE97B73BD90}" dt="2024-05-22T21:08:26.757" v="783" actId="478"/>
          <ac:picMkLst>
            <pc:docMk/>
            <pc:sldMk cId="3918934243" sldId="259"/>
            <ac:picMk id="376" creationId="{377EA10C-BDCB-F112-D958-A3EE72068CC0}"/>
          </ac:picMkLst>
        </pc:picChg>
        <pc:picChg chg="add del mod">
          <ac:chgData name="Henrique Luz" userId="6829211e-787a-4851-8fbc-00e3a92c51f0" providerId="ADAL" clId="{1B742FB3-B2BA-43F8-A3DC-7DE97B73BD90}" dt="2024-05-22T21:08:27.276" v="784" actId="478"/>
          <ac:picMkLst>
            <pc:docMk/>
            <pc:sldMk cId="3918934243" sldId="259"/>
            <ac:picMk id="377" creationId="{E89BCEB5-3CA8-25FD-28CF-44D992BDCBD1}"/>
          </ac:picMkLst>
        </pc:picChg>
        <pc:picChg chg="add del mod">
          <ac:chgData name="Henrique Luz" userId="6829211e-787a-4851-8fbc-00e3a92c51f0" providerId="ADAL" clId="{1B742FB3-B2BA-43F8-A3DC-7DE97B73BD90}" dt="2024-05-22T21:08:29.285" v="785" actId="478"/>
          <ac:picMkLst>
            <pc:docMk/>
            <pc:sldMk cId="3918934243" sldId="259"/>
            <ac:picMk id="378" creationId="{397607DC-C3C5-EBF8-4A81-7755F0A5EBC5}"/>
          </ac:picMkLst>
        </pc:picChg>
        <pc:picChg chg="add del mod">
          <ac:chgData name="Henrique Luz" userId="6829211e-787a-4851-8fbc-00e3a92c51f0" providerId="ADAL" clId="{1B742FB3-B2BA-43F8-A3DC-7DE97B73BD90}" dt="2024-05-22T21:08:29.975" v="786" actId="478"/>
          <ac:picMkLst>
            <pc:docMk/>
            <pc:sldMk cId="3918934243" sldId="259"/>
            <ac:picMk id="379" creationId="{CE6F91D7-33E3-199D-9A55-DF71F09A100B}"/>
          </ac:picMkLst>
        </pc:picChg>
        <pc:picChg chg="add del mod">
          <ac:chgData name="Henrique Luz" userId="6829211e-787a-4851-8fbc-00e3a92c51f0" providerId="ADAL" clId="{1B742FB3-B2BA-43F8-A3DC-7DE97B73BD90}" dt="2024-05-22T21:08:32.380" v="793" actId="478"/>
          <ac:picMkLst>
            <pc:docMk/>
            <pc:sldMk cId="3918934243" sldId="259"/>
            <ac:picMk id="380" creationId="{B320132F-952B-D82A-9AB1-DA09FE0AFCBF}"/>
          </ac:picMkLst>
        </pc:picChg>
        <pc:picChg chg="add del mod">
          <ac:chgData name="Henrique Luz" userId="6829211e-787a-4851-8fbc-00e3a92c51f0" providerId="ADAL" clId="{1B742FB3-B2BA-43F8-A3DC-7DE97B73BD90}" dt="2024-05-22T21:08:31.820" v="791" actId="478"/>
          <ac:picMkLst>
            <pc:docMk/>
            <pc:sldMk cId="3918934243" sldId="259"/>
            <ac:picMk id="381" creationId="{59DAD1B6-37AD-5C42-565F-A4B41C0DF0A0}"/>
          </ac:picMkLst>
        </pc:picChg>
        <pc:picChg chg="add del mod">
          <ac:chgData name="Henrique Luz" userId="6829211e-787a-4851-8fbc-00e3a92c51f0" providerId="ADAL" clId="{1B742FB3-B2BA-43F8-A3DC-7DE97B73BD90}" dt="2024-05-22T21:08:40.600" v="808" actId="478"/>
          <ac:picMkLst>
            <pc:docMk/>
            <pc:sldMk cId="3918934243" sldId="259"/>
            <ac:picMk id="396" creationId="{ED0B80AF-BCD8-0DF6-5FEF-982C5F9F67A9}"/>
          </ac:picMkLst>
        </pc:picChg>
        <pc:picChg chg="add del mod">
          <ac:chgData name="Henrique Luz" userId="6829211e-787a-4851-8fbc-00e3a92c51f0" providerId="ADAL" clId="{1B742FB3-B2BA-43F8-A3DC-7DE97B73BD90}" dt="2024-05-22T21:08:41.095" v="809" actId="478"/>
          <ac:picMkLst>
            <pc:docMk/>
            <pc:sldMk cId="3918934243" sldId="259"/>
            <ac:picMk id="397" creationId="{7588F202-874E-9222-60C3-EB82CEBE89AA}"/>
          </ac:picMkLst>
        </pc:picChg>
        <pc:picChg chg="add del mod">
          <ac:chgData name="Henrique Luz" userId="6829211e-787a-4851-8fbc-00e3a92c51f0" providerId="ADAL" clId="{1B742FB3-B2BA-43F8-A3DC-7DE97B73BD90}" dt="2024-05-22T21:08:40.111" v="807" actId="478"/>
          <ac:picMkLst>
            <pc:docMk/>
            <pc:sldMk cId="3918934243" sldId="259"/>
            <ac:picMk id="398" creationId="{4396593A-865E-8771-6CB7-0CD5E40724C5}"/>
          </ac:picMkLst>
        </pc:picChg>
        <pc:picChg chg="add del mod">
          <ac:chgData name="Henrique Luz" userId="6829211e-787a-4851-8fbc-00e3a92c51f0" providerId="ADAL" clId="{1B742FB3-B2BA-43F8-A3DC-7DE97B73BD90}" dt="2024-05-22T21:08:38.015" v="803" actId="478"/>
          <ac:picMkLst>
            <pc:docMk/>
            <pc:sldMk cId="3918934243" sldId="259"/>
            <ac:picMk id="399" creationId="{0AAFE786-A193-B08B-DCEA-BF27C8145C3A}"/>
          </ac:picMkLst>
        </pc:picChg>
        <pc:picChg chg="add del mod">
          <ac:chgData name="Henrique Luz" userId="6829211e-787a-4851-8fbc-00e3a92c51f0" providerId="ADAL" clId="{1B742FB3-B2BA-43F8-A3DC-7DE97B73BD90}" dt="2024-05-22T21:08:38.590" v="804" actId="478"/>
          <ac:picMkLst>
            <pc:docMk/>
            <pc:sldMk cId="3918934243" sldId="259"/>
            <ac:picMk id="400" creationId="{3937EFE7-73BE-0CEC-0356-B489468B5C80}"/>
          </ac:picMkLst>
        </pc:picChg>
        <pc:picChg chg="add del mod">
          <ac:chgData name="Henrique Luz" userId="6829211e-787a-4851-8fbc-00e3a92c51f0" providerId="ADAL" clId="{1B742FB3-B2BA-43F8-A3DC-7DE97B73BD90}" dt="2024-05-22T21:08:39.043" v="805" actId="478"/>
          <ac:picMkLst>
            <pc:docMk/>
            <pc:sldMk cId="3918934243" sldId="259"/>
            <ac:picMk id="401" creationId="{7BA57164-F4F1-A966-3F0F-153AEDEBCB47}"/>
          </ac:picMkLst>
        </pc:picChg>
        <pc:picChg chg="add del mod">
          <ac:chgData name="Henrique Luz" userId="6829211e-787a-4851-8fbc-00e3a92c51f0" providerId="ADAL" clId="{1B742FB3-B2BA-43F8-A3DC-7DE97B73BD90}" dt="2024-05-22T21:08:39.530" v="806" actId="478"/>
          <ac:picMkLst>
            <pc:docMk/>
            <pc:sldMk cId="3918934243" sldId="259"/>
            <ac:picMk id="402" creationId="{B67F67CA-6678-F981-7839-966CE9949787}"/>
          </ac:picMkLst>
        </pc:picChg>
        <pc:picChg chg="add del mod">
          <ac:chgData name="Henrique Luz" userId="6829211e-787a-4851-8fbc-00e3a92c51f0" providerId="ADAL" clId="{1B742FB3-B2BA-43F8-A3DC-7DE97B73BD90}" dt="2024-05-22T21:08:42.772" v="811" actId="478"/>
          <ac:picMkLst>
            <pc:docMk/>
            <pc:sldMk cId="3918934243" sldId="259"/>
            <ac:picMk id="403" creationId="{DB180612-1810-0F55-1FF3-E1EC37B1C437}"/>
          </ac:picMkLst>
        </pc:picChg>
        <pc:picChg chg="add del mod">
          <ac:chgData name="Henrique Luz" userId="6829211e-787a-4851-8fbc-00e3a92c51f0" providerId="ADAL" clId="{1B742FB3-B2BA-43F8-A3DC-7DE97B73BD90}" dt="2024-05-22T21:08:42.197" v="810" actId="478"/>
          <ac:picMkLst>
            <pc:docMk/>
            <pc:sldMk cId="3918934243" sldId="259"/>
            <ac:picMk id="404" creationId="{D37FA0CF-05D0-D8D9-58B9-5B04C74BBF39}"/>
          </ac:picMkLst>
        </pc:picChg>
        <pc:picChg chg="add del mod">
          <ac:chgData name="Henrique Luz" userId="6829211e-787a-4851-8fbc-00e3a92c51f0" providerId="ADAL" clId="{1B742FB3-B2BA-43F8-A3DC-7DE97B73BD90}" dt="2024-05-22T21:08:47.302" v="819" actId="478"/>
          <ac:picMkLst>
            <pc:docMk/>
            <pc:sldMk cId="3918934243" sldId="259"/>
            <ac:picMk id="419" creationId="{21614ACF-471A-E515-E6B7-A16A83A44FF9}"/>
          </ac:picMkLst>
        </pc:picChg>
        <pc:picChg chg="add del mod">
          <ac:chgData name="Henrique Luz" userId="6829211e-787a-4851-8fbc-00e3a92c51f0" providerId="ADAL" clId="{1B742FB3-B2BA-43F8-A3DC-7DE97B73BD90}" dt="2024-05-22T21:08:47.799" v="820" actId="478"/>
          <ac:picMkLst>
            <pc:docMk/>
            <pc:sldMk cId="3918934243" sldId="259"/>
            <ac:picMk id="420" creationId="{D2D92C90-09AE-8B08-422E-100BF83D6B00}"/>
          </ac:picMkLst>
        </pc:picChg>
        <pc:picChg chg="add del mod">
          <ac:chgData name="Henrique Luz" userId="6829211e-787a-4851-8fbc-00e3a92c51f0" providerId="ADAL" clId="{1B742FB3-B2BA-43F8-A3DC-7DE97B73BD90}" dt="2024-05-22T21:08:46.721" v="818" actId="478"/>
          <ac:picMkLst>
            <pc:docMk/>
            <pc:sldMk cId="3918934243" sldId="259"/>
            <ac:picMk id="421" creationId="{CD92CDB2-5989-0B83-6B0F-B31522DBAAD2}"/>
          </ac:picMkLst>
        </pc:picChg>
        <pc:picChg chg="add del mod">
          <ac:chgData name="Henrique Luz" userId="6829211e-787a-4851-8fbc-00e3a92c51f0" providerId="ADAL" clId="{1B742FB3-B2BA-43F8-A3DC-7DE97B73BD90}" dt="2024-05-22T21:08:43.444" v="812" actId="478"/>
          <ac:picMkLst>
            <pc:docMk/>
            <pc:sldMk cId="3918934243" sldId="259"/>
            <ac:picMk id="422" creationId="{7B48A679-EFDC-791B-2E31-B71248FB5C4B}"/>
          </ac:picMkLst>
        </pc:picChg>
        <pc:picChg chg="add del mod">
          <ac:chgData name="Henrique Luz" userId="6829211e-787a-4851-8fbc-00e3a92c51f0" providerId="ADAL" clId="{1B742FB3-B2BA-43F8-A3DC-7DE97B73BD90}" dt="2024-05-22T21:08:44.001" v="813" actId="478"/>
          <ac:picMkLst>
            <pc:docMk/>
            <pc:sldMk cId="3918934243" sldId="259"/>
            <ac:picMk id="423" creationId="{3D52DB91-80CB-8AC5-184D-60D84C5383F0}"/>
          </ac:picMkLst>
        </pc:picChg>
        <pc:picChg chg="add del mod">
          <ac:chgData name="Henrique Luz" userId="6829211e-787a-4851-8fbc-00e3a92c51f0" providerId="ADAL" clId="{1B742FB3-B2BA-43F8-A3DC-7DE97B73BD90}" dt="2024-05-22T21:08:44.509" v="814" actId="478"/>
          <ac:picMkLst>
            <pc:docMk/>
            <pc:sldMk cId="3918934243" sldId="259"/>
            <ac:picMk id="424" creationId="{27270951-15F9-3F77-EA14-7A6596DB2750}"/>
          </ac:picMkLst>
        </pc:picChg>
        <pc:picChg chg="add del mod">
          <ac:chgData name="Henrique Luz" userId="6829211e-787a-4851-8fbc-00e3a92c51f0" providerId="ADAL" clId="{1B742FB3-B2BA-43F8-A3DC-7DE97B73BD90}" dt="2024-05-22T21:08:44.999" v="815" actId="478"/>
          <ac:picMkLst>
            <pc:docMk/>
            <pc:sldMk cId="3918934243" sldId="259"/>
            <ac:picMk id="425" creationId="{E2DAA459-7A7A-406B-EB4E-831BE6F3BC12}"/>
          </ac:picMkLst>
        </pc:picChg>
        <pc:picChg chg="add del mod">
          <ac:chgData name="Henrique Luz" userId="6829211e-787a-4851-8fbc-00e3a92c51f0" providerId="ADAL" clId="{1B742FB3-B2BA-43F8-A3DC-7DE97B73BD90}" dt="2024-05-22T21:08:45.668" v="816" actId="478"/>
          <ac:picMkLst>
            <pc:docMk/>
            <pc:sldMk cId="3918934243" sldId="259"/>
            <ac:picMk id="426" creationId="{96D6250B-DF17-7D10-A11B-EAEF5DD2806E}"/>
          </ac:picMkLst>
        </pc:picChg>
        <pc:picChg chg="add del mod">
          <ac:chgData name="Henrique Luz" userId="6829211e-787a-4851-8fbc-00e3a92c51f0" providerId="ADAL" clId="{1B742FB3-B2BA-43F8-A3DC-7DE97B73BD90}" dt="2024-05-22T21:08:46.223" v="817" actId="478"/>
          <ac:picMkLst>
            <pc:docMk/>
            <pc:sldMk cId="3918934243" sldId="259"/>
            <ac:picMk id="427" creationId="{71AA6EB0-C973-A02E-B043-BB4BB77E4568}"/>
          </ac:picMkLst>
        </pc:picChg>
        <pc:inkChg chg="add mod">
          <ac:chgData name="Henrique Luz" userId="6829211e-787a-4851-8fbc-00e3a92c51f0" providerId="ADAL" clId="{1B742FB3-B2BA-43F8-A3DC-7DE97B73BD90}" dt="2024-05-22T21:17:57.207" v="929" actId="1076"/>
          <ac:inkMkLst>
            <pc:docMk/>
            <pc:sldMk cId="3918934243" sldId="259"/>
            <ac:inkMk id="12" creationId="{2BF22540-A14C-E48B-4FC1-820581884643}"/>
          </ac:inkMkLst>
        </pc:inkChg>
        <pc:inkChg chg="add mod">
          <ac:chgData name="Henrique Luz" userId="6829211e-787a-4851-8fbc-00e3a92c51f0" providerId="ADAL" clId="{1B742FB3-B2BA-43F8-A3DC-7DE97B73BD90}" dt="2024-05-22T21:18:05.163" v="931" actId="1076"/>
          <ac:inkMkLst>
            <pc:docMk/>
            <pc:sldMk cId="3918934243" sldId="259"/>
            <ac:inkMk id="13" creationId="{54E698F9-E016-7DEE-DBA5-3CCFED21458E}"/>
          </ac:inkMkLst>
        </pc:inkChg>
        <pc:inkChg chg="add del mod">
          <ac:chgData name="Henrique Luz" userId="6829211e-787a-4851-8fbc-00e3a92c51f0" providerId="ADAL" clId="{1B742FB3-B2BA-43F8-A3DC-7DE97B73BD90}" dt="2024-05-22T20:42:55.914" v="494" actId="478"/>
          <ac:inkMkLst>
            <pc:docMk/>
            <pc:sldMk cId="3918934243" sldId="259"/>
            <ac:inkMk id="13" creationId="{5A1FE1DD-0DD9-2857-D6A4-6722D5FBD033}"/>
          </ac:inkMkLst>
        </pc:inkChg>
        <pc:inkChg chg="add del mod">
          <ac:chgData name="Henrique Luz" userId="6829211e-787a-4851-8fbc-00e3a92c51f0" providerId="ADAL" clId="{1B742FB3-B2BA-43F8-A3DC-7DE97B73BD90}" dt="2024-05-22T20:42:55.914" v="494" actId="478"/>
          <ac:inkMkLst>
            <pc:docMk/>
            <pc:sldMk cId="3918934243" sldId="259"/>
            <ac:inkMk id="14" creationId="{51C153FD-5348-D206-8744-80D53FA5763B}"/>
          </ac:inkMkLst>
        </pc:inkChg>
        <pc:inkChg chg="add mod">
          <ac:chgData name="Henrique Luz" userId="6829211e-787a-4851-8fbc-00e3a92c51f0" providerId="ADAL" clId="{1B742FB3-B2BA-43F8-A3DC-7DE97B73BD90}" dt="2024-05-22T21:18:16.083" v="934" actId="1076"/>
          <ac:inkMkLst>
            <pc:docMk/>
            <pc:sldMk cId="3918934243" sldId="259"/>
            <ac:inkMk id="14" creationId="{5D3E9C7E-24C3-A677-629C-7DBF3967C2E6}"/>
          </ac:inkMkLst>
        </pc:inkChg>
        <pc:inkChg chg="add mod">
          <ac:chgData name="Henrique Luz" userId="6829211e-787a-4851-8fbc-00e3a92c51f0" providerId="ADAL" clId="{1B742FB3-B2BA-43F8-A3DC-7DE97B73BD90}" dt="2024-05-22T21:18:20.733" v="936" actId="1076"/>
          <ac:inkMkLst>
            <pc:docMk/>
            <pc:sldMk cId="3918934243" sldId="259"/>
            <ac:inkMk id="15" creationId="{21AA2689-A985-D12A-CC40-D613F7701F78}"/>
          </ac:inkMkLst>
        </pc:inkChg>
        <pc:inkChg chg="add del mod">
          <ac:chgData name="Henrique Luz" userId="6829211e-787a-4851-8fbc-00e3a92c51f0" providerId="ADAL" clId="{1B742FB3-B2BA-43F8-A3DC-7DE97B73BD90}" dt="2024-05-22T20:42:55.914" v="494" actId="478"/>
          <ac:inkMkLst>
            <pc:docMk/>
            <pc:sldMk cId="3918934243" sldId="259"/>
            <ac:inkMk id="15" creationId="{B616C7C0-2CB2-A6E8-8770-A77BA57D56CA}"/>
          </ac:inkMkLst>
        </pc:inkChg>
        <pc:inkChg chg="add mod">
          <ac:chgData name="Henrique Luz" userId="6829211e-787a-4851-8fbc-00e3a92c51f0" providerId="ADAL" clId="{1B742FB3-B2BA-43F8-A3DC-7DE97B73BD90}" dt="2024-05-22T21:18:51.197" v="940" actId="1076"/>
          <ac:inkMkLst>
            <pc:docMk/>
            <pc:sldMk cId="3918934243" sldId="259"/>
            <ac:inkMk id="16" creationId="{195B1A6F-508B-9DBF-FC4F-C6682F47C9D0}"/>
          </ac:inkMkLst>
        </pc:inkChg>
        <pc:inkChg chg="add del mod">
          <ac:chgData name="Henrique Luz" userId="6829211e-787a-4851-8fbc-00e3a92c51f0" providerId="ADAL" clId="{1B742FB3-B2BA-43F8-A3DC-7DE97B73BD90}" dt="2024-05-22T20:42:55.914" v="494" actId="478"/>
          <ac:inkMkLst>
            <pc:docMk/>
            <pc:sldMk cId="3918934243" sldId="259"/>
            <ac:inkMk id="16" creationId="{B1A93DEF-B114-CDAB-0B3B-C1D059812E8D}"/>
          </ac:inkMkLst>
        </pc:inkChg>
        <pc:inkChg chg="add del mod">
          <ac:chgData name="Henrique Luz" userId="6829211e-787a-4851-8fbc-00e3a92c51f0" providerId="ADAL" clId="{1B742FB3-B2BA-43F8-A3DC-7DE97B73BD90}" dt="2024-05-22T20:42:55.914" v="494" actId="478"/>
          <ac:inkMkLst>
            <pc:docMk/>
            <pc:sldMk cId="3918934243" sldId="259"/>
            <ac:inkMk id="17" creationId="{3AE11A47-C1CB-5E1F-3341-9AA5AB76D266}"/>
          </ac:inkMkLst>
        </pc:inkChg>
        <pc:inkChg chg="add mod">
          <ac:chgData name="Henrique Luz" userId="6829211e-787a-4851-8fbc-00e3a92c51f0" providerId="ADAL" clId="{1B742FB3-B2BA-43F8-A3DC-7DE97B73BD90}" dt="2024-05-22T21:19:42.003" v="946" actId="14100"/>
          <ac:inkMkLst>
            <pc:docMk/>
            <pc:sldMk cId="3918934243" sldId="259"/>
            <ac:inkMk id="17" creationId="{A3CD7C05-ABD6-E84C-BBF6-56C787095EBA}"/>
          </ac:inkMkLst>
        </pc:inkChg>
        <pc:inkChg chg="add mod">
          <ac:chgData name="Henrique Luz" userId="6829211e-787a-4851-8fbc-00e3a92c51f0" providerId="ADAL" clId="{1B742FB3-B2BA-43F8-A3DC-7DE97B73BD90}" dt="2024-05-22T21:19:49.677" v="948" actId="1076"/>
          <ac:inkMkLst>
            <pc:docMk/>
            <pc:sldMk cId="3918934243" sldId="259"/>
            <ac:inkMk id="18" creationId="{4B557819-2B34-5CC8-BC3B-A54B48A21B30}"/>
          </ac:inkMkLst>
        </pc:inkChg>
        <pc:inkChg chg="add del mod">
          <ac:chgData name="Henrique Luz" userId="6829211e-787a-4851-8fbc-00e3a92c51f0" providerId="ADAL" clId="{1B742FB3-B2BA-43F8-A3DC-7DE97B73BD90}" dt="2024-05-22T20:42:55.914" v="494" actId="478"/>
          <ac:inkMkLst>
            <pc:docMk/>
            <pc:sldMk cId="3918934243" sldId="259"/>
            <ac:inkMk id="18" creationId="{7A3910C9-F3C7-AF07-6CCF-5D90A255E450}"/>
          </ac:inkMkLst>
        </pc:inkChg>
        <pc:inkChg chg="add del mod">
          <ac:chgData name="Henrique Luz" userId="6829211e-787a-4851-8fbc-00e3a92c51f0" providerId="ADAL" clId="{1B742FB3-B2BA-43F8-A3DC-7DE97B73BD90}" dt="2024-05-22T21:19:53.298" v="950" actId="478"/>
          <ac:inkMkLst>
            <pc:docMk/>
            <pc:sldMk cId="3918934243" sldId="259"/>
            <ac:inkMk id="19" creationId="{BA12FFB7-276F-B18A-21F9-17879D11000C}"/>
          </ac:inkMkLst>
        </pc:inkChg>
        <pc:inkChg chg="add del mod">
          <ac:chgData name="Henrique Luz" userId="6829211e-787a-4851-8fbc-00e3a92c51f0" providerId="ADAL" clId="{1B742FB3-B2BA-43F8-A3DC-7DE97B73BD90}" dt="2024-05-22T20:42:55.914" v="494" actId="478"/>
          <ac:inkMkLst>
            <pc:docMk/>
            <pc:sldMk cId="3918934243" sldId="259"/>
            <ac:inkMk id="19" creationId="{D5270268-0EA0-21C3-6C02-F0B35A5AC40D}"/>
          </ac:inkMkLst>
        </pc:inkChg>
        <pc:inkChg chg="add del mod">
          <ac:chgData name="Henrique Luz" userId="6829211e-787a-4851-8fbc-00e3a92c51f0" providerId="ADAL" clId="{1B742FB3-B2BA-43F8-A3DC-7DE97B73BD90}" dt="2024-05-22T20:42:55.914" v="494" actId="478"/>
          <ac:inkMkLst>
            <pc:docMk/>
            <pc:sldMk cId="3918934243" sldId="259"/>
            <ac:inkMk id="20" creationId="{5CE9D270-D000-3EB0-4319-7ED7F926CF46}"/>
          </ac:inkMkLst>
        </pc:inkChg>
        <pc:inkChg chg="add mod">
          <ac:chgData name="Henrique Luz" userId="6829211e-787a-4851-8fbc-00e3a92c51f0" providerId="ADAL" clId="{1B742FB3-B2BA-43F8-A3DC-7DE97B73BD90}" dt="2024-05-22T21:19:58.719" v="952" actId="1076"/>
          <ac:inkMkLst>
            <pc:docMk/>
            <pc:sldMk cId="3918934243" sldId="259"/>
            <ac:inkMk id="20" creationId="{E4AC36BB-21EB-1A76-D96E-02FD27AC3135}"/>
          </ac:inkMkLst>
        </pc:inkChg>
        <pc:inkChg chg="add mod">
          <ac:chgData name="Henrique Luz" userId="6829211e-787a-4851-8fbc-00e3a92c51f0" providerId="ADAL" clId="{1B742FB3-B2BA-43F8-A3DC-7DE97B73BD90}" dt="2024-05-22T21:20:21.355" v="954" actId="1076"/>
          <ac:inkMkLst>
            <pc:docMk/>
            <pc:sldMk cId="3918934243" sldId="259"/>
            <ac:inkMk id="21" creationId="{CC8A09C1-030A-AFF1-036E-378F34F9ABA0}"/>
          </ac:inkMkLst>
        </pc:inkChg>
        <pc:inkChg chg="add mod">
          <ac:chgData name="Henrique Luz" userId="6829211e-787a-4851-8fbc-00e3a92c51f0" providerId="ADAL" clId="{1B742FB3-B2BA-43F8-A3DC-7DE97B73BD90}" dt="2024-05-22T21:20:34.052" v="956" actId="1076"/>
          <ac:inkMkLst>
            <pc:docMk/>
            <pc:sldMk cId="3918934243" sldId="259"/>
            <ac:inkMk id="22" creationId="{5773BE3F-CF3C-0FC1-8C10-B64F01F932B3}"/>
          </ac:inkMkLst>
        </pc:inkChg>
        <pc:inkChg chg="add mod">
          <ac:chgData name="Henrique Luz" userId="6829211e-787a-4851-8fbc-00e3a92c51f0" providerId="ADAL" clId="{1B742FB3-B2BA-43F8-A3DC-7DE97B73BD90}" dt="2024-05-22T21:20:43.659" v="959" actId="1076"/>
          <ac:inkMkLst>
            <pc:docMk/>
            <pc:sldMk cId="3918934243" sldId="259"/>
            <ac:inkMk id="23" creationId="{60158B6B-C4AD-C1F3-DDEC-6BA213B067F6}"/>
          </ac:inkMkLst>
        </pc:inkChg>
        <pc:inkChg chg="add mod">
          <ac:chgData name="Henrique Luz" userId="6829211e-787a-4851-8fbc-00e3a92c51f0" providerId="ADAL" clId="{1B742FB3-B2BA-43F8-A3DC-7DE97B73BD90}" dt="2024-05-22T21:20:50.102" v="962" actId="1076"/>
          <ac:inkMkLst>
            <pc:docMk/>
            <pc:sldMk cId="3918934243" sldId="259"/>
            <ac:inkMk id="24" creationId="{DCBEF441-E4EB-829C-5CC0-8F1E91A65359}"/>
          </ac:inkMkLst>
        </pc:inkChg>
        <pc:inkChg chg="add mod">
          <ac:chgData name="Henrique Luz" userId="6829211e-787a-4851-8fbc-00e3a92c51f0" providerId="ADAL" clId="{1B742FB3-B2BA-43F8-A3DC-7DE97B73BD90}" dt="2024-05-22T21:21:05.026" v="966" actId="1076"/>
          <ac:inkMkLst>
            <pc:docMk/>
            <pc:sldMk cId="3918934243" sldId="259"/>
            <ac:inkMk id="25" creationId="{8F9354BF-F349-92B6-AE35-CAC88F5EB2D2}"/>
          </ac:inkMkLst>
        </pc:inkChg>
        <pc:inkChg chg="add mod">
          <ac:chgData name="Henrique Luz" userId="6829211e-787a-4851-8fbc-00e3a92c51f0" providerId="ADAL" clId="{1B742FB3-B2BA-43F8-A3DC-7DE97B73BD90}" dt="2024-05-22T21:21:15.055" v="969" actId="1035"/>
          <ac:inkMkLst>
            <pc:docMk/>
            <pc:sldMk cId="3918934243" sldId="259"/>
            <ac:inkMk id="26" creationId="{73EF3E17-BF1D-420A-EE1F-218FBEA6F577}"/>
          </ac:inkMkLst>
        </pc:inkChg>
        <pc:inkChg chg="add mod">
          <ac:chgData name="Henrique Luz" userId="6829211e-787a-4851-8fbc-00e3a92c51f0" providerId="ADAL" clId="{1B742FB3-B2BA-43F8-A3DC-7DE97B73BD90}" dt="2024-05-22T21:21:28.456" v="973" actId="1076"/>
          <ac:inkMkLst>
            <pc:docMk/>
            <pc:sldMk cId="3918934243" sldId="259"/>
            <ac:inkMk id="27" creationId="{60006956-819B-3BF4-F9E6-460EAF5B114F}"/>
          </ac:inkMkLst>
        </pc:inkChg>
        <pc:inkChg chg="add mod">
          <ac:chgData name="Henrique Luz" userId="6829211e-787a-4851-8fbc-00e3a92c51f0" providerId="ADAL" clId="{1B742FB3-B2BA-43F8-A3DC-7DE97B73BD90}" dt="2024-05-22T21:21:34.958" v="975" actId="1076"/>
          <ac:inkMkLst>
            <pc:docMk/>
            <pc:sldMk cId="3918934243" sldId="259"/>
            <ac:inkMk id="28" creationId="{2997ABB8-9BDA-BC65-CC3E-5D4605AD870C}"/>
          </ac:inkMkLst>
        </pc:inkChg>
        <pc:inkChg chg="add mod">
          <ac:chgData name="Henrique Luz" userId="6829211e-787a-4851-8fbc-00e3a92c51f0" providerId="ADAL" clId="{1B742FB3-B2BA-43F8-A3DC-7DE97B73BD90}" dt="2024-05-22T21:21:50.461" v="978" actId="1076"/>
          <ac:inkMkLst>
            <pc:docMk/>
            <pc:sldMk cId="3918934243" sldId="259"/>
            <ac:inkMk id="29" creationId="{5DE62891-B99C-7E00-243C-E423F2EA28A5}"/>
          </ac:inkMkLst>
        </pc:inkChg>
        <pc:inkChg chg="add mod">
          <ac:chgData name="Henrique Luz" userId="6829211e-787a-4851-8fbc-00e3a92c51f0" providerId="ADAL" clId="{1B742FB3-B2BA-43F8-A3DC-7DE97B73BD90}" dt="2024-05-22T21:22:00.697" v="981" actId="1076"/>
          <ac:inkMkLst>
            <pc:docMk/>
            <pc:sldMk cId="3918934243" sldId="259"/>
            <ac:inkMk id="30" creationId="{2624B3CA-62ED-244C-315D-443C6D52050E}"/>
          </ac:inkMkLst>
        </pc:inkChg>
        <pc:inkChg chg="add mod">
          <ac:chgData name="Henrique Luz" userId="6829211e-787a-4851-8fbc-00e3a92c51f0" providerId="ADAL" clId="{1B742FB3-B2BA-43F8-A3DC-7DE97B73BD90}" dt="2024-05-22T21:22:17.798" v="986" actId="1076"/>
          <ac:inkMkLst>
            <pc:docMk/>
            <pc:sldMk cId="3918934243" sldId="259"/>
            <ac:inkMk id="31" creationId="{4E3B845A-29E5-E14E-A7DF-DC7E2F436C46}"/>
          </ac:inkMkLst>
        </pc:inkChg>
        <pc:inkChg chg="add mod">
          <ac:chgData name="Henrique Luz" userId="6829211e-787a-4851-8fbc-00e3a92c51f0" providerId="ADAL" clId="{1B742FB3-B2BA-43F8-A3DC-7DE97B73BD90}" dt="2024-05-22T21:22:24.097" v="988" actId="1076"/>
          <ac:inkMkLst>
            <pc:docMk/>
            <pc:sldMk cId="3918934243" sldId="259"/>
            <ac:inkMk id="32" creationId="{B2BE5D4E-063B-263B-36A0-B5F41CC815B4}"/>
          </ac:inkMkLst>
        </pc:inkChg>
        <pc:inkChg chg="add del mod">
          <ac:chgData name="Henrique Luz" userId="6829211e-787a-4851-8fbc-00e3a92c51f0" providerId="ADAL" clId="{1B742FB3-B2BA-43F8-A3DC-7DE97B73BD90}" dt="2024-05-22T20:44:56.570" v="515" actId="478"/>
          <ac:inkMkLst>
            <pc:docMk/>
            <pc:sldMk cId="3918934243" sldId="259"/>
            <ac:inkMk id="36" creationId="{82DB99D0-CA3A-D782-DB0C-AB20DC425123}"/>
          </ac:inkMkLst>
        </pc:inkChg>
        <pc:inkChg chg="add del mod">
          <ac:chgData name="Henrique Luz" userId="6829211e-787a-4851-8fbc-00e3a92c51f0" providerId="ADAL" clId="{1B742FB3-B2BA-43F8-A3DC-7DE97B73BD90}" dt="2024-05-22T20:44:57.765" v="516" actId="478"/>
          <ac:inkMkLst>
            <pc:docMk/>
            <pc:sldMk cId="3918934243" sldId="259"/>
            <ac:inkMk id="37" creationId="{B87C70B1-8F7C-F4DB-1117-B0F7F8C830E7}"/>
          </ac:inkMkLst>
        </pc:inkChg>
        <pc:inkChg chg="add del mod">
          <ac:chgData name="Henrique Luz" userId="6829211e-787a-4851-8fbc-00e3a92c51f0" providerId="ADAL" clId="{1B742FB3-B2BA-43F8-A3DC-7DE97B73BD90}" dt="2024-05-22T20:44:59.726" v="518" actId="478"/>
          <ac:inkMkLst>
            <pc:docMk/>
            <pc:sldMk cId="3918934243" sldId="259"/>
            <ac:inkMk id="38" creationId="{241B85E1-5453-D544-5F7E-183E382E2E0A}"/>
          </ac:inkMkLst>
        </pc:inkChg>
        <pc:inkChg chg="add del mod">
          <ac:chgData name="Henrique Luz" userId="6829211e-787a-4851-8fbc-00e3a92c51f0" providerId="ADAL" clId="{1B742FB3-B2BA-43F8-A3DC-7DE97B73BD90}" dt="2024-05-22T20:44:19.487" v="508" actId="478"/>
          <ac:inkMkLst>
            <pc:docMk/>
            <pc:sldMk cId="3918934243" sldId="259"/>
            <ac:inkMk id="39" creationId="{1F85FDA4-A54B-1F41-4947-9E96EAD44BAE}"/>
          </ac:inkMkLst>
        </pc:inkChg>
        <pc:inkChg chg="add del mod">
          <ac:chgData name="Henrique Luz" userId="6829211e-787a-4851-8fbc-00e3a92c51f0" providerId="ADAL" clId="{1B742FB3-B2BA-43F8-A3DC-7DE97B73BD90}" dt="2024-05-22T20:45:01.396" v="520" actId="478"/>
          <ac:inkMkLst>
            <pc:docMk/>
            <pc:sldMk cId="3918934243" sldId="259"/>
            <ac:inkMk id="40" creationId="{CD918EE8-EFBD-CB9F-E10C-784F994B29F8}"/>
          </ac:inkMkLst>
        </pc:inkChg>
        <pc:inkChg chg="add del mod">
          <ac:chgData name="Henrique Luz" userId="6829211e-787a-4851-8fbc-00e3a92c51f0" providerId="ADAL" clId="{1B742FB3-B2BA-43F8-A3DC-7DE97B73BD90}" dt="2024-05-22T20:45:00.607" v="519" actId="478"/>
          <ac:inkMkLst>
            <pc:docMk/>
            <pc:sldMk cId="3918934243" sldId="259"/>
            <ac:inkMk id="41" creationId="{72C40C16-500A-B098-098A-7FF0E1C79983}"/>
          </ac:inkMkLst>
        </pc:inkChg>
        <pc:inkChg chg="add del mod">
          <ac:chgData name="Henrique Luz" userId="6829211e-787a-4851-8fbc-00e3a92c51f0" providerId="ADAL" clId="{1B742FB3-B2BA-43F8-A3DC-7DE97B73BD90}" dt="2024-05-22T20:44:14.899" v="507" actId="478"/>
          <ac:inkMkLst>
            <pc:docMk/>
            <pc:sldMk cId="3918934243" sldId="259"/>
            <ac:inkMk id="42" creationId="{A68A5412-5B89-F589-ED75-84FF6E28EBC5}"/>
          </ac:inkMkLst>
        </pc:inkChg>
        <pc:inkChg chg="add del mod">
          <ac:chgData name="Henrique Luz" userId="6829211e-787a-4851-8fbc-00e3a92c51f0" providerId="ADAL" clId="{1B742FB3-B2BA-43F8-A3DC-7DE97B73BD90}" dt="2024-05-22T20:44:58.820" v="517" actId="478"/>
          <ac:inkMkLst>
            <pc:docMk/>
            <pc:sldMk cId="3918934243" sldId="259"/>
            <ac:inkMk id="43" creationId="{45028610-5DA5-0A4C-244F-57FBDCA36686}"/>
          </ac:inkMkLst>
        </pc:inkChg>
        <pc:inkChg chg="add del">
          <ac:chgData name="Henrique Luz" userId="6829211e-787a-4851-8fbc-00e3a92c51f0" providerId="ADAL" clId="{1B742FB3-B2BA-43F8-A3DC-7DE97B73BD90}" dt="2024-05-22T20:54:39.261" v="615" actId="478"/>
          <ac:inkMkLst>
            <pc:docMk/>
            <pc:sldMk cId="3918934243" sldId="259"/>
            <ac:inkMk id="115" creationId="{3E5908EF-9647-C4C3-2C82-99F67020A2D7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116" creationId="{F6D2FCF3-1812-00A7-7766-B4C623F3CE13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117" creationId="{B418EFD5-C836-B2DB-FE27-6BCF52ECAC48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118" creationId="{5ABCAECD-5E2C-7F68-6DDB-C27D9ABDFF2E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119" creationId="{4F591C64-40FC-37F4-30FA-03D0187F1008}"/>
          </ac:inkMkLst>
        </pc:inkChg>
        <pc:inkChg chg="add del mod">
          <ac:chgData name="Henrique Luz" userId="6829211e-787a-4851-8fbc-00e3a92c51f0" providerId="ADAL" clId="{1B742FB3-B2BA-43F8-A3DC-7DE97B73BD90}" dt="2024-05-22T20:54:02.233" v="606" actId="478"/>
          <ac:inkMkLst>
            <pc:docMk/>
            <pc:sldMk cId="3918934243" sldId="259"/>
            <ac:inkMk id="120" creationId="{5BC1162D-92E9-5EFD-287A-5279F25D6E3C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121" creationId="{145D3CF1-4FFF-3A14-745F-CB607943F929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122" creationId="{7DDA3BB0-7C13-ACAC-FC16-A0F6220C085D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123" creationId="{BC4B3B42-1441-56ED-8C37-51EFDCA8E5B9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124" creationId="{580B791F-264C-AA39-A8D2-A48A68827F95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140" creationId="{DEFE0D22-4F41-3727-F042-32D3B7CB7FC0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141" creationId="{D045190E-CFFE-9482-78D0-2968C3D3100A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142" creationId="{133C8893-58C1-58A0-5393-8733C4E1EA79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143" creationId="{E8E3D338-2608-6170-5E0F-2540B7DF7CF2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144" creationId="{B2291CCB-9958-97B9-D1AF-A07BBFF65C3E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145" creationId="{A620B31D-630D-8FDF-BEF7-EF976D05530D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146" creationId="{D892EEB2-09A7-E16D-1086-868DB15E2092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147" creationId="{6A77BBDE-0D8B-618A-EEA9-14A112F703DF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163" creationId="{E304C4BF-AFF3-0E38-D4EA-1A5643751CAF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164" creationId="{EAF63C4F-8228-7880-43FB-132789CD7C1A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165" creationId="{2AE035AF-8402-2A64-5981-B601DE261A34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166" creationId="{51AF6579-8EA1-5E19-0AB0-D6808DD5A3E1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167" creationId="{2BE91F48-1C32-7FFF-9E71-1E175AF4F474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168" creationId="{E058B31C-8CFD-8035-4B66-4112258320B7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169" creationId="{73A96EFF-CD52-8131-9700-D9D7E764F7CC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170" creationId="{6A68013A-AE98-958B-1801-A151366CED2A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186" creationId="{CA51D4BB-0631-DB6B-9D1C-7AEC1401E854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187" creationId="{396528B8-EC74-5C4D-0426-687460275791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188" creationId="{5CE7F2D6-B988-D17F-B094-96E48596134F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189" creationId="{A39D0A69-5BE9-3E00-9417-C9A09A56EAFE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190" creationId="{D775B5AA-2272-F59D-9772-F48C8C5EEC0E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191" creationId="{A61DCF2B-AC84-2E2C-BE2B-FC8DEC243DC4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192" creationId="{0137CFA3-B1E4-47F7-9C4A-A01CCEAB7C17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193" creationId="{8EB2D75D-D65E-23FA-D8F6-068DE4E187B1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209" creationId="{46D41D41-1291-420D-2AD1-52A699A06AC9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210" creationId="{2258327C-5FEA-4E51-1599-804D30591978}"/>
          </ac:inkMkLst>
        </pc:inkChg>
        <pc:inkChg chg="add del mod">
          <ac:chgData name="Henrique Luz" userId="6829211e-787a-4851-8fbc-00e3a92c51f0" providerId="ADAL" clId="{1B742FB3-B2BA-43F8-A3DC-7DE97B73BD90}" dt="2024-05-22T20:59:39.121" v="663" actId="478"/>
          <ac:inkMkLst>
            <pc:docMk/>
            <pc:sldMk cId="3918934243" sldId="259"/>
            <ac:inkMk id="211" creationId="{ADA2454C-82BC-9B31-8BDF-48F49F882F4C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212" creationId="{E8D7CB61-9DB5-C0E7-2F6D-D2411480A715}"/>
          </ac:inkMkLst>
        </pc:inkChg>
        <pc:inkChg chg="add del mod">
          <ac:chgData name="Henrique Luz" userId="6829211e-787a-4851-8fbc-00e3a92c51f0" providerId="ADAL" clId="{1B742FB3-B2BA-43F8-A3DC-7DE97B73BD90}" dt="2024-05-22T20:59:39.121" v="663" actId="478"/>
          <ac:inkMkLst>
            <pc:docMk/>
            <pc:sldMk cId="3918934243" sldId="259"/>
            <ac:inkMk id="213" creationId="{6C733ECF-C18C-A2DA-81C7-859679579FAF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214" creationId="{A266447F-98BB-3B82-8284-F6305D2CFE4D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215" creationId="{4F080C4E-5DCD-B2E7-6388-D1C25A415B94}"/>
          </ac:inkMkLst>
        </pc:inkChg>
        <pc:inkChg chg="add del mod">
          <ac:chgData name="Henrique Luz" userId="6829211e-787a-4851-8fbc-00e3a92c51f0" providerId="ADAL" clId="{1B742FB3-B2BA-43F8-A3DC-7DE97B73BD90}" dt="2024-05-22T20:57:48.581" v="638" actId="478"/>
          <ac:inkMkLst>
            <pc:docMk/>
            <pc:sldMk cId="3918934243" sldId="259"/>
            <ac:inkMk id="216" creationId="{243080DB-B8E7-DB10-6F40-51BAF140B9E9}"/>
          </ac:inkMkLst>
        </pc:inkChg>
        <pc:inkChg chg="add del mod">
          <ac:chgData name="Henrique Luz" userId="6829211e-787a-4851-8fbc-00e3a92c51f0" providerId="ADAL" clId="{1B742FB3-B2BA-43F8-A3DC-7DE97B73BD90}" dt="2024-05-22T20:59:39.121" v="663" actId="478"/>
          <ac:inkMkLst>
            <pc:docMk/>
            <pc:sldMk cId="3918934243" sldId="259"/>
            <ac:inkMk id="217" creationId="{7A6EEE25-CBA6-C933-0A6B-FB0E05F43E72}"/>
          </ac:inkMkLst>
        </pc:inkChg>
        <pc:inkChg chg="add del mod">
          <ac:chgData name="Henrique Luz" userId="6829211e-787a-4851-8fbc-00e3a92c51f0" providerId="ADAL" clId="{1B742FB3-B2BA-43F8-A3DC-7DE97B73BD90}" dt="2024-05-22T20:59:39.121" v="663" actId="478"/>
          <ac:inkMkLst>
            <pc:docMk/>
            <pc:sldMk cId="3918934243" sldId="259"/>
            <ac:inkMk id="218" creationId="{64448AC6-D124-4275-16E9-FC568EC55499}"/>
          </ac:inkMkLst>
        </pc:inkChg>
        <pc:inkChg chg="add del mod">
          <ac:chgData name="Henrique Luz" userId="6829211e-787a-4851-8fbc-00e3a92c51f0" providerId="ADAL" clId="{1B742FB3-B2BA-43F8-A3DC-7DE97B73BD90}" dt="2024-05-22T20:59:39.121" v="663" actId="478"/>
          <ac:inkMkLst>
            <pc:docMk/>
            <pc:sldMk cId="3918934243" sldId="259"/>
            <ac:inkMk id="219" creationId="{37C33B64-AF33-48EE-F63A-F63BC81894B4}"/>
          </ac:inkMkLst>
        </pc:inkChg>
        <pc:inkChg chg="add del mod">
          <ac:chgData name="Henrique Luz" userId="6829211e-787a-4851-8fbc-00e3a92c51f0" providerId="ADAL" clId="{1B742FB3-B2BA-43F8-A3DC-7DE97B73BD90}" dt="2024-05-22T20:59:39.121" v="663" actId="478"/>
          <ac:inkMkLst>
            <pc:docMk/>
            <pc:sldMk cId="3918934243" sldId="259"/>
            <ac:inkMk id="220" creationId="{EFB7B360-D233-FE1A-E0DF-9A674EA0F42F}"/>
          </ac:inkMkLst>
        </pc:inkChg>
        <pc:inkChg chg="add del mod">
          <ac:chgData name="Henrique Luz" userId="6829211e-787a-4851-8fbc-00e3a92c51f0" providerId="ADAL" clId="{1B742FB3-B2BA-43F8-A3DC-7DE97B73BD90}" dt="2024-05-22T20:59:39.121" v="663" actId="478"/>
          <ac:inkMkLst>
            <pc:docMk/>
            <pc:sldMk cId="3918934243" sldId="259"/>
            <ac:inkMk id="221" creationId="{33D64D9B-B0CF-1A64-18FE-8B680FEB53BB}"/>
          </ac:inkMkLst>
        </pc:inkChg>
        <pc:inkChg chg="add del mod">
          <ac:chgData name="Henrique Luz" userId="6829211e-787a-4851-8fbc-00e3a92c51f0" providerId="ADAL" clId="{1B742FB3-B2BA-43F8-A3DC-7DE97B73BD90}" dt="2024-05-22T20:59:39.121" v="663" actId="478"/>
          <ac:inkMkLst>
            <pc:docMk/>
            <pc:sldMk cId="3918934243" sldId="259"/>
            <ac:inkMk id="222" creationId="{A110F081-ACCB-5566-5D66-DD1FEDA23383}"/>
          </ac:inkMkLst>
        </pc:inkChg>
        <pc:inkChg chg="add del mod">
          <ac:chgData name="Henrique Luz" userId="6829211e-787a-4851-8fbc-00e3a92c51f0" providerId="ADAL" clId="{1B742FB3-B2BA-43F8-A3DC-7DE97B73BD90}" dt="2024-05-22T21:04:47.903" v="742" actId="478"/>
          <ac:inkMkLst>
            <pc:docMk/>
            <pc:sldMk cId="3918934243" sldId="259"/>
            <ac:inkMk id="238" creationId="{CA919A0E-0357-57C8-6BB6-4C92252097B8}"/>
          </ac:inkMkLst>
        </pc:inkChg>
        <pc:inkChg chg="add del mod">
          <ac:chgData name="Henrique Luz" userId="6829211e-787a-4851-8fbc-00e3a92c51f0" providerId="ADAL" clId="{1B742FB3-B2BA-43F8-A3DC-7DE97B73BD90}" dt="2024-05-22T21:04:47.903" v="742" actId="478"/>
          <ac:inkMkLst>
            <pc:docMk/>
            <pc:sldMk cId="3918934243" sldId="259"/>
            <ac:inkMk id="239" creationId="{0212AD02-BA55-BC3C-F063-A29C1C715E2F}"/>
          </ac:inkMkLst>
        </pc:inkChg>
        <pc:inkChg chg="add del mod">
          <ac:chgData name="Henrique Luz" userId="6829211e-787a-4851-8fbc-00e3a92c51f0" providerId="ADAL" clId="{1B742FB3-B2BA-43F8-A3DC-7DE97B73BD90}" dt="2024-05-22T21:04:47.903" v="742" actId="478"/>
          <ac:inkMkLst>
            <pc:docMk/>
            <pc:sldMk cId="3918934243" sldId="259"/>
            <ac:inkMk id="240" creationId="{964BC3C6-F46D-7DD9-A9E7-EB583A05F09F}"/>
          </ac:inkMkLst>
        </pc:inkChg>
        <pc:inkChg chg="add del mod">
          <ac:chgData name="Henrique Luz" userId="6829211e-787a-4851-8fbc-00e3a92c51f0" providerId="ADAL" clId="{1B742FB3-B2BA-43F8-A3DC-7DE97B73BD90}" dt="2024-05-22T21:04:47.903" v="742" actId="478"/>
          <ac:inkMkLst>
            <pc:docMk/>
            <pc:sldMk cId="3918934243" sldId="259"/>
            <ac:inkMk id="241" creationId="{9DCF6437-E61B-ACA8-A032-0686251D2538}"/>
          </ac:inkMkLst>
        </pc:inkChg>
        <pc:inkChg chg="add mod">
          <ac:chgData name="Henrique Luz" userId="6829211e-787a-4851-8fbc-00e3a92c51f0" providerId="ADAL" clId="{1B742FB3-B2BA-43F8-A3DC-7DE97B73BD90}" dt="2024-05-22T21:06:05.920" v="758" actId="1076"/>
          <ac:inkMkLst>
            <pc:docMk/>
            <pc:sldMk cId="3918934243" sldId="259"/>
            <ac:inkMk id="242" creationId="{69EB6E5B-3305-EB5C-709B-4A51A8F4B22D}"/>
          </ac:inkMkLst>
        </pc:inkChg>
        <pc:inkChg chg="add del mod">
          <ac:chgData name="Henrique Luz" userId="6829211e-787a-4851-8fbc-00e3a92c51f0" providerId="ADAL" clId="{1B742FB3-B2BA-43F8-A3DC-7DE97B73BD90}" dt="2024-05-22T21:04:47.903" v="742" actId="478"/>
          <ac:inkMkLst>
            <pc:docMk/>
            <pc:sldMk cId="3918934243" sldId="259"/>
            <ac:inkMk id="243" creationId="{3097DA13-114E-E5A1-0DBE-9807B0C49189}"/>
          </ac:inkMkLst>
        </pc:inkChg>
        <pc:inkChg chg="add del mod">
          <ac:chgData name="Henrique Luz" userId="6829211e-787a-4851-8fbc-00e3a92c51f0" providerId="ADAL" clId="{1B742FB3-B2BA-43F8-A3DC-7DE97B73BD90}" dt="2024-05-22T21:04:47.903" v="742" actId="478"/>
          <ac:inkMkLst>
            <pc:docMk/>
            <pc:sldMk cId="3918934243" sldId="259"/>
            <ac:inkMk id="244" creationId="{4BE4A5BB-3CBC-980B-79B7-B73F38F0DD80}"/>
          </ac:inkMkLst>
        </pc:inkChg>
        <pc:inkChg chg="add del mod">
          <ac:chgData name="Henrique Luz" userId="6829211e-787a-4851-8fbc-00e3a92c51f0" providerId="ADAL" clId="{1B742FB3-B2BA-43F8-A3DC-7DE97B73BD90}" dt="2024-05-22T21:04:47.903" v="742" actId="478"/>
          <ac:inkMkLst>
            <pc:docMk/>
            <pc:sldMk cId="3918934243" sldId="259"/>
            <ac:inkMk id="245" creationId="{9771970A-EA20-4BA0-1B30-08628A87AC5D}"/>
          </ac:inkMkLst>
        </pc:inkChg>
        <pc:inkChg chg="add del mod">
          <ac:chgData name="Henrique Luz" userId="6829211e-787a-4851-8fbc-00e3a92c51f0" providerId="ADAL" clId="{1B742FB3-B2BA-43F8-A3DC-7DE97B73BD90}" dt="2024-05-22T21:04:47.903" v="742" actId="478"/>
          <ac:inkMkLst>
            <pc:docMk/>
            <pc:sldMk cId="3918934243" sldId="259"/>
            <ac:inkMk id="261" creationId="{B55B30A6-4410-3CD6-B96F-500BDDB7AEC8}"/>
          </ac:inkMkLst>
        </pc:inkChg>
        <pc:inkChg chg="add del mod">
          <ac:chgData name="Henrique Luz" userId="6829211e-787a-4851-8fbc-00e3a92c51f0" providerId="ADAL" clId="{1B742FB3-B2BA-43F8-A3DC-7DE97B73BD90}" dt="2024-05-22T21:04:47.903" v="742" actId="478"/>
          <ac:inkMkLst>
            <pc:docMk/>
            <pc:sldMk cId="3918934243" sldId="259"/>
            <ac:inkMk id="262" creationId="{3C9570E4-3F9F-018E-BC53-233755F8E502}"/>
          </ac:inkMkLst>
        </pc:inkChg>
        <pc:inkChg chg="add del mod">
          <ac:chgData name="Henrique Luz" userId="6829211e-787a-4851-8fbc-00e3a92c51f0" providerId="ADAL" clId="{1B742FB3-B2BA-43F8-A3DC-7DE97B73BD90}" dt="2024-05-22T21:04:47.903" v="742" actId="478"/>
          <ac:inkMkLst>
            <pc:docMk/>
            <pc:sldMk cId="3918934243" sldId="259"/>
            <ac:inkMk id="263" creationId="{B04ADA85-D2A7-8742-D714-B7236DA5B505}"/>
          </ac:inkMkLst>
        </pc:inkChg>
        <pc:inkChg chg="add del mod">
          <ac:chgData name="Henrique Luz" userId="6829211e-787a-4851-8fbc-00e3a92c51f0" providerId="ADAL" clId="{1B742FB3-B2BA-43F8-A3DC-7DE97B73BD90}" dt="2024-05-22T21:04:47.903" v="742" actId="478"/>
          <ac:inkMkLst>
            <pc:docMk/>
            <pc:sldMk cId="3918934243" sldId="259"/>
            <ac:inkMk id="264" creationId="{CD0CE027-826D-1550-070B-CB9B24B51AF0}"/>
          </ac:inkMkLst>
        </pc:inkChg>
        <pc:inkChg chg="add del mod">
          <ac:chgData name="Henrique Luz" userId="6829211e-787a-4851-8fbc-00e3a92c51f0" providerId="ADAL" clId="{1B742FB3-B2BA-43F8-A3DC-7DE97B73BD90}" dt="2024-05-22T21:04:47.903" v="742" actId="478"/>
          <ac:inkMkLst>
            <pc:docMk/>
            <pc:sldMk cId="3918934243" sldId="259"/>
            <ac:inkMk id="265" creationId="{AAC6465C-A727-896E-E902-4131A1CB2D0A}"/>
          </ac:inkMkLst>
        </pc:inkChg>
        <pc:inkChg chg="add del mod">
          <ac:chgData name="Henrique Luz" userId="6829211e-787a-4851-8fbc-00e3a92c51f0" providerId="ADAL" clId="{1B742FB3-B2BA-43F8-A3DC-7DE97B73BD90}" dt="2024-05-22T21:04:47.903" v="742" actId="478"/>
          <ac:inkMkLst>
            <pc:docMk/>
            <pc:sldMk cId="3918934243" sldId="259"/>
            <ac:inkMk id="266" creationId="{95CB95C3-0B0C-ED3F-23D8-1711DFE5DEF0}"/>
          </ac:inkMkLst>
        </pc:inkChg>
        <pc:inkChg chg="add del mod">
          <ac:chgData name="Henrique Luz" userId="6829211e-787a-4851-8fbc-00e3a92c51f0" providerId="ADAL" clId="{1B742FB3-B2BA-43F8-A3DC-7DE97B73BD90}" dt="2024-05-22T21:04:47.903" v="742" actId="478"/>
          <ac:inkMkLst>
            <pc:docMk/>
            <pc:sldMk cId="3918934243" sldId="259"/>
            <ac:inkMk id="267" creationId="{E3ED4F1B-13CE-416F-06E4-737910D5645A}"/>
          </ac:inkMkLst>
        </pc:inkChg>
        <pc:inkChg chg="add del mod">
          <ac:chgData name="Henrique Luz" userId="6829211e-787a-4851-8fbc-00e3a92c51f0" providerId="ADAL" clId="{1B742FB3-B2BA-43F8-A3DC-7DE97B73BD90}" dt="2024-05-22T21:04:47.903" v="742" actId="478"/>
          <ac:inkMkLst>
            <pc:docMk/>
            <pc:sldMk cId="3918934243" sldId="259"/>
            <ac:inkMk id="268" creationId="{2EF1E866-3FA7-8EC6-BEE9-E57C7371566C}"/>
          </ac:inkMkLst>
        </pc:inkChg>
        <pc:inkChg chg="add del mod">
          <ac:chgData name="Henrique Luz" userId="6829211e-787a-4851-8fbc-00e3a92c51f0" providerId="ADAL" clId="{1B742FB3-B2BA-43F8-A3DC-7DE97B73BD90}" dt="2024-05-22T21:04:47.903" v="742" actId="478"/>
          <ac:inkMkLst>
            <pc:docMk/>
            <pc:sldMk cId="3918934243" sldId="259"/>
            <ac:inkMk id="284" creationId="{C7E5AA71-B6B9-8A72-13AD-DF7684DD923A}"/>
          </ac:inkMkLst>
        </pc:inkChg>
        <pc:inkChg chg="add del mod">
          <ac:chgData name="Henrique Luz" userId="6829211e-787a-4851-8fbc-00e3a92c51f0" providerId="ADAL" clId="{1B742FB3-B2BA-43F8-A3DC-7DE97B73BD90}" dt="2024-05-22T21:04:47.903" v="742" actId="478"/>
          <ac:inkMkLst>
            <pc:docMk/>
            <pc:sldMk cId="3918934243" sldId="259"/>
            <ac:inkMk id="285" creationId="{7810512D-4C20-29F6-D406-B84427B33C95}"/>
          </ac:inkMkLst>
        </pc:inkChg>
        <pc:inkChg chg="add del mod">
          <ac:chgData name="Henrique Luz" userId="6829211e-787a-4851-8fbc-00e3a92c51f0" providerId="ADAL" clId="{1B742FB3-B2BA-43F8-A3DC-7DE97B73BD90}" dt="2024-05-22T21:04:47.903" v="742" actId="478"/>
          <ac:inkMkLst>
            <pc:docMk/>
            <pc:sldMk cId="3918934243" sldId="259"/>
            <ac:inkMk id="286" creationId="{8A48C972-CFEA-FBB7-7D46-36F5EF5C682A}"/>
          </ac:inkMkLst>
        </pc:inkChg>
        <pc:inkChg chg="add del mod">
          <ac:chgData name="Henrique Luz" userId="6829211e-787a-4851-8fbc-00e3a92c51f0" providerId="ADAL" clId="{1B742FB3-B2BA-43F8-A3DC-7DE97B73BD90}" dt="2024-05-22T21:04:47.903" v="742" actId="478"/>
          <ac:inkMkLst>
            <pc:docMk/>
            <pc:sldMk cId="3918934243" sldId="259"/>
            <ac:inkMk id="287" creationId="{2AB18EEF-6939-D2BF-F1BD-441C0BFD8E50}"/>
          </ac:inkMkLst>
        </pc:inkChg>
        <pc:inkChg chg="add del mod">
          <ac:chgData name="Henrique Luz" userId="6829211e-787a-4851-8fbc-00e3a92c51f0" providerId="ADAL" clId="{1B742FB3-B2BA-43F8-A3DC-7DE97B73BD90}" dt="2024-05-22T21:04:47.903" v="742" actId="478"/>
          <ac:inkMkLst>
            <pc:docMk/>
            <pc:sldMk cId="3918934243" sldId="259"/>
            <ac:inkMk id="288" creationId="{00363608-ADDC-1375-93CB-DDB9DDF557FC}"/>
          </ac:inkMkLst>
        </pc:inkChg>
        <pc:inkChg chg="add del mod">
          <ac:chgData name="Henrique Luz" userId="6829211e-787a-4851-8fbc-00e3a92c51f0" providerId="ADAL" clId="{1B742FB3-B2BA-43F8-A3DC-7DE97B73BD90}" dt="2024-05-22T21:04:47.903" v="742" actId="478"/>
          <ac:inkMkLst>
            <pc:docMk/>
            <pc:sldMk cId="3918934243" sldId="259"/>
            <ac:inkMk id="289" creationId="{0991CDFC-23E8-01A1-20C1-A86B7BA8FC36}"/>
          </ac:inkMkLst>
        </pc:inkChg>
        <pc:inkChg chg="add del mod">
          <ac:chgData name="Henrique Luz" userId="6829211e-787a-4851-8fbc-00e3a92c51f0" providerId="ADAL" clId="{1B742FB3-B2BA-43F8-A3DC-7DE97B73BD90}" dt="2024-05-22T21:04:47.903" v="742" actId="478"/>
          <ac:inkMkLst>
            <pc:docMk/>
            <pc:sldMk cId="3918934243" sldId="259"/>
            <ac:inkMk id="290" creationId="{2C287785-F9B3-12AB-E10F-4C0F2089E882}"/>
          </ac:inkMkLst>
        </pc:inkChg>
        <pc:inkChg chg="add del mod">
          <ac:chgData name="Henrique Luz" userId="6829211e-787a-4851-8fbc-00e3a92c51f0" providerId="ADAL" clId="{1B742FB3-B2BA-43F8-A3DC-7DE97B73BD90}" dt="2024-05-22T21:04:47.903" v="742" actId="478"/>
          <ac:inkMkLst>
            <pc:docMk/>
            <pc:sldMk cId="3918934243" sldId="259"/>
            <ac:inkMk id="291" creationId="{1187D72A-D7CE-0865-7401-69E1811D85C2}"/>
          </ac:inkMkLst>
        </pc:inkChg>
        <pc:inkChg chg="add del mod">
          <ac:chgData name="Henrique Luz" userId="6829211e-787a-4851-8fbc-00e3a92c51f0" providerId="ADAL" clId="{1B742FB3-B2BA-43F8-A3DC-7DE97B73BD90}" dt="2024-05-22T20:59:39.121" v="663" actId="478"/>
          <ac:inkMkLst>
            <pc:docMk/>
            <pc:sldMk cId="3918934243" sldId="259"/>
            <ac:inkMk id="307" creationId="{9EF78E17-8E78-BA43-CC40-0248AA5D8ED4}"/>
          </ac:inkMkLst>
        </pc:inkChg>
        <pc:inkChg chg="add del mod">
          <ac:chgData name="Henrique Luz" userId="6829211e-787a-4851-8fbc-00e3a92c51f0" providerId="ADAL" clId="{1B742FB3-B2BA-43F8-A3DC-7DE97B73BD90}" dt="2024-05-22T20:59:39.121" v="663" actId="478"/>
          <ac:inkMkLst>
            <pc:docMk/>
            <pc:sldMk cId="3918934243" sldId="259"/>
            <ac:inkMk id="308" creationId="{ABA6449D-698D-FAD4-A253-64DF53C83049}"/>
          </ac:inkMkLst>
        </pc:inkChg>
        <pc:inkChg chg="add del mod">
          <ac:chgData name="Henrique Luz" userId="6829211e-787a-4851-8fbc-00e3a92c51f0" providerId="ADAL" clId="{1B742FB3-B2BA-43F8-A3DC-7DE97B73BD90}" dt="2024-05-22T20:59:39.121" v="663" actId="478"/>
          <ac:inkMkLst>
            <pc:docMk/>
            <pc:sldMk cId="3918934243" sldId="259"/>
            <ac:inkMk id="309" creationId="{A6595EB8-ED69-3175-A4BB-2B5DA2AB9003}"/>
          </ac:inkMkLst>
        </pc:inkChg>
        <pc:inkChg chg="add del mod">
          <ac:chgData name="Henrique Luz" userId="6829211e-787a-4851-8fbc-00e3a92c51f0" providerId="ADAL" clId="{1B742FB3-B2BA-43F8-A3DC-7DE97B73BD90}" dt="2024-05-22T20:59:39.121" v="663" actId="478"/>
          <ac:inkMkLst>
            <pc:docMk/>
            <pc:sldMk cId="3918934243" sldId="259"/>
            <ac:inkMk id="310" creationId="{732E2DF7-052A-C238-1684-5AA68A762B6A}"/>
          </ac:inkMkLst>
        </pc:inkChg>
        <pc:inkChg chg="add del mod">
          <ac:chgData name="Henrique Luz" userId="6829211e-787a-4851-8fbc-00e3a92c51f0" providerId="ADAL" clId="{1B742FB3-B2BA-43F8-A3DC-7DE97B73BD90}" dt="2024-05-22T20:59:39.121" v="663" actId="478"/>
          <ac:inkMkLst>
            <pc:docMk/>
            <pc:sldMk cId="3918934243" sldId="259"/>
            <ac:inkMk id="311" creationId="{3F7E344C-69E1-CD5C-2EBC-EC7DB193B25B}"/>
          </ac:inkMkLst>
        </pc:inkChg>
        <pc:inkChg chg="add del mod">
          <ac:chgData name="Henrique Luz" userId="6829211e-787a-4851-8fbc-00e3a92c51f0" providerId="ADAL" clId="{1B742FB3-B2BA-43F8-A3DC-7DE97B73BD90}" dt="2024-05-22T20:59:39.121" v="663" actId="478"/>
          <ac:inkMkLst>
            <pc:docMk/>
            <pc:sldMk cId="3918934243" sldId="259"/>
            <ac:inkMk id="312" creationId="{3F7EE085-A16B-622E-AC2C-8F603031AF45}"/>
          </ac:inkMkLst>
        </pc:inkChg>
        <pc:inkChg chg="add del mod">
          <ac:chgData name="Henrique Luz" userId="6829211e-787a-4851-8fbc-00e3a92c51f0" providerId="ADAL" clId="{1B742FB3-B2BA-43F8-A3DC-7DE97B73BD90}" dt="2024-05-22T20:59:39.121" v="663" actId="478"/>
          <ac:inkMkLst>
            <pc:docMk/>
            <pc:sldMk cId="3918934243" sldId="259"/>
            <ac:inkMk id="313" creationId="{5A621BDF-29D1-FF63-AA0B-273042980817}"/>
          </ac:inkMkLst>
        </pc:inkChg>
        <pc:inkChg chg="add del mod">
          <ac:chgData name="Henrique Luz" userId="6829211e-787a-4851-8fbc-00e3a92c51f0" providerId="ADAL" clId="{1B742FB3-B2BA-43F8-A3DC-7DE97B73BD90}" dt="2024-05-22T20:59:39.121" v="663" actId="478"/>
          <ac:inkMkLst>
            <pc:docMk/>
            <pc:sldMk cId="3918934243" sldId="259"/>
            <ac:inkMk id="314" creationId="{08B45259-BF77-6F80-C512-A710E80C66AD}"/>
          </ac:inkMkLst>
        </pc:inkChg>
        <pc:inkChg chg="add mod">
          <ac:chgData name="Henrique Luz" userId="6829211e-787a-4851-8fbc-00e3a92c51f0" providerId="ADAL" clId="{1B742FB3-B2BA-43F8-A3DC-7DE97B73BD90}" dt="2024-05-22T21:06:05.920" v="758" actId="1076"/>
          <ac:inkMkLst>
            <pc:docMk/>
            <pc:sldMk cId="3918934243" sldId="259"/>
            <ac:inkMk id="315" creationId="{BC3DFE83-EEBF-67C5-7DBF-D48009FD3E6B}"/>
          </ac:inkMkLst>
        </pc:inkChg>
        <pc:inkChg chg="add mod">
          <ac:chgData name="Henrique Luz" userId="6829211e-787a-4851-8fbc-00e3a92c51f0" providerId="ADAL" clId="{1B742FB3-B2BA-43F8-A3DC-7DE97B73BD90}" dt="2024-05-22T21:06:05.920" v="758" actId="1076"/>
          <ac:inkMkLst>
            <pc:docMk/>
            <pc:sldMk cId="3918934243" sldId="259"/>
            <ac:inkMk id="316" creationId="{17DB1C6D-1336-3D8C-9AA3-6FD72AEDDDD8}"/>
          </ac:inkMkLst>
        </pc:inkChg>
        <pc:inkChg chg="add mod">
          <ac:chgData name="Henrique Luz" userId="6829211e-787a-4851-8fbc-00e3a92c51f0" providerId="ADAL" clId="{1B742FB3-B2BA-43F8-A3DC-7DE97B73BD90}" dt="2024-05-22T21:06:05.920" v="758" actId="1076"/>
          <ac:inkMkLst>
            <pc:docMk/>
            <pc:sldMk cId="3918934243" sldId="259"/>
            <ac:inkMk id="317" creationId="{147D4CC1-F285-C905-D191-6D9D22531223}"/>
          </ac:inkMkLst>
        </pc:inkChg>
        <pc:inkChg chg="add mod">
          <ac:chgData name="Henrique Luz" userId="6829211e-787a-4851-8fbc-00e3a92c51f0" providerId="ADAL" clId="{1B742FB3-B2BA-43F8-A3DC-7DE97B73BD90}" dt="2024-05-22T21:06:05.920" v="758" actId="1076"/>
          <ac:inkMkLst>
            <pc:docMk/>
            <pc:sldMk cId="3918934243" sldId="259"/>
            <ac:inkMk id="318" creationId="{73871F49-F3C1-3B38-7503-131C673B3AF5}"/>
          </ac:inkMkLst>
        </pc:inkChg>
        <pc:inkChg chg="add mod">
          <ac:chgData name="Henrique Luz" userId="6829211e-787a-4851-8fbc-00e3a92c51f0" providerId="ADAL" clId="{1B742FB3-B2BA-43F8-A3DC-7DE97B73BD90}" dt="2024-05-22T21:06:05.920" v="758" actId="1076"/>
          <ac:inkMkLst>
            <pc:docMk/>
            <pc:sldMk cId="3918934243" sldId="259"/>
            <ac:inkMk id="319" creationId="{D294005A-6B42-4DF9-F5DB-AD65674032C1}"/>
          </ac:inkMkLst>
        </pc:inkChg>
        <pc:inkChg chg="add mod">
          <ac:chgData name="Henrique Luz" userId="6829211e-787a-4851-8fbc-00e3a92c51f0" providerId="ADAL" clId="{1B742FB3-B2BA-43F8-A3DC-7DE97B73BD90}" dt="2024-05-22T21:06:05.920" v="758" actId="1076"/>
          <ac:inkMkLst>
            <pc:docMk/>
            <pc:sldMk cId="3918934243" sldId="259"/>
            <ac:inkMk id="320" creationId="{9C243E6A-15C0-9A58-1E5A-9C463D5D7901}"/>
          </ac:inkMkLst>
        </pc:inkChg>
        <pc:inkChg chg="add mod">
          <ac:chgData name="Henrique Luz" userId="6829211e-787a-4851-8fbc-00e3a92c51f0" providerId="ADAL" clId="{1B742FB3-B2BA-43F8-A3DC-7DE97B73BD90}" dt="2024-05-22T21:06:05.920" v="758" actId="1076"/>
          <ac:inkMkLst>
            <pc:docMk/>
            <pc:sldMk cId="3918934243" sldId="259"/>
            <ac:inkMk id="321" creationId="{6BF59ABD-93E0-A125-D450-224B04D6273F}"/>
          </ac:inkMkLst>
        </pc:inkChg>
        <pc:inkChg chg="add mod">
          <ac:chgData name="Henrique Luz" userId="6829211e-787a-4851-8fbc-00e3a92c51f0" providerId="ADAL" clId="{1B742FB3-B2BA-43F8-A3DC-7DE97B73BD90}" dt="2024-05-22T21:05:01.835" v="746"/>
          <ac:inkMkLst>
            <pc:docMk/>
            <pc:sldMk cId="3918934243" sldId="259"/>
            <ac:inkMk id="337" creationId="{4B150EEF-D69D-840B-7A9B-1DBDE1AF1529}"/>
          </ac:inkMkLst>
        </pc:inkChg>
        <pc:inkChg chg="add mod">
          <ac:chgData name="Henrique Luz" userId="6829211e-787a-4851-8fbc-00e3a92c51f0" providerId="ADAL" clId="{1B742FB3-B2BA-43F8-A3DC-7DE97B73BD90}" dt="2024-05-22T21:05:01.835" v="746"/>
          <ac:inkMkLst>
            <pc:docMk/>
            <pc:sldMk cId="3918934243" sldId="259"/>
            <ac:inkMk id="338" creationId="{64439923-DF2A-640F-C237-483B6082B080}"/>
          </ac:inkMkLst>
        </pc:inkChg>
        <pc:inkChg chg="add mod">
          <ac:chgData name="Henrique Luz" userId="6829211e-787a-4851-8fbc-00e3a92c51f0" providerId="ADAL" clId="{1B742FB3-B2BA-43F8-A3DC-7DE97B73BD90}" dt="2024-05-22T21:05:01.835" v="746"/>
          <ac:inkMkLst>
            <pc:docMk/>
            <pc:sldMk cId="3918934243" sldId="259"/>
            <ac:inkMk id="339" creationId="{8D82D493-496D-5F69-2D6E-9C7A26393E72}"/>
          </ac:inkMkLst>
        </pc:inkChg>
        <pc:inkChg chg="add mod">
          <ac:chgData name="Henrique Luz" userId="6829211e-787a-4851-8fbc-00e3a92c51f0" providerId="ADAL" clId="{1B742FB3-B2BA-43F8-A3DC-7DE97B73BD90}" dt="2024-05-22T21:05:01.835" v="746"/>
          <ac:inkMkLst>
            <pc:docMk/>
            <pc:sldMk cId="3918934243" sldId="259"/>
            <ac:inkMk id="340" creationId="{BC38C228-69DA-C293-EE97-DA510305AA75}"/>
          </ac:inkMkLst>
        </pc:inkChg>
        <pc:inkChg chg="add mod">
          <ac:chgData name="Henrique Luz" userId="6829211e-787a-4851-8fbc-00e3a92c51f0" providerId="ADAL" clId="{1B742FB3-B2BA-43F8-A3DC-7DE97B73BD90}" dt="2024-05-22T21:05:01.835" v="746"/>
          <ac:inkMkLst>
            <pc:docMk/>
            <pc:sldMk cId="3918934243" sldId="259"/>
            <ac:inkMk id="341" creationId="{6A020199-A5BD-987F-3826-3C9519501886}"/>
          </ac:inkMkLst>
        </pc:inkChg>
        <pc:inkChg chg="add mod">
          <ac:chgData name="Henrique Luz" userId="6829211e-787a-4851-8fbc-00e3a92c51f0" providerId="ADAL" clId="{1B742FB3-B2BA-43F8-A3DC-7DE97B73BD90}" dt="2024-05-22T21:05:01.835" v="746"/>
          <ac:inkMkLst>
            <pc:docMk/>
            <pc:sldMk cId="3918934243" sldId="259"/>
            <ac:inkMk id="342" creationId="{9BD65641-3464-E152-E5C4-EB6728D281D5}"/>
          </ac:inkMkLst>
        </pc:inkChg>
        <pc:inkChg chg="add mod">
          <ac:chgData name="Henrique Luz" userId="6829211e-787a-4851-8fbc-00e3a92c51f0" providerId="ADAL" clId="{1B742FB3-B2BA-43F8-A3DC-7DE97B73BD90}" dt="2024-05-22T21:05:01.835" v="746"/>
          <ac:inkMkLst>
            <pc:docMk/>
            <pc:sldMk cId="3918934243" sldId="259"/>
            <ac:inkMk id="343" creationId="{EF422F5F-AB28-4CFF-8F11-6675C5ED101B}"/>
          </ac:inkMkLst>
        </pc:inkChg>
        <pc:inkChg chg="add mod">
          <ac:chgData name="Henrique Luz" userId="6829211e-787a-4851-8fbc-00e3a92c51f0" providerId="ADAL" clId="{1B742FB3-B2BA-43F8-A3DC-7DE97B73BD90}" dt="2024-05-22T21:05:01.835" v="746"/>
          <ac:inkMkLst>
            <pc:docMk/>
            <pc:sldMk cId="3918934243" sldId="259"/>
            <ac:inkMk id="344" creationId="{8CD45E54-4CB6-84FF-4ECE-4297348D3B36}"/>
          </ac:inkMkLst>
        </pc:inkChg>
        <pc:inkChg chg="add mod">
          <ac:chgData name="Henrique Luz" userId="6829211e-787a-4851-8fbc-00e3a92c51f0" providerId="ADAL" clId="{1B742FB3-B2BA-43F8-A3DC-7DE97B73BD90}" dt="2024-05-22T21:05:58.682" v="757" actId="1076"/>
          <ac:inkMkLst>
            <pc:docMk/>
            <pc:sldMk cId="3918934243" sldId="259"/>
            <ac:inkMk id="360" creationId="{BAD67E07-9111-777C-67A9-78A6B5A3F91D}"/>
          </ac:inkMkLst>
        </pc:inkChg>
        <pc:inkChg chg="add mod">
          <ac:chgData name="Henrique Luz" userId="6829211e-787a-4851-8fbc-00e3a92c51f0" providerId="ADAL" clId="{1B742FB3-B2BA-43F8-A3DC-7DE97B73BD90}" dt="2024-05-22T21:05:58.682" v="757" actId="1076"/>
          <ac:inkMkLst>
            <pc:docMk/>
            <pc:sldMk cId="3918934243" sldId="259"/>
            <ac:inkMk id="361" creationId="{C58BA357-86F8-9066-371D-6FB315AC8798}"/>
          </ac:inkMkLst>
        </pc:inkChg>
        <pc:inkChg chg="add mod">
          <ac:chgData name="Henrique Luz" userId="6829211e-787a-4851-8fbc-00e3a92c51f0" providerId="ADAL" clId="{1B742FB3-B2BA-43F8-A3DC-7DE97B73BD90}" dt="2024-05-22T21:05:58.682" v="757" actId="1076"/>
          <ac:inkMkLst>
            <pc:docMk/>
            <pc:sldMk cId="3918934243" sldId="259"/>
            <ac:inkMk id="362" creationId="{AC110450-1C48-0B8F-22EE-E4E6017D94A2}"/>
          </ac:inkMkLst>
        </pc:inkChg>
        <pc:inkChg chg="add mod">
          <ac:chgData name="Henrique Luz" userId="6829211e-787a-4851-8fbc-00e3a92c51f0" providerId="ADAL" clId="{1B742FB3-B2BA-43F8-A3DC-7DE97B73BD90}" dt="2024-05-22T21:05:58.682" v="757" actId="1076"/>
          <ac:inkMkLst>
            <pc:docMk/>
            <pc:sldMk cId="3918934243" sldId="259"/>
            <ac:inkMk id="363" creationId="{91D0275E-58FA-B00C-DE09-32CE21F1B29C}"/>
          </ac:inkMkLst>
        </pc:inkChg>
        <pc:inkChg chg="add mod">
          <ac:chgData name="Henrique Luz" userId="6829211e-787a-4851-8fbc-00e3a92c51f0" providerId="ADAL" clId="{1B742FB3-B2BA-43F8-A3DC-7DE97B73BD90}" dt="2024-05-22T21:05:58.682" v="757" actId="1076"/>
          <ac:inkMkLst>
            <pc:docMk/>
            <pc:sldMk cId="3918934243" sldId="259"/>
            <ac:inkMk id="364" creationId="{5FAD417C-3E24-A99F-3FBC-1A14CC694972}"/>
          </ac:inkMkLst>
        </pc:inkChg>
        <pc:inkChg chg="add mod">
          <ac:chgData name="Henrique Luz" userId="6829211e-787a-4851-8fbc-00e3a92c51f0" providerId="ADAL" clId="{1B742FB3-B2BA-43F8-A3DC-7DE97B73BD90}" dt="2024-05-22T21:05:58.682" v="757" actId="1076"/>
          <ac:inkMkLst>
            <pc:docMk/>
            <pc:sldMk cId="3918934243" sldId="259"/>
            <ac:inkMk id="365" creationId="{BAA063B2-B58E-BA80-FA5C-3AD01B28CD13}"/>
          </ac:inkMkLst>
        </pc:inkChg>
        <pc:inkChg chg="add mod">
          <ac:chgData name="Henrique Luz" userId="6829211e-787a-4851-8fbc-00e3a92c51f0" providerId="ADAL" clId="{1B742FB3-B2BA-43F8-A3DC-7DE97B73BD90}" dt="2024-05-22T21:05:58.682" v="757" actId="1076"/>
          <ac:inkMkLst>
            <pc:docMk/>
            <pc:sldMk cId="3918934243" sldId="259"/>
            <ac:inkMk id="366" creationId="{4F6533E5-CB69-C6A6-A3EF-C17662298A54}"/>
          </ac:inkMkLst>
        </pc:inkChg>
        <pc:inkChg chg="add mod">
          <ac:chgData name="Henrique Luz" userId="6829211e-787a-4851-8fbc-00e3a92c51f0" providerId="ADAL" clId="{1B742FB3-B2BA-43F8-A3DC-7DE97B73BD90}" dt="2024-05-22T21:05:58.682" v="757" actId="1076"/>
          <ac:inkMkLst>
            <pc:docMk/>
            <pc:sldMk cId="3918934243" sldId="259"/>
            <ac:inkMk id="367" creationId="{44CC6361-91AF-E783-2D45-65B106E7C4E6}"/>
          </ac:inkMkLst>
        </pc:inkChg>
        <pc:inkChg chg="add mod">
          <ac:chgData name="Henrique Luz" userId="6829211e-787a-4851-8fbc-00e3a92c51f0" providerId="ADAL" clId="{1B742FB3-B2BA-43F8-A3DC-7DE97B73BD90}" dt="2024-05-22T21:05:58.682" v="757" actId="1076"/>
          <ac:inkMkLst>
            <pc:docMk/>
            <pc:sldMk cId="3918934243" sldId="259"/>
            <ac:inkMk id="383" creationId="{FA3759A7-07BE-E886-0267-8D3AC3AF5938}"/>
          </ac:inkMkLst>
        </pc:inkChg>
        <pc:inkChg chg="add mod">
          <ac:chgData name="Henrique Luz" userId="6829211e-787a-4851-8fbc-00e3a92c51f0" providerId="ADAL" clId="{1B742FB3-B2BA-43F8-A3DC-7DE97B73BD90}" dt="2024-05-22T21:05:58.682" v="757" actId="1076"/>
          <ac:inkMkLst>
            <pc:docMk/>
            <pc:sldMk cId="3918934243" sldId="259"/>
            <ac:inkMk id="384" creationId="{D224826F-AD01-D836-61C5-51858EF9B3DB}"/>
          </ac:inkMkLst>
        </pc:inkChg>
        <pc:inkChg chg="add mod">
          <ac:chgData name="Henrique Luz" userId="6829211e-787a-4851-8fbc-00e3a92c51f0" providerId="ADAL" clId="{1B742FB3-B2BA-43F8-A3DC-7DE97B73BD90}" dt="2024-05-22T21:05:58.682" v="757" actId="1076"/>
          <ac:inkMkLst>
            <pc:docMk/>
            <pc:sldMk cId="3918934243" sldId="259"/>
            <ac:inkMk id="385" creationId="{E8E6A2C4-222F-21A8-5DBA-DFACEBC634C0}"/>
          </ac:inkMkLst>
        </pc:inkChg>
        <pc:inkChg chg="add mod">
          <ac:chgData name="Henrique Luz" userId="6829211e-787a-4851-8fbc-00e3a92c51f0" providerId="ADAL" clId="{1B742FB3-B2BA-43F8-A3DC-7DE97B73BD90}" dt="2024-05-22T21:05:58.682" v="757" actId="1076"/>
          <ac:inkMkLst>
            <pc:docMk/>
            <pc:sldMk cId="3918934243" sldId="259"/>
            <ac:inkMk id="386" creationId="{10195A40-0FE3-0933-1AD8-8DF955213EEB}"/>
          </ac:inkMkLst>
        </pc:inkChg>
        <pc:inkChg chg="add mod">
          <ac:chgData name="Henrique Luz" userId="6829211e-787a-4851-8fbc-00e3a92c51f0" providerId="ADAL" clId="{1B742FB3-B2BA-43F8-A3DC-7DE97B73BD90}" dt="2024-05-22T21:05:58.682" v="757" actId="1076"/>
          <ac:inkMkLst>
            <pc:docMk/>
            <pc:sldMk cId="3918934243" sldId="259"/>
            <ac:inkMk id="387" creationId="{634A17F0-3735-9E6B-8E7E-AFE78BC62B98}"/>
          </ac:inkMkLst>
        </pc:inkChg>
        <pc:inkChg chg="add mod">
          <ac:chgData name="Henrique Luz" userId="6829211e-787a-4851-8fbc-00e3a92c51f0" providerId="ADAL" clId="{1B742FB3-B2BA-43F8-A3DC-7DE97B73BD90}" dt="2024-05-22T21:05:58.682" v="757" actId="1076"/>
          <ac:inkMkLst>
            <pc:docMk/>
            <pc:sldMk cId="3918934243" sldId="259"/>
            <ac:inkMk id="388" creationId="{E86BA74B-2239-9025-33E9-20D39A6EA3A3}"/>
          </ac:inkMkLst>
        </pc:inkChg>
        <pc:inkChg chg="add mod">
          <ac:chgData name="Henrique Luz" userId="6829211e-787a-4851-8fbc-00e3a92c51f0" providerId="ADAL" clId="{1B742FB3-B2BA-43F8-A3DC-7DE97B73BD90}" dt="2024-05-22T21:05:58.682" v="757" actId="1076"/>
          <ac:inkMkLst>
            <pc:docMk/>
            <pc:sldMk cId="3918934243" sldId="259"/>
            <ac:inkMk id="389" creationId="{E20F03E2-69AC-3086-5157-AA52F088E5BC}"/>
          </ac:inkMkLst>
        </pc:inkChg>
        <pc:inkChg chg="add mod">
          <ac:chgData name="Henrique Luz" userId="6829211e-787a-4851-8fbc-00e3a92c51f0" providerId="ADAL" clId="{1B742FB3-B2BA-43F8-A3DC-7DE97B73BD90}" dt="2024-05-22T21:05:58.682" v="757" actId="1076"/>
          <ac:inkMkLst>
            <pc:docMk/>
            <pc:sldMk cId="3918934243" sldId="259"/>
            <ac:inkMk id="390" creationId="{FA66D0D0-EC8B-2BE4-407A-02D67D984627}"/>
          </ac:inkMkLst>
        </pc:inkChg>
        <pc:inkChg chg="add mod">
          <ac:chgData name="Henrique Luz" userId="6829211e-787a-4851-8fbc-00e3a92c51f0" providerId="ADAL" clId="{1B742FB3-B2BA-43F8-A3DC-7DE97B73BD90}" dt="2024-05-22T21:05:58.682" v="757" actId="1076"/>
          <ac:inkMkLst>
            <pc:docMk/>
            <pc:sldMk cId="3918934243" sldId="259"/>
            <ac:inkMk id="406" creationId="{934DCEFF-7536-5EC3-FCA8-23A52D26D53C}"/>
          </ac:inkMkLst>
        </pc:inkChg>
        <pc:inkChg chg="add mod">
          <ac:chgData name="Henrique Luz" userId="6829211e-787a-4851-8fbc-00e3a92c51f0" providerId="ADAL" clId="{1B742FB3-B2BA-43F8-A3DC-7DE97B73BD90}" dt="2024-05-22T21:05:58.682" v="757" actId="1076"/>
          <ac:inkMkLst>
            <pc:docMk/>
            <pc:sldMk cId="3918934243" sldId="259"/>
            <ac:inkMk id="407" creationId="{D919A6F2-7AC3-D032-1B31-6153C51B25A0}"/>
          </ac:inkMkLst>
        </pc:inkChg>
        <pc:inkChg chg="add mod">
          <ac:chgData name="Henrique Luz" userId="6829211e-787a-4851-8fbc-00e3a92c51f0" providerId="ADAL" clId="{1B742FB3-B2BA-43F8-A3DC-7DE97B73BD90}" dt="2024-05-22T21:05:58.682" v="757" actId="1076"/>
          <ac:inkMkLst>
            <pc:docMk/>
            <pc:sldMk cId="3918934243" sldId="259"/>
            <ac:inkMk id="408" creationId="{2EA67865-8C8C-0424-AA7B-4A1A61652036}"/>
          </ac:inkMkLst>
        </pc:inkChg>
        <pc:inkChg chg="add mod">
          <ac:chgData name="Henrique Luz" userId="6829211e-787a-4851-8fbc-00e3a92c51f0" providerId="ADAL" clId="{1B742FB3-B2BA-43F8-A3DC-7DE97B73BD90}" dt="2024-05-22T21:05:58.682" v="757" actId="1076"/>
          <ac:inkMkLst>
            <pc:docMk/>
            <pc:sldMk cId="3918934243" sldId="259"/>
            <ac:inkMk id="409" creationId="{048448E9-43DD-CFD1-979C-FE6CE0266048}"/>
          </ac:inkMkLst>
        </pc:inkChg>
        <pc:inkChg chg="add mod">
          <ac:chgData name="Henrique Luz" userId="6829211e-787a-4851-8fbc-00e3a92c51f0" providerId="ADAL" clId="{1B742FB3-B2BA-43F8-A3DC-7DE97B73BD90}" dt="2024-05-22T21:05:58.682" v="757" actId="1076"/>
          <ac:inkMkLst>
            <pc:docMk/>
            <pc:sldMk cId="3918934243" sldId="259"/>
            <ac:inkMk id="410" creationId="{244B74A1-1AE5-1227-813A-5F12872589DB}"/>
          </ac:inkMkLst>
        </pc:inkChg>
        <pc:inkChg chg="add mod">
          <ac:chgData name="Henrique Luz" userId="6829211e-787a-4851-8fbc-00e3a92c51f0" providerId="ADAL" clId="{1B742FB3-B2BA-43F8-A3DC-7DE97B73BD90}" dt="2024-05-22T21:05:58.682" v="757" actId="1076"/>
          <ac:inkMkLst>
            <pc:docMk/>
            <pc:sldMk cId="3918934243" sldId="259"/>
            <ac:inkMk id="411" creationId="{5863F273-D849-5159-5D50-B0F5E2793A57}"/>
          </ac:inkMkLst>
        </pc:inkChg>
        <pc:inkChg chg="add mod">
          <ac:chgData name="Henrique Luz" userId="6829211e-787a-4851-8fbc-00e3a92c51f0" providerId="ADAL" clId="{1B742FB3-B2BA-43F8-A3DC-7DE97B73BD90}" dt="2024-05-22T21:05:58.682" v="757" actId="1076"/>
          <ac:inkMkLst>
            <pc:docMk/>
            <pc:sldMk cId="3918934243" sldId="259"/>
            <ac:inkMk id="412" creationId="{16E3E930-073B-25EF-DAAD-AEFA6A4B5837}"/>
          </ac:inkMkLst>
        </pc:inkChg>
        <pc:inkChg chg="add mod">
          <ac:chgData name="Henrique Luz" userId="6829211e-787a-4851-8fbc-00e3a92c51f0" providerId="ADAL" clId="{1B742FB3-B2BA-43F8-A3DC-7DE97B73BD90}" dt="2024-05-22T21:05:58.682" v="757" actId="1076"/>
          <ac:inkMkLst>
            <pc:docMk/>
            <pc:sldMk cId="3918934243" sldId="259"/>
            <ac:inkMk id="413" creationId="{66C9EB0D-E5DD-A866-07D3-D483181F13BA}"/>
          </ac:inkMkLst>
        </pc:inkChg>
        <pc:inkChg chg="add mod">
          <ac:chgData name="Henrique Luz" userId="6829211e-787a-4851-8fbc-00e3a92c51f0" providerId="ADAL" clId="{1B742FB3-B2BA-43F8-A3DC-7DE97B73BD90}" dt="2024-05-22T21:05:58.682" v="757" actId="1076"/>
          <ac:inkMkLst>
            <pc:docMk/>
            <pc:sldMk cId="3918934243" sldId="259"/>
            <ac:inkMk id="429" creationId="{4102A6E8-9C15-B637-7A84-2015F9A7E5C5}"/>
          </ac:inkMkLst>
        </pc:inkChg>
        <pc:inkChg chg="add mod">
          <ac:chgData name="Henrique Luz" userId="6829211e-787a-4851-8fbc-00e3a92c51f0" providerId="ADAL" clId="{1B742FB3-B2BA-43F8-A3DC-7DE97B73BD90}" dt="2024-05-22T21:05:58.682" v="757" actId="1076"/>
          <ac:inkMkLst>
            <pc:docMk/>
            <pc:sldMk cId="3918934243" sldId="259"/>
            <ac:inkMk id="430" creationId="{8C547BE6-40D6-F67E-FC8A-16397CA4AFC4}"/>
          </ac:inkMkLst>
        </pc:inkChg>
        <pc:inkChg chg="add mod">
          <ac:chgData name="Henrique Luz" userId="6829211e-787a-4851-8fbc-00e3a92c51f0" providerId="ADAL" clId="{1B742FB3-B2BA-43F8-A3DC-7DE97B73BD90}" dt="2024-05-22T21:05:58.682" v="757" actId="1076"/>
          <ac:inkMkLst>
            <pc:docMk/>
            <pc:sldMk cId="3918934243" sldId="259"/>
            <ac:inkMk id="431" creationId="{0755EA55-CE2A-A59A-66D9-E95A6904DDF6}"/>
          </ac:inkMkLst>
        </pc:inkChg>
        <pc:inkChg chg="add mod">
          <ac:chgData name="Henrique Luz" userId="6829211e-787a-4851-8fbc-00e3a92c51f0" providerId="ADAL" clId="{1B742FB3-B2BA-43F8-A3DC-7DE97B73BD90}" dt="2024-05-22T21:05:58.682" v="757" actId="1076"/>
          <ac:inkMkLst>
            <pc:docMk/>
            <pc:sldMk cId="3918934243" sldId="259"/>
            <ac:inkMk id="432" creationId="{BE7D4285-C161-CD55-D1C7-D8678ADC2C66}"/>
          </ac:inkMkLst>
        </pc:inkChg>
        <pc:inkChg chg="add mod">
          <ac:chgData name="Henrique Luz" userId="6829211e-787a-4851-8fbc-00e3a92c51f0" providerId="ADAL" clId="{1B742FB3-B2BA-43F8-A3DC-7DE97B73BD90}" dt="2024-05-22T21:05:58.682" v="757" actId="1076"/>
          <ac:inkMkLst>
            <pc:docMk/>
            <pc:sldMk cId="3918934243" sldId="259"/>
            <ac:inkMk id="433" creationId="{2E52F321-0C85-701E-0540-8F81752BF972}"/>
          </ac:inkMkLst>
        </pc:inkChg>
        <pc:inkChg chg="add mod">
          <ac:chgData name="Henrique Luz" userId="6829211e-787a-4851-8fbc-00e3a92c51f0" providerId="ADAL" clId="{1B742FB3-B2BA-43F8-A3DC-7DE97B73BD90}" dt="2024-05-22T21:05:58.682" v="757" actId="1076"/>
          <ac:inkMkLst>
            <pc:docMk/>
            <pc:sldMk cId="3918934243" sldId="259"/>
            <ac:inkMk id="434" creationId="{B4394C64-201B-481B-97A1-C0A3795BC65D}"/>
          </ac:inkMkLst>
        </pc:inkChg>
        <pc:inkChg chg="add mod">
          <ac:chgData name="Henrique Luz" userId="6829211e-787a-4851-8fbc-00e3a92c51f0" providerId="ADAL" clId="{1B742FB3-B2BA-43F8-A3DC-7DE97B73BD90}" dt="2024-05-22T21:05:58.682" v="757" actId="1076"/>
          <ac:inkMkLst>
            <pc:docMk/>
            <pc:sldMk cId="3918934243" sldId="259"/>
            <ac:inkMk id="435" creationId="{4C0B9980-43B5-0CF2-EE13-4FD6AD669DF4}"/>
          </ac:inkMkLst>
        </pc:inkChg>
        <pc:inkChg chg="add mod">
          <ac:chgData name="Henrique Luz" userId="6829211e-787a-4851-8fbc-00e3a92c51f0" providerId="ADAL" clId="{1B742FB3-B2BA-43F8-A3DC-7DE97B73BD90}" dt="2024-05-22T21:05:58.682" v="757" actId="1076"/>
          <ac:inkMkLst>
            <pc:docMk/>
            <pc:sldMk cId="3918934243" sldId="259"/>
            <ac:inkMk id="436" creationId="{362F40A3-58DE-DA48-699C-94C6648D6151}"/>
          </ac:inkMkLst>
        </pc:inkChg>
        <pc:cxnChg chg="add mod">
          <ac:chgData name="Henrique Luz" userId="6829211e-787a-4851-8fbc-00e3a92c51f0" providerId="ADAL" clId="{1B742FB3-B2BA-43F8-A3DC-7DE97B73BD90}" dt="2024-05-22T21:06:20.125" v="760" actId="13822"/>
          <ac:cxnSpMkLst>
            <pc:docMk/>
            <pc:sldMk cId="3918934243" sldId="259"/>
            <ac:cxnSpMk id="443" creationId="{7CCB8047-816D-1158-7BDB-98043F3F6C48}"/>
          </ac:cxnSpMkLst>
        </pc:cxnChg>
        <pc:cxnChg chg="add mod">
          <ac:chgData name="Henrique Luz" userId="6829211e-787a-4851-8fbc-00e3a92c51f0" providerId="ADAL" clId="{1B742FB3-B2BA-43F8-A3DC-7DE97B73BD90}" dt="2024-05-22T21:06:29.761" v="763" actId="14100"/>
          <ac:cxnSpMkLst>
            <pc:docMk/>
            <pc:sldMk cId="3918934243" sldId="259"/>
            <ac:cxnSpMk id="444" creationId="{3040376A-D840-EDDB-8683-DDDD45AC9774}"/>
          </ac:cxnSpMkLst>
        </pc:cxnChg>
        <pc:cxnChg chg="add mod">
          <ac:chgData name="Henrique Luz" userId="6829211e-787a-4851-8fbc-00e3a92c51f0" providerId="ADAL" clId="{1B742FB3-B2BA-43F8-A3DC-7DE97B73BD90}" dt="2024-05-22T21:06:33.744" v="765" actId="14100"/>
          <ac:cxnSpMkLst>
            <pc:docMk/>
            <pc:sldMk cId="3918934243" sldId="259"/>
            <ac:cxnSpMk id="447" creationId="{111E0DD9-A9D0-1EF4-0A9B-7C81CB9706C0}"/>
          </ac:cxnSpMkLst>
        </pc:cxnChg>
        <pc:cxnChg chg="add mod">
          <ac:chgData name="Henrique Luz" userId="6829211e-787a-4851-8fbc-00e3a92c51f0" providerId="ADAL" clId="{1B742FB3-B2BA-43F8-A3DC-7DE97B73BD90}" dt="2024-05-22T21:06:40.787" v="768" actId="14100"/>
          <ac:cxnSpMkLst>
            <pc:docMk/>
            <pc:sldMk cId="3918934243" sldId="259"/>
            <ac:cxnSpMk id="449" creationId="{4160EE36-F94E-AD1E-29F1-5AA67996EF35}"/>
          </ac:cxnSpMkLst>
        </pc:cxnChg>
      </pc:sldChg>
      <pc:sldChg chg="modSp mod">
        <pc:chgData name="Henrique Luz" userId="6829211e-787a-4851-8fbc-00e3a92c51f0" providerId="ADAL" clId="{1B742FB3-B2BA-43F8-A3DC-7DE97B73BD90}" dt="2024-05-22T21:33:32.610" v="1071" actId="20577"/>
        <pc:sldMkLst>
          <pc:docMk/>
          <pc:sldMk cId="425577110" sldId="261"/>
        </pc:sldMkLst>
        <pc:spChg chg="mod">
          <ac:chgData name="Henrique Luz" userId="6829211e-787a-4851-8fbc-00e3a92c51f0" providerId="ADAL" clId="{1B742FB3-B2BA-43F8-A3DC-7DE97B73BD90}" dt="2024-05-22T21:33:32.610" v="1071" actId="20577"/>
          <ac:spMkLst>
            <pc:docMk/>
            <pc:sldMk cId="425577110" sldId="261"/>
            <ac:spMk id="5" creationId="{C700385B-ADC9-A644-6B0D-638119E2CDEB}"/>
          </ac:spMkLst>
        </pc:spChg>
      </pc:sldChg>
      <pc:sldChg chg="modSp mod">
        <pc:chgData name="Henrique Luz" userId="6829211e-787a-4851-8fbc-00e3a92c51f0" providerId="ADAL" clId="{1B742FB3-B2BA-43F8-A3DC-7DE97B73BD90}" dt="2024-05-22T21:33:22.526" v="1070" actId="20577"/>
        <pc:sldMkLst>
          <pc:docMk/>
          <pc:sldMk cId="1511383378" sldId="264"/>
        </pc:sldMkLst>
        <pc:spChg chg="mod">
          <ac:chgData name="Henrique Luz" userId="6829211e-787a-4851-8fbc-00e3a92c51f0" providerId="ADAL" clId="{1B742FB3-B2BA-43F8-A3DC-7DE97B73BD90}" dt="2024-05-22T21:33:22.526" v="1070" actId="20577"/>
          <ac:spMkLst>
            <pc:docMk/>
            <pc:sldMk cId="1511383378" sldId="264"/>
            <ac:spMk id="5" creationId="{C700385B-ADC9-A644-6B0D-638119E2CDEB}"/>
          </ac:spMkLst>
        </pc:spChg>
      </pc:sldChg>
      <pc:sldChg chg="modSp mod">
        <pc:chgData name="Henrique Luz" userId="6829211e-787a-4851-8fbc-00e3a92c51f0" providerId="ADAL" clId="{1B742FB3-B2BA-43F8-A3DC-7DE97B73BD90}" dt="2024-05-22T21:33:36.237" v="1072" actId="20577"/>
        <pc:sldMkLst>
          <pc:docMk/>
          <pc:sldMk cId="2146451729" sldId="265"/>
        </pc:sldMkLst>
        <pc:spChg chg="mod">
          <ac:chgData name="Henrique Luz" userId="6829211e-787a-4851-8fbc-00e3a92c51f0" providerId="ADAL" clId="{1B742FB3-B2BA-43F8-A3DC-7DE97B73BD90}" dt="2024-05-22T21:33:36.237" v="1072" actId="20577"/>
          <ac:spMkLst>
            <pc:docMk/>
            <pc:sldMk cId="2146451729" sldId="265"/>
            <ac:spMk id="5" creationId="{C700385B-ADC9-A644-6B0D-638119E2CDEB}"/>
          </ac:spMkLst>
        </pc:spChg>
      </pc:sldChg>
      <pc:sldChg chg="modSp mod">
        <pc:chgData name="Henrique Luz" userId="6829211e-787a-4851-8fbc-00e3a92c51f0" providerId="ADAL" clId="{1B742FB3-B2BA-43F8-A3DC-7DE97B73BD90}" dt="2024-05-22T21:33:40.871" v="1073" actId="20577"/>
        <pc:sldMkLst>
          <pc:docMk/>
          <pc:sldMk cId="1072798465" sldId="266"/>
        </pc:sldMkLst>
        <pc:spChg chg="mod">
          <ac:chgData name="Henrique Luz" userId="6829211e-787a-4851-8fbc-00e3a92c51f0" providerId="ADAL" clId="{1B742FB3-B2BA-43F8-A3DC-7DE97B73BD90}" dt="2024-05-22T21:33:40.871" v="1073" actId="20577"/>
          <ac:spMkLst>
            <pc:docMk/>
            <pc:sldMk cId="1072798465" sldId="266"/>
            <ac:spMk id="5" creationId="{C700385B-ADC9-A644-6B0D-638119E2CDEB}"/>
          </ac:spMkLst>
        </pc:spChg>
      </pc:sldChg>
      <pc:sldChg chg="addSp mod">
        <pc:chgData name="Henrique Luz" userId="6829211e-787a-4851-8fbc-00e3a92c51f0" providerId="ADAL" clId="{1B742FB3-B2BA-43F8-A3DC-7DE97B73BD90}" dt="2024-05-22T20:55:46.805" v="619" actId="9405"/>
        <pc:sldMkLst>
          <pc:docMk/>
          <pc:sldMk cId="3671893065" sldId="267"/>
        </pc:sldMkLst>
        <pc:inkChg chg="add">
          <ac:chgData name="Henrique Luz" userId="6829211e-787a-4851-8fbc-00e3a92c51f0" providerId="ADAL" clId="{1B742FB3-B2BA-43F8-A3DC-7DE97B73BD90}" dt="2024-05-22T20:55:46.805" v="619" actId="9405"/>
          <ac:inkMkLst>
            <pc:docMk/>
            <pc:sldMk cId="3671893065" sldId="267"/>
            <ac:inkMk id="3" creationId="{8A415581-A12E-4DF1-8EA6-807C72C99577}"/>
          </ac:inkMkLst>
        </pc:inkChg>
      </pc:sldChg>
      <pc:sldChg chg="modSp mod">
        <pc:chgData name="Henrique Luz" userId="6829211e-787a-4851-8fbc-00e3a92c51f0" providerId="ADAL" clId="{1B742FB3-B2BA-43F8-A3DC-7DE97B73BD90}" dt="2024-05-22T21:09:15.228" v="827" actId="14100"/>
        <pc:sldMkLst>
          <pc:docMk/>
          <pc:sldMk cId="4026649364" sldId="268"/>
        </pc:sldMkLst>
        <pc:inkChg chg="mod">
          <ac:chgData name="Henrique Luz" userId="6829211e-787a-4851-8fbc-00e3a92c51f0" providerId="ADAL" clId="{1B742FB3-B2BA-43F8-A3DC-7DE97B73BD90}" dt="2024-05-22T21:09:02.118" v="823" actId="14100"/>
          <ac:inkMkLst>
            <pc:docMk/>
            <pc:sldMk cId="4026649364" sldId="268"/>
            <ac:inkMk id="3" creationId="{8A415581-A12E-4DF1-8EA6-807C72C99577}"/>
          </ac:inkMkLst>
        </pc:inkChg>
        <pc:inkChg chg="mod">
          <ac:chgData name="Henrique Luz" userId="6829211e-787a-4851-8fbc-00e3a92c51f0" providerId="ADAL" clId="{1B742FB3-B2BA-43F8-A3DC-7DE97B73BD90}" dt="2024-05-22T21:09:15.228" v="827" actId="14100"/>
          <ac:inkMkLst>
            <pc:docMk/>
            <pc:sldMk cId="4026649364" sldId="268"/>
            <ac:inkMk id="14" creationId="{11FE410B-8C09-4813-04BE-E62DA691E098}"/>
          </ac:inkMkLst>
        </pc:inkChg>
        <pc:inkChg chg="mod">
          <ac:chgData name="Henrique Luz" userId="6829211e-787a-4851-8fbc-00e3a92c51f0" providerId="ADAL" clId="{1B742FB3-B2BA-43F8-A3DC-7DE97B73BD90}" dt="2024-05-22T21:09:07.541" v="824" actId="1076"/>
          <ac:inkMkLst>
            <pc:docMk/>
            <pc:sldMk cId="4026649364" sldId="268"/>
            <ac:inkMk id="15" creationId="{86A44EDF-AF79-3051-3E6E-2C63C92284DE}"/>
          </ac:inkMkLst>
        </pc:inkChg>
        <pc:inkChg chg="mod">
          <ac:chgData name="Henrique Luz" userId="6829211e-787a-4851-8fbc-00e3a92c51f0" providerId="ADAL" clId="{1B742FB3-B2BA-43F8-A3DC-7DE97B73BD90}" dt="2024-05-22T21:09:11.209" v="825" actId="14100"/>
          <ac:inkMkLst>
            <pc:docMk/>
            <pc:sldMk cId="4026649364" sldId="268"/>
            <ac:inkMk id="18" creationId="{6DFD0B0F-1E63-BC43-85E6-783A0E8A5607}"/>
          </ac:inkMkLst>
        </pc:inkChg>
      </pc:sldChg>
      <pc:sldChg chg="delSp modSp new mod">
        <pc:chgData name="Henrique Luz" userId="6829211e-787a-4851-8fbc-00e3a92c51f0" providerId="ADAL" clId="{1B742FB3-B2BA-43F8-A3DC-7DE97B73BD90}" dt="2024-05-22T21:40:59.010" v="1088" actId="14100"/>
        <pc:sldMkLst>
          <pc:docMk/>
          <pc:sldMk cId="1978258656" sldId="269"/>
        </pc:sldMkLst>
        <pc:spChg chg="del">
          <ac:chgData name="Henrique Luz" userId="6829211e-787a-4851-8fbc-00e3a92c51f0" providerId="ADAL" clId="{1B742FB3-B2BA-43F8-A3DC-7DE97B73BD90}" dt="2024-05-22T21:12:16.622" v="858" actId="478"/>
          <ac:spMkLst>
            <pc:docMk/>
            <pc:sldMk cId="1978258656" sldId="269"/>
            <ac:spMk id="2" creationId="{E1827C83-1A18-66B6-C1C4-8BF010501A9F}"/>
          </ac:spMkLst>
        </pc:spChg>
        <pc:spChg chg="del">
          <ac:chgData name="Henrique Luz" userId="6829211e-787a-4851-8fbc-00e3a92c51f0" providerId="ADAL" clId="{1B742FB3-B2BA-43F8-A3DC-7DE97B73BD90}" dt="2024-05-22T21:12:18.261" v="859" actId="478"/>
          <ac:spMkLst>
            <pc:docMk/>
            <pc:sldMk cId="1978258656" sldId="269"/>
            <ac:spMk id="3" creationId="{938B18B8-69FF-2011-1E91-3CE3359326BA}"/>
          </ac:spMkLst>
        </pc:spChg>
        <pc:spChg chg="mod">
          <ac:chgData name="Henrique Luz" userId="6829211e-787a-4851-8fbc-00e3a92c51f0" providerId="ADAL" clId="{1B742FB3-B2BA-43F8-A3DC-7DE97B73BD90}" dt="2024-05-22T21:40:59.010" v="1088" actId="14100"/>
          <ac:spMkLst>
            <pc:docMk/>
            <pc:sldMk cId="1978258656" sldId="269"/>
            <ac:spMk id="4" creationId="{236AD1A5-69BE-5036-2E5E-720251E6FCE5}"/>
          </ac:spMkLst>
        </pc:spChg>
      </pc:sldChg>
      <pc:sldChg chg="addSp delSp modSp add mod">
        <pc:chgData name="Henrique Luz" userId="6829211e-787a-4851-8fbc-00e3a92c51f0" providerId="ADAL" clId="{1B742FB3-B2BA-43F8-A3DC-7DE97B73BD90}" dt="2024-05-22T21:28:27.150" v="1069" actId="478"/>
        <pc:sldMkLst>
          <pc:docMk/>
          <pc:sldMk cId="3375977950" sldId="270"/>
        </pc:sldMkLst>
        <pc:spChg chg="add mod">
          <ac:chgData name="Henrique Luz" userId="6829211e-787a-4851-8fbc-00e3a92c51f0" providerId="ADAL" clId="{1B742FB3-B2BA-43F8-A3DC-7DE97B73BD90}" dt="2024-05-22T21:14:43.006" v="895" actId="1076"/>
          <ac:spMkLst>
            <pc:docMk/>
            <pc:sldMk cId="3375977950" sldId="270"/>
            <ac:spMk id="18" creationId="{B27ABC8A-D906-D559-26DA-F092898F743F}"/>
          </ac:spMkLst>
        </pc:spChg>
        <pc:spChg chg="add mod">
          <ac:chgData name="Henrique Luz" userId="6829211e-787a-4851-8fbc-00e3a92c51f0" providerId="ADAL" clId="{1B742FB3-B2BA-43F8-A3DC-7DE97B73BD90}" dt="2024-05-22T21:14:43.006" v="895" actId="1076"/>
          <ac:spMkLst>
            <pc:docMk/>
            <pc:sldMk cId="3375977950" sldId="270"/>
            <ac:spMk id="27" creationId="{E822C7FF-7D0B-A57F-7158-1FDD7D41F97D}"/>
          </ac:spMkLst>
        </pc:spChg>
        <pc:spChg chg="add mod">
          <ac:chgData name="Henrique Luz" userId="6829211e-787a-4851-8fbc-00e3a92c51f0" providerId="ADAL" clId="{1B742FB3-B2BA-43F8-A3DC-7DE97B73BD90}" dt="2024-05-22T21:14:43.006" v="895" actId="1076"/>
          <ac:spMkLst>
            <pc:docMk/>
            <pc:sldMk cId="3375977950" sldId="270"/>
            <ac:spMk id="28" creationId="{2966A1A6-ECE6-2788-7746-122825939542}"/>
          </ac:spMkLst>
        </pc:spChg>
        <pc:spChg chg="add mod">
          <ac:chgData name="Henrique Luz" userId="6829211e-787a-4851-8fbc-00e3a92c51f0" providerId="ADAL" clId="{1B742FB3-B2BA-43F8-A3DC-7DE97B73BD90}" dt="2024-05-22T21:14:43.006" v="895" actId="1076"/>
          <ac:spMkLst>
            <pc:docMk/>
            <pc:sldMk cId="3375977950" sldId="270"/>
            <ac:spMk id="29" creationId="{828FD892-1261-B51E-C1B5-12C981BB216A}"/>
          </ac:spMkLst>
        </pc:spChg>
        <pc:spChg chg="add mod">
          <ac:chgData name="Henrique Luz" userId="6829211e-787a-4851-8fbc-00e3a92c51f0" providerId="ADAL" clId="{1B742FB3-B2BA-43F8-A3DC-7DE97B73BD90}" dt="2024-05-22T21:14:43.006" v="895" actId="1076"/>
          <ac:spMkLst>
            <pc:docMk/>
            <pc:sldMk cId="3375977950" sldId="270"/>
            <ac:spMk id="30" creationId="{D1C2B611-78AF-FD3F-CAAE-4D138801FBBC}"/>
          </ac:spMkLst>
        </pc:spChg>
        <pc:spChg chg="add mod">
          <ac:chgData name="Henrique Luz" userId="6829211e-787a-4851-8fbc-00e3a92c51f0" providerId="ADAL" clId="{1B742FB3-B2BA-43F8-A3DC-7DE97B73BD90}" dt="2024-05-22T21:14:59.333" v="900" actId="1076"/>
          <ac:spMkLst>
            <pc:docMk/>
            <pc:sldMk cId="3375977950" sldId="270"/>
            <ac:spMk id="31" creationId="{F66E35B4-E9FD-4B2E-0BB0-F899FAC0E373}"/>
          </ac:spMkLst>
        </pc:spChg>
        <pc:spChg chg="del">
          <ac:chgData name="Henrique Luz" userId="6829211e-787a-4851-8fbc-00e3a92c51f0" providerId="ADAL" clId="{1B742FB3-B2BA-43F8-A3DC-7DE97B73BD90}" dt="2024-05-22T21:12:48.166" v="862" actId="478"/>
          <ac:spMkLst>
            <pc:docMk/>
            <pc:sldMk cId="3375977950" sldId="270"/>
            <ac:spMk id="232" creationId="{C4F509C7-B6FA-83EF-9628-04CE845D9194}"/>
          </ac:spMkLst>
        </pc:spChg>
        <pc:spChg chg="del">
          <ac:chgData name="Henrique Luz" userId="6829211e-787a-4851-8fbc-00e3a92c51f0" providerId="ADAL" clId="{1B742FB3-B2BA-43F8-A3DC-7DE97B73BD90}" dt="2024-05-22T21:12:48.166" v="862" actId="478"/>
          <ac:spMkLst>
            <pc:docMk/>
            <pc:sldMk cId="3375977950" sldId="270"/>
            <ac:spMk id="322" creationId="{6F56BFFC-3954-0614-C504-9B2F4BE8A063}"/>
          </ac:spMkLst>
        </pc:spChg>
        <pc:spChg chg="del">
          <ac:chgData name="Henrique Luz" userId="6829211e-787a-4851-8fbc-00e3a92c51f0" providerId="ADAL" clId="{1B742FB3-B2BA-43F8-A3DC-7DE97B73BD90}" dt="2024-05-22T21:12:48.166" v="862" actId="478"/>
          <ac:spMkLst>
            <pc:docMk/>
            <pc:sldMk cId="3375977950" sldId="270"/>
            <ac:spMk id="323" creationId="{D9C3FFFD-A3E9-ED07-F5D2-E374A2DDEFC1}"/>
          </ac:spMkLst>
        </pc:spChg>
        <pc:spChg chg="del">
          <ac:chgData name="Henrique Luz" userId="6829211e-787a-4851-8fbc-00e3a92c51f0" providerId="ADAL" clId="{1B742FB3-B2BA-43F8-A3DC-7DE97B73BD90}" dt="2024-05-22T21:12:48.166" v="862" actId="478"/>
          <ac:spMkLst>
            <pc:docMk/>
            <pc:sldMk cId="3375977950" sldId="270"/>
            <ac:spMk id="324" creationId="{AAB084C8-E691-68CA-3980-6858B66A4263}"/>
          </ac:spMkLst>
        </pc:spChg>
        <pc:spChg chg="del">
          <ac:chgData name="Henrique Luz" userId="6829211e-787a-4851-8fbc-00e3a92c51f0" providerId="ADAL" clId="{1B742FB3-B2BA-43F8-A3DC-7DE97B73BD90}" dt="2024-05-22T21:12:48.166" v="862" actId="478"/>
          <ac:spMkLst>
            <pc:docMk/>
            <pc:sldMk cId="3375977950" sldId="270"/>
            <ac:spMk id="325" creationId="{8B663711-67C8-2826-38FC-CA9C5A5D3668}"/>
          </ac:spMkLst>
        </pc:spChg>
        <pc:spChg chg="del">
          <ac:chgData name="Henrique Luz" userId="6829211e-787a-4851-8fbc-00e3a92c51f0" providerId="ADAL" clId="{1B742FB3-B2BA-43F8-A3DC-7DE97B73BD90}" dt="2024-05-22T21:12:48.166" v="862" actId="478"/>
          <ac:spMkLst>
            <pc:docMk/>
            <pc:sldMk cId="3375977950" sldId="270"/>
            <ac:spMk id="326" creationId="{AE2BA351-12B4-18CC-F36E-768214C9714E}"/>
          </ac:spMkLst>
        </pc:spChg>
        <pc:spChg chg="mod">
          <ac:chgData name="Henrique Luz" userId="6829211e-787a-4851-8fbc-00e3a92c51f0" providerId="ADAL" clId="{1B742FB3-B2BA-43F8-A3DC-7DE97B73BD90}" dt="2024-05-22T21:15:14.169" v="904" actId="688"/>
          <ac:spMkLst>
            <pc:docMk/>
            <pc:sldMk cId="3375977950" sldId="270"/>
            <ac:spMk id="370" creationId="{B703EA0A-26A6-C5E7-A5C2-C5711629E080}"/>
          </ac:spMkLst>
        </pc:spChg>
        <pc:spChg chg="mod">
          <ac:chgData name="Henrique Luz" userId="6829211e-787a-4851-8fbc-00e3a92c51f0" providerId="ADAL" clId="{1B742FB3-B2BA-43F8-A3DC-7DE97B73BD90}" dt="2024-05-22T21:12:56.560" v="863" actId="1076"/>
          <ac:spMkLst>
            <pc:docMk/>
            <pc:sldMk cId="3375977950" sldId="270"/>
            <ac:spMk id="382" creationId="{8D46F512-9748-C652-37EE-93AF49BDACF6}"/>
          </ac:spMkLst>
        </pc:spChg>
        <pc:spChg chg="mod">
          <ac:chgData name="Henrique Luz" userId="6829211e-787a-4851-8fbc-00e3a92c51f0" providerId="ADAL" clId="{1B742FB3-B2BA-43F8-A3DC-7DE97B73BD90}" dt="2024-05-22T21:12:56.560" v="863" actId="1076"/>
          <ac:spMkLst>
            <pc:docMk/>
            <pc:sldMk cId="3375977950" sldId="270"/>
            <ac:spMk id="391" creationId="{506E1D31-E0A2-9690-92A0-B1CCD4419D57}"/>
          </ac:spMkLst>
        </pc:spChg>
        <pc:spChg chg="mod">
          <ac:chgData name="Henrique Luz" userId="6829211e-787a-4851-8fbc-00e3a92c51f0" providerId="ADAL" clId="{1B742FB3-B2BA-43F8-A3DC-7DE97B73BD90}" dt="2024-05-22T21:12:56.560" v="863" actId="1076"/>
          <ac:spMkLst>
            <pc:docMk/>
            <pc:sldMk cId="3375977950" sldId="270"/>
            <ac:spMk id="392" creationId="{4591D889-3CFD-1507-C110-C8F68BC95A09}"/>
          </ac:spMkLst>
        </pc:spChg>
        <pc:spChg chg="mod">
          <ac:chgData name="Henrique Luz" userId="6829211e-787a-4851-8fbc-00e3a92c51f0" providerId="ADAL" clId="{1B742FB3-B2BA-43F8-A3DC-7DE97B73BD90}" dt="2024-05-22T21:12:56.560" v="863" actId="1076"/>
          <ac:spMkLst>
            <pc:docMk/>
            <pc:sldMk cId="3375977950" sldId="270"/>
            <ac:spMk id="393" creationId="{BC088894-7215-D322-03DE-8C5967DF056F}"/>
          </ac:spMkLst>
        </pc:spChg>
        <pc:spChg chg="mod">
          <ac:chgData name="Henrique Luz" userId="6829211e-787a-4851-8fbc-00e3a92c51f0" providerId="ADAL" clId="{1B742FB3-B2BA-43F8-A3DC-7DE97B73BD90}" dt="2024-05-22T21:12:56.560" v="863" actId="1076"/>
          <ac:spMkLst>
            <pc:docMk/>
            <pc:sldMk cId="3375977950" sldId="270"/>
            <ac:spMk id="394" creationId="{CAD2804F-20DF-CD22-553B-3C7999391E80}"/>
          </ac:spMkLst>
        </pc:spChg>
        <pc:spChg chg="mod">
          <ac:chgData name="Henrique Luz" userId="6829211e-787a-4851-8fbc-00e3a92c51f0" providerId="ADAL" clId="{1B742FB3-B2BA-43F8-A3DC-7DE97B73BD90}" dt="2024-05-22T21:12:56.560" v="863" actId="1076"/>
          <ac:spMkLst>
            <pc:docMk/>
            <pc:sldMk cId="3375977950" sldId="270"/>
            <ac:spMk id="395" creationId="{9E5675B5-D756-3AE1-35B0-867DB1758BC0}"/>
          </ac:spMkLst>
        </pc:spChg>
        <pc:picChg chg="del">
          <ac:chgData name="Henrique Luz" userId="6829211e-787a-4851-8fbc-00e3a92c51f0" providerId="ADAL" clId="{1B742FB3-B2BA-43F8-A3DC-7DE97B73BD90}" dt="2024-05-22T21:13:30.466" v="871" actId="478"/>
          <ac:picMkLst>
            <pc:docMk/>
            <pc:sldMk cId="3375977950" sldId="270"/>
            <ac:picMk id="2" creationId="{1519BFBB-9536-FE57-758F-38A7AEE9F291}"/>
          </ac:picMkLst>
        </pc:picChg>
        <pc:picChg chg="del">
          <ac:chgData name="Henrique Luz" userId="6829211e-787a-4851-8fbc-00e3a92c51f0" providerId="ADAL" clId="{1B742FB3-B2BA-43F8-A3DC-7DE97B73BD90}" dt="2024-05-22T21:13:35.534" v="873" actId="478"/>
          <ac:picMkLst>
            <pc:docMk/>
            <pc:sldMk cId="3375977950" sldId="270"/>
            <ac:picMk id="3" creationId="{10291B9A-9B95-5F50-33AE-17DB9BAF8CBC}"/>
          </ac:picMkLst>
        </pc:picChg>
        <pc:picChg chg="mod">
          <ac:chgData name="Henrique Luz" userId="6829211e-787a-4851-8fbc-00e3a92c51f0" providerId="ADAL" clId="{1B742FB3-B2BA-43F8-A3DC-7DE97B73BD90}" dt="2024-05-22T21:12:56.560" v="863" actId="1076"/>
          <ac:picMkLst>
            <pc:docMk/>
            <pc:sldMk cId="3375977950" sldId="270"/>
            <ac:picMk id="4" creationId="{37A6DBC1-E659-1ECF-0D03-46029F355F4C}"/>
          </ac:picMkLst>
        </pc:picChg>
        <pc:picChg chg="mod">
          <ac:chgData name="Henrique Luz" userId="6829211e-787a-4851-8fbc-00e3a92c51f0" providerId="ADAL" clId="{1B742FB3-B2BA-43F8-A3DC-7DE97B73BD90}" dt="2024-05-22T21:15:24.060" v="907" actId="1035"/>
          <ac:picMkLst>
            <pc:docMk/>
            <pc:sldMk cId="3375977950" sldId="270"/>
            <ac:picMk id="5" creationId="{664A793C-9E6C-906E-BD74-412E143EFF95}"/>
          </ac:picMkLst>
        </pc:picChg>
        <pc:picChg chg="del">
          <ac:chgData name="Henrique Luz" userId="6829211e-787a-4851-8fbc-00e3a92c51f0" providerId="ADAL" clId="{1B742FB3-B2BA-43F8-A3DC-7DE97B73BD90}" dt="2024-05-22T21:13:36.382" v="874" actId="478"/>
          <ac:picMkLst>
            <pc:docMk/>
            <pc:sldMk cId="3375977950" sldId="270"/>
            <ac:picMk id="6" creationId="{9AB09D7B-E272-E147-0CF3-FD3AC1CF9F2F}"/>
          </ac:picMkLst>
        </pc:picChg>
        <pc:picChg chg="del">
          <ac:chgData name="Henrique Luz" userId="6829211e-787a-4851-8fbc-00e3a92c51f0" providerId="ADAL" clId="{1B742FB3-B2BA-43F8-A3DC-7DE97B73BD90}" dt="2024-05-22T21:13:37.049" v="875" actId="478"/>
          <ac:picMkLst>
            <pc:docMk/>
            <pc:sldMk cId="3375977950" sldId="270"/>
            <ac:picMk id="8" creationId="{DDC4FF33-5931-A81D-3928-6B1F311B6DE9}"/>
          </ac:picMkLst>
        </pc:picChg>
        <pc:picChg chg="add mod ord">
          <ac:chgData name="Henrique Luz" userId="6829211e-787a-4851-8fbc-00e3a92c51f0" providerId="ADAL" clId="{1B742FB3-B2BA-43F8-A3DC-7DE97B73BD90}" dt="2024-05-22T21:23:04.641" v="991" actId="1076"/>
          <ac:picMkLst>
            <pc:docMk/>
            <pc:sldMk cId="3375977950" sldId="270"/>
            <ac:picMk id="9" creationId="{740AF940-D132-1609-474A-35DD63B83337}"/>
          </ac:picMkLst>
        </pc:picChg>
        <pc:picChg chg="mod">
          <ac:chgData name="Henrique Luz" userId="6829211e-787a-4851-8fbc-00e3a92c51f0" providerId="ADAL" clId="{1B742FB3-B2BA-43F8-A3DC-7DE97B73BD90}" dt="2024-05-22T21:15:45.856" v="910" actId="1037"/>
          <ac:picMkLst>
            <pc:docMk/>
            <pc:sldMk cId="3375977950" sldId="270"/>
            <ac:picMk id="10" creationId="{3830FD29-E1BB-2D2D-0C24-A8190C9B1DC8}"/>
          </ac:picMkLst>
        </pc:picChg>
        <pc:picChg chg="add mod">
          <ac:chgData name="Henrique Luz" userId="6829211e-787a-4851-8fbc-00e3a92c51f0" providerId="ADAL" clId="{1B742FB3-B2BA-43F8-A3DC-7DE97B73BD90}" dt="2024-05-22T21:23:07.059" v="992" actId="1076"/>
          <ac:picMkLst>
            <pc:docMk/>
            <pc:sldMk cId="3375977950" sldId="270"/>
            <ac:picMk id="11" creationId="{7BA42626-7053-FBE5-A632-465B9ECC62A1}"/>
          </ac:picMkLst>
        </pc:picChg>
        <pc:picChg chg="add mod">
          <ac:chgData name="Henrique Luz" userId="6829211e-787a-4851-8fbc-00e3a92c51f0" providerId="ADAL" clId="{1B742FB3-B2BA-43F8-A3DC-7DE97B73BD90}" dt="2024-05-22T21:23:09.023" v="993" actId="1076"/>
          <ac:picMkLst>
            <pc:docMk/>
            <pc:sldMk cId="3375977950" sldId="270"/>
            <ac:picMk id="12" creationId="{1C0EC134-4750-4C60-0594-F1D6140AA203}"/>
          </ac:picMkLst>
        </pc:picChg>
        <pc:picChg chg="add mod">
          <ac:chgData name="Henrique Luz" userId="6829211e-787a-4851-8fbc-00e3a92c51f0" providerId="ADAL" clId="{1B742FB3-B2BA-43F8-A3DC-7DE97B73BD90}" dt="2024-05-22T21:23:11.467" v="994" actId="1076"/>
          <ac:picMkLst>
            <pc:docMk/>
            <pc:sldMk cId="3375977950" sldId="270"/>
            <ac:picMk id="13" creationId="{56FD8798-BEB5-E7CF-2748-B92A4CCB6C4F}"/>
          </ac:picMkLst>
        </pc:picChg>
        <pc:picChg chg="add mod ord">
          <ac:chgData name="Henrique Luz" userId="6829211e-787a-4851-8fbc-00e3a92c51f0" providerId="ADAL" clId="{1B742FB3-B2BA-43F8-A3DC-7DE97B73BD90}" dt="2024-05-22T21:14:07.445" v="887" actId="167"/>
          <ac:picMkLst>
            <pc:docMk/>
            <pc:sldMk cId="3375977950" sldId="270"/>
            <ac:picMk id="14" creationId="{44597C1F-3F40-2B4A-1019-551F6DE51F73}"/>
          </ac:picMkLst>
        </pc:picChg>
        <pc:picChg chg="add mod ord">
          <ac:chgData name="Henrique Luz" userId="6829211e-787a-4851-8fbc-00e3a92c51f0" providerId="ADAL" clId="{1B742FB3-B2BA-43F8-A3DC-7DE97B73BD90}" dt="2024-05-22T21:14:22.296" v="890" actId="167"/>
          <ac:picMkLst>
            <pc:docMk/>
            <pc:sldMk cId="3375977950" sldId="270"/>
            <ac:picMk id="15" creationId="{026A629B-F9B2-595F-4871-5D7BA3A6AB3B}"/>
          </ac:picMkLst>
        </pc:picChg>
        <pc:picChg chg="add mod ord">
          <ac:chgData name="Henrique Luz" userId="6829211e-787a-4851-8fbc-00e3a92c51f0" providerId="ADAL" clId="{1B742FB3-B2BA-43F8-A3DC-7DE97B73BD90}" dt="2024-05-22T21:14:30.718" v="893" actId="167"/>
          <ac:picMkLst>
            <pc:docMk/>
            <pc:sldMk cId="3375977950" sldId="270"/>
            <ac:picMk id="16" creationId="{4AA1333F-9EB1-ADCE-F1E7-D321238AA78F}"/>
          </ac:picMkLst>
        </pc:picChg>
        <pc:picChg chg="add mod">
          <ac:chgData name="Henrique Luz" userId="6829211e-787a-4851-8fbc-00e3a92c51f0" providerId="ADAL" clId="{1B742FB3-B2BA-43F8-A3DC-7DE97B73BD90}" dt="2024-05-22T21:15:03.658" v="901" actId="688"/>
          <ac:picMkLst>
            <pc:docMk/>
            <pc:sldMk cId="3375977950" sldId="270"/>
            <ac:picMk id="17" creationId="{F48C93DD-FA11-DC69-F035-A71C82E3B627}"/>
          </ac:picMkLst>
        </pc:picChg>
        <pc:picChg chg="add mod ord">
          <ac:chgData name="Henrique Luz" userId="6829211e-787a-4851-8fbc-00e3a92c51f0" providerId="ADAL" clId="{1B742FB3-B2BA-43F8-A3DC-7DE97B73BD90}" dt="2024-05-22T21:15:07.923" v="902" actId="1037"/>
          <ac:picMkLst>
            <pc:docMk/>
            <pc:sldMk cId="3375977950" sldId="270"/>
            <ac:picMk id="32" creationId="{AA6A2EC1-3DFC-BBD8-E4ED-9706CA475A1F}"/>
          </ac:picMkLst>
        </pc:picChg>
        <pc:inkChg chg="add mod">
          <ac:chgData name="Henrique Luz" userId="6829211e-787a-4851-8fbc-00e3a92c51f0" providerId="ADAL" clId="{1B742FB3-B2BA-43F8-A3DC-7DE97B73BD90}" dt="2024-05-22T21:14:43.006" v="895" actId="1076"/>
          <ac:inkMkLst>
            <pc:docMk/>
            <pc:sldMk cId="3375977950" sldId="270"/>
            <ac:inkMk id="19" creationId="{9CD46639-D5C2-2343-5E47-346D2DD26C3E}"/>
          </ac:inkMkLst>
        </pc:inkChg>
        <pc:inkChg chg="add mod">
          <ac:chgData name="Henrique Luz" userId="6829211e-787a-4851-8fbc-00e3a92c51f0" providerId="ADAL" clId="{1B742FB3-B2BA-43F8-A3DC-7DE97B73BD90}" dt="2024-05-22T21:14:43.006" v="895" actId="1076"/>
          <ac:inkMkLst>
            <pc:docMk/>
            <pc:sldMk cId="3375977950" sldId="270"/>
            <ac:inkMk id="20" creationId="{A869A6A6-0E1F-5A3F-6358-9602C7E66EE4}"/>
          </ac:inkMkLst>
        </pc:inkChg>
        <pc:inkChg chg="add mod">
          <ac:chgData name="Henrique Luz" userId="6829211e-787a-4851-8fbc-00e3a92c51f0" providerId="ADAL" clId="{1B742FB3-B2BA-43F8-A3DC-7DE97B73BD90}" dt="2024-05-22T21:14:43.006" v="895" actId="1076"/>
          <ac:inkMkLst>
            <pc:docMk/>
            <pc:sldMk cId="3375977950" sldId="270"/>
            <ac:inkMk id="21" creationId="{651B8620-802C-098C-76F2-1184A93D025E}"/>
          </ac:inkMkLst>
        </pc:inkChg>
        <pc:inkChg chg="add mod">
          <ac:chgData name="Henrique Luz" userId="6829211e-787a-4851-8fbc-00e3a92c51f0" providerId="ADAL" clId="{1B742FB3-B2BA-43F8-A3DC-7DE97B73BD90}" dt="2024-05-22T21:14:43.006" v="895" actId="1076"/>
          <ac:inkMkLst>
            <pc:docMk/>
            <pc:sldMk cId="3375977950" sldId="270"/>
            <ac:inkMk id="22" creationId="{15F9EB46-DA53-11E8-36EA-6EE8FEA40683}"/>
          </ac:inkMkLst>
        </pc:inkChg>
        <pc:inkChg chg="add mod">
          <ac:chgData name="Henrique Luz" userId="6829211e-787a-4851-8fbc-00e3a92c51f0" providerId="ADAL" clId="{1B742FB3-B2BA-43F8-A3DC-7DE97B73BD90}" dt="2024-05-22T21:14:43.006" v="895" actId="1076"/>
          <ac:inkMkLst>
            <pc:docMk/>
            <pc:sldMk cId="3375977950" sldId="270"/>
            <ac:inkMk id="23" creationId="{17140F7A-7057-83F7-BA6D-A203C645B345}"/>
          </ac:inkMkLst>
        </pc:inkChg>
        <pc:inkChg chg="add mod">
          <ac:chgData name="Henrique Luz" userId="6829211e-787a-4851-8fbc-00e3a92c51f0" providerId="ADAL" clId="{1B742FB3-B2BA-43F8-A3DC-7DE97B73BD90}" dt="2024-05-22T21:14:43.006" v="895" actId="1076"/>
          <ac:inkMkLst>
            <pc:docMk/>
            <pc:sldMk cId="3375977950" sldId="270"/>
            <ac:inkMk id="24" creationId="{0B412E53-52B5-C0D9-4CB7-61D75B50AFE5}"/>
          </ac:inkMkLst>
        </pc:inkChg>
        <pc:inkChg chg="add mod">
          <ac:chgData name="Henrique Luz" userId="6829211e-787a-4851-8fbc-00e3a92c51f0" providerId="ADAL" clId="{1B742FB3-B2BA-43F8-A3DC-7DE97B73BD90}" dt="2024-05-22T21:14:43.006" v="895" actId="1076"/>
          <ac:inkMkLst>
            <pc:docMk/>
            <pc:sldMk cId="3375977950" sldId="270"/>
            <ac:inkMk id="25" creationId="{9A59BE8E-4ACC-34CC-3116-626E2F6159B0}"/>
          </ac:inkMkLst>
        </pc:inkChg>
        <pc:inkChg chg="add mod">
          <ac:chgData name="Henrique Luz" userId="6829211e-787a-4851-8fbc-00e3a92c51f0" providerId="ADAL" clId="{1B742FB3-B2BA-43F8-A3DC-7DE97B73BD90}" dt="2024-05-22T21:14:43.006" v="895" actId="1076"/>
          <ac:inkMkLst>
            <pc:docMk/>
            <pc:sldMk cId="3375977950" sldId="270"/>
            <ac:inkMk id="26" creationId="{227C4381-A995-8414-F706-A26389105BFE}"/>
          </ac:inkMkLst>
        </pc:inkChg>
        <pc:inkChg chg="add mod">
          <ac:chgData name="Henrique Luz" userId="6829211e-787a-4851-8fbc-00e3a92c51f0" providerId="ADAL" clId="{1B742FB3-B2BA-43F8-A3DC-7DE97B73BD90}" dt="2024-05-22T21:24:45.802" v="996" actId="1076"/>
          <ac:inkMkLst>
            <pc:docMk/>
            <pc:sldMk cId="3375977950" sldId="270"/>
            <ac:inkMk id="33" creationId="{7938D493-B405-983B-1301-C3DAD085F3E4}"/>
          </ac:inkMkLst>
        </pc:inkChg>
        <pc:inkChg chg="add mod">
          <ac:chgData name="Henrique Luz" userId="6829211e-787a-4851-8fbc-00e3a92c51f0" providerId="ADAL" clId="{1B742FB3-B2BA-43F8-A3DC-7DE97B73BD90}" dt="2024-05-22T21:24:51.757" v="998" actId="1076"/>
          <ac:inkMkLst>
            <pc:docMk/>
            <pc:sldMk cId="3375977950" sldId="270"/>
            <ac:inkMk id="34" creationId="{6305E214-139E-4077-F500-32FC3AC2C01E}"/>
          </ac:inkMkLst>
        </pc:inkChg>
        <pc:inkChg chg="add mod">
          <ac:chgData name="Henrique Luz" userId="6829211e-787a-4851-8fbc-00e3a92c51f0" providerId="ADAL" clId="{1B742FB3-B2BA-43F8-A3DC-7DE97B73BD90}" dt="2024-05-22T21:25:04.732" v="1001" actId="1076"/>
          <ac:inkMkLst>
            <pc:docMk/>
            <pc:sldMk cId="3375977950" sldId="270"/>
            <ac:inkMk id="35" creationId="{922F2835-6A09-8F0E-5236-1DA29DD39907}"/>
          </ac:inkMkLst>
        </pc:inkChg>
        <pc:inkChg chg="add mod">
          <ac:chgData name="Henrique Luz" userId="6829211e-787a-4851-8fbc-00e3a92c51f0" providerId="ADAL" clId="{1B742FB3-B2BA-43F8-A3DC-7DE97B73BD90}" dt="2024-05-22T21:25:10.454" v="1003" actId="1076"/>
          <ac:inkMkLst>
            <pc:docMk/>
            <pc:sldMk cId="3375977950" sldId="270"/>
            <ac:inkMk id="36" creationId="{72ACC979-558B-95A6-975C-F9D89FFE7AB1}"/>
          </ac:inkMkLst>
        </pc:inkChg>
        <pc:inkChg chg="add del mod">
          <ac:chgData name="Henrique Luz" userId="6829211e-787a-4851-8fbc-00e3a92c51f0" providerId="ADAL" clId="{1B742FB3-B2BA-43F8-A3DC-7DE97B73BD90}" dt="2024-05-22T21:27:21.960" v="1053" actId="478"/>
          <ac:inkMkLst>
            <pc:docMk/>
            <pc:sldMk cId="3375977950" sldId="270"/>
            <ac:inkMk id="37" creationId="{E203BD31-2DB5-97A0-FA23-5DE8723D4462}"/>
          </ac:inkMkLst>
        </pc:inkChg>
        <pc:inkChg chg="add del mod">
          <ac:chgData name="Henrique Luz" userId="6829211e-787a-4851-8fbc-00e3a92c51f0" providerId="ADAL" clId="{1B742FB3-B2BA-43F8-A3DC-7DE97B73BD90}" dt="2024-05-22T21:27:29.768" v="1057" actId="478"/>
          <ac:inkMkLst>
            <pc:docMk/>
            <pc:sldMk cId="3375977950" sldId="270"/>
            <ac:inkMk id="38" creationId="{4B6D09DF-60B2-D93D-D8E5-22530E3CA2ED}"/>
          </ac:inkMkLst>
        </pc:inkChg>
        <pc:inkChg chg="add del mod">
          <ac:chgData name="Henrique Luz" userId="6829211e-787a-4851-8fbc-00e3a92c51f0" providerId="ADAL" clId="{1B742FB3-B2BA-43F8-A3DC-7DE97B73BD90}" dt="2024-05-22T21:27:31.685" v="1058" actId="478"/>
          <ac:inkMkLst>
            <pc:docMk/>
            <pc:sldMk cId="3375977950" sldId="270"/>
            <ac:inkMk id="39" creationId="{2E7374F7-AD63-DAD6-28D5-D9739E2B180E}"/>
          </ac:inkMkLst>
        </pc:inkChg>
        <pc:inkChg chg="add del mod">
          <ac:chgData name="Henrique Luz" userId="6829211e-787a-4851-8fbc-00e3a92c51f0" providerId="ADAL" clId="{1B742FB3-B2BA-43F8-A3DC-7DE97B73BD90}" dt="2024-05-22T21:27:26.079" v="1056" actId="478"/>
          <ac:inkMkLst>
            <pc:docMk/>
            <pc:sldMk cId="3375977950" sldId="270"/>
            <ac:inkMk id="40" creationId="{BD1B2DFC-390C-972B-FA3A-B5368F0D2D87}"/>
          </ac:inkMkLst>
        </pc:inkChg>
        <pc:inkChg chg="add del mod">
          <ac:chgData name="Henrique Luz" userId="6829211e-787a-4851-8fbc-00e3a92c51f0" providerId="ADAL" clId="{1B742FB3-B2BA-43F8-A3DC-7DE97B73BD90}" dt="2024-05-22T21:27:05.051" v="1052" actId="478"/>
          <ac:inkMkLst>
            <pc:docMk/>
            <pc:sldMk cId="3375977950" sldId="270"/>
            <ac:inkMk id="41" creationId="{E829A913-8F71-0B97-4014-272DBD4CE0F3}"/>
          </ac:inkMkLst>
        </pc:inkChg>
        <pc:inkChg chg="add del mod">
          <ac:chgData name="Henrique Luz" userId="6829211e-787a-4851-8fbc-00e3a92c51f0" providerId="ADAL" clId="{1B742FB3-B2BA-43F8-A3DC-7DE97B73BD90}" dt="2024-05-22T21:27:05.051" v="1052" actId="478"/>
          <ac:inkMkLst>
            <pc:docMk/>
            <pc:sldMk cId="3375977950" sldId="270"/>
            <ac:inkMk id="42" creationId="{B90CD31B-7CC3-865F-F0FD-6C5D9F05A71B}"/>
          </ac:inkMkLst>
        </pc:inkChg>
        <pc:inkChg chg="add del mod">
          <ac:chgData name="Henrique Luz" userId="6829211e-787a-4851-8fbc-00e3a92c51f0" providerId="ADAL" clId="{1B742FB3-B2BA-43F8-A3DC-7DE97B73BD90}" dt="2024-05-22T21:27:05.051" v="1052" actId="478"/>
          <ac:inkMkLst>
            <pc:docMk/>
            <pc:sldMk cId="3375977950" sldId="270"/>
            <ac:inkMk id="43" creationId="{D4CC0321-857C-3CA7-96BB-2E795D8EDACE}"/>
          </ac:inkMkLst>
        </pc:inkChg>
        <pc:inkChg chg="add del mod">
          <ac:chgData name="Henrique Luz" userId="6829211e-787a-4851-8fbc-00e3a92c51f0" providerId="ADAL" clId="{1B742FB3-B2BA-43F8-A3DC-7DE97B73BD90}" dt="2024-05-22T21:27:05.051" v="1052" actId="478"/>
          <ac:inkMkLst>
            <pc:docMk/>
            <pc:sldMk cId="3375977950" sldId="270"/>
            <ac:inkMk id="44" creationId="{B3231D10-1327-0507-6C66-1972B020251E}"/>
          </ac:inkMkLst>
        </pc:inkChg>
        <pc:inkChg chg="add mod">
          <ac:chgData name="Henrique Luz" userId="6829211e-787a-4851-8fbc-00e3a92c51f0" providerId="ADAL" clId="{1B742FB3-B2BA-43F8-A3DC-7DE97B73BD90}" dt="2024-05-22T21:26:47.834" v="1049" actId="1076"/>
          <ac:inkMkLst>
            <pc:docMk/>
            <pc:sldMk cId="3375977950" sldId="270"/>
            <ac:inkMk id="45" creationId="{5C0F0A15-E71A-8C11-E2A1-ECC551C6FD00}"/>
          </ac:inkMkLst>
        </pc:inkChg>
        <pc:inkChg chg="add mod">
          <ac:chgData name="Henrique Luz" userId="6829211e-787a-4851-8fbc-00e3a92c51f0" providerId="ADAL" clId="{1B742FB3-B2BA-43F8-A3DC-7DE97B73BD90}" dt="2024-05-22T21:26:29.885" v="1029" actId="1076"/>
          <ac:inkMkLst>
            <pc:docMk/>
            <pc:sldMk cId="3375977950" sldId="270"/>
            <ac:inkMk id="46" creationId="{8D96283D-3807-B59A-291F-7EF033B13D2C}"/>
          </ac:inkMkLst>
        </pc:inkChg>
        <pc:inkChg chg="add mod">
          <ac:chgData name="Henrique Luz" userId="6829211e-787a-4851-8fbc-00e3a92c51f0" providerId="ADAL" clId="{1B742FB3-B2BA-43F8-A3DC-7DE97B73BD90}" dt="2024-05-22T21:26:51.223" v="1050" actId="1076"/>
          <ac:inkMkLst>
            <pc:docMk/>
            <pc:sldMk cId="3375977950" sldId="270"/>
            <ac:inkMk id="47" creationId="{7D56BFB3-A9E3-BD99-D177-9AE09A1CEA6A}"/>
          </ac:inkMkLst>
        </pc:inkChg>
        <pc:inkChg chg="add mod">
          <ac:chgData name="Henrique Luz" userId="6829211e-787a-4851-8fbc-00e3a92c51f0" providerId="ADAL" clId="{1B742FB3-B2BA-43F8-A3DC-7DE97B73BD90}" dt="2024-05-22T21:26:29.885" v="1029" actId="1076"/>
          <ac:inkMkLst>
            <pc:docMk/>
            <pc:sldMk cId="3375977950" sldId="270"/>
            <ac:inkMk id="48" creationId="{4080D7D9-0518-FB0D-D0A7-7E469593C700}"/>
          </ac:inkMkLst>
        </pc:inkChg>
        <pc:inkChg chg="add del mod">
          <ac:chgData name="Henrique Luz" userId="6829211e-787a-4851-8fbc-00e3a92c51f0" providerId="ADAL" clId="{1B742FB3-B2BA-43F8-A3DC-7DE97B73BD90}" dt="2024-05-22T21:26:59.472" v="1051" actId="478"/>
          <ac:inkMkLst>
            <pc:docMk/>
            <pc:sldMk cId="3375977950" sldId="270"/>
            <ac:inkMk id="49" creationId="{61AFA139-5B37-D6E1-3487-9E9B269C0E56}"/>
          </ac:inkMkLst>
        </pc:inkChg>
        <pc:inkChg chg="add del mod">
          <ac:chgData name="Henrique Luz" userId="6829211e-787a-4851-8fbc-00e3a92c51f0" providerId="ADAL" clId="{1B742FB3-B2BA-43F8-A3DC-7DE97B73BD90}" dt="2024-05-22T21:26:59.472" v="1051" actId="478"/>
          <ac:inkMkLst>
            <pc:docMk/>
            <pc:sldMk cId="3375977950" sldId="270"/>
            <ac:inkMk id="50" creationId="{0A497736-D100-803D-2AB6-1C26403006B2}"/>
          </ac:inkMkLst>
        </pc:inkChg>
        <pc:inkChg chg="add del mod">
          <ac:chgData name="Henrique Luz" userId="6829211e-787a-4851-8fbc-00e3a92c51f0" providerId="ADAL" clId="{1B742FB3-B2BA-43F8-A3DC-7DE97B73BD90}" dt="2024-05-22T21:26:59.472" v="1051" actId="478"/>
          <ac:inkMkLst>
            <pc:docMk/>
            <pc:sldMk cId="3375977950" sldId="270"/>
            <ac:inkMk id="51" creationId="{45314B13-B7A1-FEF1-3E4F-1D8BE443D8AB}"/>
          </ac:inkMkLst>
        </pc:inkChg>
        <pc:inkChg chg="add del mod">
          <ac:chgData name="Henrique Luz" userId="6829211e-787a-4851-8fbc-00e3a92c51f0" providerId="ADAL" clId="{1B742FB3-B2BA-43F8-A3DC-7DE97B73BD90}" dt="2024-05-22T21:26:59.472" v="1051" actId="478"/>
          <ac:inkMkLst>
            <pc:docMk/>
            <pc:sldMk cId="3375977950" sldId="270"/>
            <ac:inkMk id="52" creationId="{5B41C624-3ABA-9C4E-BBCF-11B21F0D7A2F}"/>
          </ac:inkMkLst>
        </pc:inkChg>
        <pc:inkChg chg="add mod">
          <ac:chgData name="Henrique Luz" userId="6829211e-787a-4851-8fbc-00e3a92c51f0" providerId="ADAL" clId="{1B742FB3-B2BA-43F8-A3DC-7DE97B73BD90}" dt="2024-05-22T21:27:49.483" v="1060" actId="1076"/>
          <ac:inkMkLst>
            <pc:docMk/>
            <pc:sldMk cId="3375977950" sldId="270"/>
            <ac:inkMk id="53" creationId="{50248122-50A4-D060-44BF-25487AF8CDB2}"/>
          </ac:inkMkLst>
        </pc:inkChg>
        <pc:inkChg chg="add mod">
          <ac:chgData name="Henrique Luz" userId="6829211e-787a-4851-8fbc-00e3a92c51f0" providerId="ADAL" clId="{1B742FB3-B2BA-43F8-A3DC-7DE97B73BD90}" dt="2024-05-22T21:27:49.483" v="1060" actId="1076"/>
          <ac:inkMkLst>
            <pc:docMk/>
            <pc:sldMk cId="3375977950" sldId="270"/>
            <ac:inkMk id="54" creationId="{DBC96674-403B-65A8-AD33-5BD15A28A5CF}"/>
          </ac:inkMkLst>
        </pc:inkChg>
        <pc:inkChg chg="add mod">
          <ac:chgData name="Henrique Luz" userId="6829211e-787a-4851-8fbc-00e3a92c51f0" providerId="ADAL" clId="{1B742FB3-B2BA-43F8-A3DC-7DE97B73BD90}" dt="2024-05-22T21:27:49.483" v="1060" actId="1076"/>
          <ac:inkMkLst>
            <pc:docMk/>
            <pc:sldMk cId="3375977950" sldId="270"/>
            <ac:inkMk id="55" creationId="{57F0AC53-4CF0-5E18-77C3-1C3777B5E1D7}"/>
          </ac:inkMkLst>
        </pc:inkChg>
        <pc:inkChg chg="add mod">
          <ac:chgData name="Henrique Luz" userId="6829211e-787a-4851-8fbc-00e3a92c51f0" providerId="ADAL" clId="{1B742FB3-B2BA-43F8-A3DC-7DE97B73BD90}" dt="2024-05-22T21:27:49.483" v="1060" actId="1076"/>
          <ac:inkMkLst>
            <pc:docMk/>
            <pc:sldMk cId="3375977950" sldId="270"/>
            <ac:inkMk id="56" creationId="{72696407-4D04-7D34-743A-F447B4CF3E3E}"/>
          </ac:inkMkLst>
        </pc:inkChg>
        <pc:inkChg chg="add mod">
          <ac:chgData name="Henrique Luz" userId="6829211e-787a-4851-8fbc-00e3a92c51f0" providerId="ADAL" clId="{1B742FB3-B2BA-43F8-A3DC-7DE97B73BD90}" dt="2024-05-22T21:28:02.734" v="1062" actId="1076"/>
          <ac:inkMkLst>
            <pc:docMk/>
            <pc:sldMk cId="3375977950" sldId="270"/>
            <ac:inkMk id="57" creationId="{7F7064AB-69D3-4094-62A1-B775786BCC3F}"/>
          </ac:inkMkLst>
        </pc:inkChg>
        <pc:inkChg chg="add mod">
          <ac:chgData name="Henrique Luz" userId="6829211e-787a-4851-8fbc-00e3a92c51f0" providerId="ADAL" clId="{1B742FB3-B2BA-43F8-A3DC-7DE97B73BD90}" dt="2024-05-22T21:28:02.734" v="1062" actId="1076"/>
          <ac:inkMkLst>
            <pc:docMk/>
            <pc:sldMk cId="3375977950" sldId="270"/>
            <ac:inkMk id="58" creationId="{FEB120B0-43E0-828C-6713-CC0A9E90FA4E}"/>
          </ac:inkMkLst>
        </pc:inkChg>
        <pc:inkChg chg="add mod">
          <ac:chgData name="Henrique Luz" userId="6829211e-787a-4851-8fbc-00e3a92c51f0" providerId="ADAL" clId="{1B742FB3-B2BA-43F8-A3DC-7DE97B73BD90}" dt="2024-05-22T21:28:02.734" v="1062" actId="1076"/>
          <ac:inkMkLst>
            <pc:docMk/>
            <pc:sldMk cId="3375977950" sldId="270"/>
            <ac:inkMk id="59" creationId="{447D1ED2-670D-2EE3-491B-D621DD60409B}"/>
          </ac:inkMkLst>
        </pc:inkChg>
        <pc:inkChg chg="add mod">
          <ac:chgData name="Henrique Luz" userId="6829211e-787a-4851-8fbc-00e3a92c51f0" providerId="ADAL" clId="{1B742FB3-B2BA-43F8-A3DC-7DE97B73BD90}" dt="2024-05-22T21:28:02.734" v="1062" actId="1076"/>
          <ac:inkMkLst>
            <pc:docMk/>
            <pc:sldMk cId="3375977950" sldId="270"/>
            <ac:inkMk id="60" creationId="{7D15DF78-F41B-BEC3-F053-A19A39FBB950}"/>
          </ac:inkMkLst>
        </pc:inkChg>
        <pc:inkChg chg="add del mod">
          <ac:chgData name="Henrique Luz" userId="6829211e-787a-4851-8fbc-00e3a92c51f0" providerId="ADAL" clId="{1B742FB3-B2BA-43F8-A3DC-7DE97B73BD90}" dt="2024-05-22T21:28:24.879" v="1067" actId="478"/>
          <ac:inkMkLst>
            <pc:docMk/>
            <pc:sldMk cId="3375977950" sldId="270"/>
            <ac:inkMk id="61" creationId="{5CC7E817-D945-A90D-28E2-71D4FADB3196}"/>
          </ac:inkMkLst>
        </pc:inkChg>
        <pc:inkChg chg="add del mod">
          <ac:chgData name="Henrique Luz" userId="6829211e-787a-4851-8fbc-00e3a92c51f0" providerId="ADAL" clId="{1B742FB3-B2BA-43F8-A3DC-7DE97B73BD90}" dt="2024-05-22T21:28:27.150" v="1069" actId="478"/>
          <ac:inkMkLst>
            <pc:docMk/>
            <pc:sldMk cId="3375977950" sldId="270"/>
            <ac:inkMk id="62" creationId="{5B88B0FD-9EC6-C041-4EB3-8A48114A6085}"/>
          </ac:inkMkLst>
        </pc:inkChg>
        <pc:inkChg chg="add del mod">
          <ac:chgData name="Henrique Luz" userId="6829211e-787a-4851-8fbc-00e3a92c51f0" providerId="ADAL" clId="{1B742FB3-B2BA-43F8-A3DC-7DE97B73BD90}" dt="2024-05-22T21:28:23.838" v="1066" actId="478"/>
          <ac:inkMkLst>
            <pc:docMk/>
            <pc:sldMk cId="3375977950" sldId="270"/>
            <ac:inkMk id="63" creationId="{F20ECA81-FFD4-02DC-22F6-3EF83A5B78C3}"/>
          </ac:inkMkLst>
        </pc:inkChg>
        <pc:inkChg chg="del">
          <ac:chgData name="Henrique Luz" userId="6829211e-787a-4851-8fbc-00e3a92c51f0" providerId="ADAL" clId="{1B742FB3-B2BA-43F8-A3DC-7DE97B73BD90}" dt="2024-05-22T21:12:48.166" v="862" actId="478"/>
          <ac:inkMkLst>
            <pc:docMk/>
            <pc:sldMk cId="3375977950" sldId="270"/>
            <ac:inkMk id="242" creationId="{69EB6E5B-3305-EB5C-709B-4A51A8F4B22D}"/>
          </ac:inkMkLst>
        </pc:inkChg>
        <pc:inkChg chg="del">
          <ac:chgData name="Henrique Luz" userId="6829211e-787a-4851-8fbc-00e3a92c51f0" providerId="ADAL" clId="{1B742FB3-B2BA-43F8-A3DC-7DE97B73BD90}" dt="2024-05-22T21:12:48.166" v="862" actId="478"/>
          <ac:inkMkLst>
            <pc:docMk/>
            <pc:sldMk cId="3375977950" sldId="270"/>
            <ac:inkMk id="315" creationId="{BC3DFE83-EEBF-67C5-7DBF-D48009FD3E6B}"/>
          </ac:inkMkLst>
        </pc:inkChg>
        <pc:inkChg chg="del">
          <ac:chgData name="Henrique Luz" userId="6829211e-787a-4851-8fbc-00e3a92c51f0" providerId="ADAL" clId="{1B742FB3-B2BA-43F8-A3DC-7DE97B73BD90}" dt="2024-05-22T21:12:48.166" v="862" actId="478"/>
          <ac:inkMkLst>
            <pc:docMk/>
            <pc:sldMk cId="3375977950" sldId="270"/>
            <ac:inkMk id="316" creationId="{17DB1C6D-1336-3D8C-9AA3-6FD72AEDDDD8}"/>
          </ac:inkMkLst>
        </pc:inkChg>
        <pc:inkChg chg="del">
          <ac:chgData name="Henrique Luz" userId="6829211e-787a-4851-8fbc-00e3a92c51f0" providerId="ADAL" clId="{1B742FB3-B2BA-43F8-A3DC-7DE97B73BD90}" dt="2024-05-22T21:12:48.166" v="862" actId="478"/>
          <ac:inkMkLst>
            <pc:docMk/>
            <pc:sldMk cId="3375977950" sldId="270"/>
            <ac:inkMk id="317" creationId="{147D4CC1-F285-C905-D191-6D9D22531223}"/>
          </ac:inkMkLst>
        </pc:inkChg>
        <pc:inkChg chg="del">
          <ac:chgData name="Henrique Luz" userId="6829211e-787a-4851-8fbc-00e3a92c51f0" providerId="ADAL" clId="{1B742FB3-B2BA-43F8-A3DC-7DE97B73BD90}" dt="2024-05-22T21:12:48.166" v="862" actId="478"/>
          <ac:inkMkLst>
            <pc:docMk/>
            <pc:sldMk cId="3375977950" sldId="270"/>
            <ac:inkMk id="318" creationId="{73871F49-F3C1-3B38-7503-131C673B3AF5}"/>
          </ac:inkMkLst>
        </pc:inkChg>
        <pc:inkChg chg="del">
          <ac:chgData name="Henrique Luz" userId="6829211e-787a-4851-8fbc-00e3a92c51f0" providerId="ADAL" clId="{1B742FB3-B2BA-43F8-A3DC-7DE97B73BD90}" dt="2024-05-22T21:12:48.166" v="862" actId="478"/>
          <ac:inkMkLst>
            <pc:docMk/>
            <pc:sldMk cId="3375977950" sldId="270"/>
            <ac:inkMk id="319" creationId="{D294005A-6B42-4DF9-F5DB-AD65674032C1}"/>
          </ac:inkMkLst>
        </pc:inkChg>
        <pc:inkChg chg="del">
          <ac:chgData name="Henrique Luz" userId="6829211e-787a-4851-8fbc-00e3a92c51f0" providerId="ADAL" clId="{1B742FB3-B2BA-43F8-A3DC-7DE97B73BD90}" dt="2024-05-22T21:12:48.166" v="862" actId="478"/>
          <ac:inkMkLst>
            <pc:docMk/>
            <pc:sldMk cId="3375977950" sldId="270"/>
            <ac:inkMk id="320" creationId="{9C243E6A-15C0-9A58-1E5A-9C463D5D7901}"/>
          </ac:inkMkLst>
        </pc:inkChg>
        <pc:inkChg chg="del">
          <ac:chgData name="Henrique Luz" userId="6829211e-787a-4851-8fbc-00e3a92c51f0" providerId="ADAL" clId="{1B742FB3-B2BA-43F8-A3DC-7DE97B73BD90}" dt="2024-05-22T21:12:48.166" v="862" actId="478"/>
          <ac:inkMkLst>
            <pc:docMk/>
            <pc:sldMk cId="3375977950" sldId="270"/>
            <ac:inkMk id="321" creationId="{6BF59ABD-93E0-A125-D450-224B04D6273F}"/>
          </ac:inkMkLst>
        </pc:inkChg>
        <pc:inkChg chg="mod">
          <ac:chgData name="Henrique Luz" userId="6829211e-787a-4851-8fbc-00e3a92c51f0" providerId="ADAL" clId="{1B742FB3-B2BA-43F8-A3DC-7DE97B73BD90}" dt="2024-05-22T21:12:56.560" v="863" actId="1076"/>
          <ac:inkMkLst>
            <pc:docMk/>
            <pc:sldMk cId="3375977950" sldId="270"/>
            <ac:inkMk id="383" creationId="{FA3759A7-07BE-E886-0267-8D3AC3AF5938}"/>
          </ac:inkMkLst>
        </pc:inkChg>
        <pc:inkChg chg="mod">
          <ac:chgData name="Henrique Luz" userId="6829211e-787a-4851-8fbc-00e3a92c51f0" providerId="ADAL" clId="{1B742FB3-B2BA-43F8-A3DC-7DE97B73BD90}" dt="2024-05-22T21:12:56.560" v="863" actId="1076"/>
          <ac:inkMkLst>
            <pc:docMk/>
            <pc:sldMk cId="3375977950" sldId="270"/>
            <ac:inkMk id="384" creationId="{D224826F-AD01-D836-61C5-51858EF9B3DB}"/>
          </ac:inkMkLst>
        </pc:inkChg>
        <pc:inkChg chg="mod">
          <ac:chgData name="Henrique Luz" userId="6829211e-787a-4851-8fbc-00e3a92c51f0" providerId="ADAL" clId="{1B742FB3-B2BA-43F8-A3DC-7DE97B73BD90}" dt="2024-05-22T21:12:56.560" v="863" actId="1076"/>
          <ac:inkMkLst>
            <pc:docMk/>
            <pc:sldMk cId="3375977950" sldId="270"/>
            <ac:inkMk id="385" creationId="{E8E6A2C4-222F-21A8-5DBA-DFACEBC634C0}"/>
          </ac:inkMkLst>
        </pc:inkChg>
        <pc:inkChg chg="mod">
          <ac:chgData name="Henrique Luz" userId="6829211e-787a-4851-8fbc-00e3a92c51f0" providerId="ADAL" clId="{1B742FB3-B2BA-43F8-A3DC-7DE97B73BD90}" dt="2024-05-22T21:12:56.560" v="863" actId="1076"/>
          <ac:inkMkLst>
            <pc:docMk/>
            <pc:sldMk cId="3375977950" sldId="270"/>
            <ac:inkMk id="386" creationId="{10195A40-0FE3-0933-1AD8-8DF955213EEB}"/>
          </ac:inkMkLst>
        </pc:inkChg>
        <pc:inkChg chg="mod">
          <ac:chgData name="Henrique Luz" userId="6829211e-787a-4851-8fbc-00e3a92c51f0" providerId="ADAL" clId="{1B742FB3-B2BA-43F8-A3DC-7DE97B73BD90}" dt="2024-05-22T21:12:56.560" v="863" actId="1076"/>
          <ac:inkMkLst>
            <pc:docMk/>
            <pc:sldMk cId="3375977950" sldId="270"/>
            <ac:inkMk id="387" creationId="{634A17F0-3735-9E6B-8E7E-AFE78BC62B98}"/>
          </ac:inkMkLst>
        </pc:inkChg>
        <pc:inkChg chg="mod">
          <ac:chgData name="Henrique Luz" userId="6829211e-787a-4851-8fbc-00e3a92c51f0" providerId="ADAL" clId="{1B742FB3-B2BA-43F8-A3DC-7DE97B73BD90}" dt="2024-05-22T21:12:56.560" v="863" actId="1076"/>
          <ac:inkMkLst>
            <pc:docMk/>
            <pc:sldMk cId="3375977950" sldId="270"/>
            <ac:inkMk id="388" creationId="{E86BA74B-2239-9025-33E9-20D39A6EA3A3}"/>
          </ac:inkMkLst>
        </pc:inkChg>
        <pc:inkChg chg="mod">
          <ac:chgData name="Henrique Luz" userId="6829211e-787a-4851-8fbc-00e3a92c51f0" providerId="ADAL" clId="{1B742FB3-B2BA-43F8-A3DC-7DE97B73BD90}" dt="2024-05-22T21:12:56.560" v="863" actId="1076"/>
          <ac:inkMkLst>
            <pc:docMk/>
            <pc:sldMk cId="3375977950" sldId="270"/>
            <ac:inkMk id="389" creationId="{E20F03E2-69AC-3086-5157-AA52F088E5BC}"/>
          </ac:inkMkLst>
        </pc:inkChg>
        <pc:inkChg chg="mod">
          <ac:chgData name="Henrique Luz" userId="6829211e-787a-4851-8fbc-00e3a92c51f0" providerId="ADAL" clId="{1B742FB3-B2BA-43F8-A3DC-7DE97B73BD90}" dt="2024-05-22T21:12:56.560" v="863" actId="1076"/>
          <ac:inkMkLst>
            <pc:docMk/>
            <pc:sldMk cId="3375977950" sldId="270"/>
            <ac:inkMk id="390" creationId="{FA66D0D0-EC8B-2BE4-407A-02D67D984627}"/>
          </ac:inkMkLst>
        </pc:inkChg>
        <pc:inkChg chg="add del mod">
          <ac:chgData name="Henrique Luz" userId="6829211e-787a-4851-8fbc-00e3a92c51f0" providerId="ADAL" clId="{1B742FB3-B2BA-43F8-A3DC-7DE97B73BD90}" dt="2024-05-22T21:28:26.617" v="1068" actId="478"/>
          <ac:inkMkLst>
            <pc:docMk/>
            <pc:sldMk cId="3375977950" sldId="270"/>
            <ac:inkMk id="448" creationId="{D7322560-F549-4BA4-F261-A0A55C218F28}"/>
          </ac:inkMkLst>
        </pc:inkChg>
        <pc:inkChg chg="add mod">
          <ac:chgData name="Henrique Luz" userId="6829211e-787a-4851-8fbc-00e3a92c51f0" providerId="ADAL" clId="{1B742FB3-B2BA-43F8-A3DC-7DE97B73BD90}" dt="2024-05-22T21:28:14.021" v="1065" actId="1076"/>
          <ac:inkMkLst>
            <pc:docMk/>
            <pc:sldMk cId="3375977950" sldId="270"/>
            <ac:inkMk id="450" creationId="{A273A129-9E3B-A7B5-FAA6-BBBD9D9B7BA1}"/>
          </ac:inkMkLst>
        </pc:inkChg>
        <pc:inkChg chg="add mod">
          <ac:chgData name="Henrique Luz" userId="6829211e-787a-4851-8fbc-00e3a92c51f0" providerId="ADAL" clId="{1B742FB3-B2BA-43F8-A3DC-7DE97B73BD90}" dt="2024-05-22T21:28:14.021" v="1065" actId="1076"/>
          <ac:inkMkLst>
            <pc:docMk/>
            <pc:sldMk cId="3375977950" sldId="270"/>
            <ac:inkMk id="451" creationId="{C8CC17E7-C9CF-9407-AB92-9348DA2788C4}"/>
          </ac:inkMkLst>
        </pc:inkChg>
        <pc:inkChg chg="add mod">
          <ac:chgData name="Henrique Luz" userId="6829211e-787a-4851-8fbc-00e3a92c51f0" providerId="ADAL" clId="{1B742FB3-B2BA-43F8-A3DC-7DE97B73BD90}" dt="2024-05-22T21:28:14.021" v="1065" actId="1076"/>
          <ac:inkMkLst>
            <pc:docMk/>
            <pc:sldMk cId="3375977950" sldId="270"/>
            <ac:inkMk id="452" creationId="{FAD4B872-50C8-5786-C542-86C2B60B93DD}"/>
          </ac:inkMkLst>
        </pc:inkChg>
        <pc:inkChg chg="add mod">
          <ac:chgData name="Henrique Luz" userId="6829211e-787a-4851-8fbc-00e3a92c51f0" providerId="ADAL" clId="{1B742FB3-B2BA-43F8-A3DC-7DE97B73BD90}" dt="2024-05-22T21:28:14.021" v="1065" actId="1076"/>
          <ac:inkMkLst>
            <pc:docMk/>
            <pc:sldMk cId="3375977950" sldId="270"/>
            <ac:inkMk id="453" creationId="{3BFC6A59-9161-CABC-E1C4-2DF861CA2806}"/>
          </ac:inkMkLst>
        </pc:inkChg>
      </pc:sldChg>
    </pc:docChg>
  </pc:docChgLst>
  <pc:docChgLst>
    <pc:chgData name="Vasco Alexandre Vieira Bentes da Conceição" userId="3289adf7-7157-4788-9aa3-c1afa8c57301" providerId="ADAL" clId="{8E03B5C7-22C1-4BA2-8BB6-FCA71E3C7838}"/>
    <pc:docChg chg="undo redo custSel addSld delSld modSld">
      <pc:chgData name="Vasco Alexandre Vieira Bentes da Conceição" userId="3289adf7-7157-4788-9aa3-c1afa8c57301" providerId="ADAL" clId="{8E03B5C7-22C1-4BA2-8BB6-FCA71E3C7838}" dt="2024-05-23T17:04:47.169" v="644"/>
      <pc:docMkLst>
        <pc:docMk/>
      </pc:docMkLst>
      <pc:sldChg chg="delSp del mod">
        <pc:chgData name="Vasco Alexandre Vieira Bentes da Conceição" userId="3289adf7-7157-4788-9aa3-c1afa8c57301" providerId="ADAL" clId="{8E03B5C7-22C1-4BA2-8BB6-FCA71E3C7838}" dt="2024-05-23T15:32:03.634" v="160" actId="47"/>
        <pc:sldMkLst>
          <pc:docMk/>
          <pc:sldMk cId="2457007679" sldId="256"/>
        </pc:sldMkLst>
        <pc:picChg chg="del">
          <ac:chgData name="Vasco Alexandre Vieira Bentes da Conceição" userId="3289adf7-7157-4788-9aa3-c1afa8c57301" providerId="ADAL" clId="{8E03B5C7-22C1-4BA2-8BB6-FCA71E3C7838}" dt="2024-05-23T15:32:02.159" v="159" actId="478"/>
          <ac:picMkLst>
            <pc:docMk/>
            <pc:sldMk cId="2457007679" sldId="256"/>
            <ac:picMk id="10" creationId="{D8A0FD92-FE68-C1C5-5D98-140FD5DB676E}"/>
          </ac:picMkLst>
        </pc:picChg>
        <pc:picChg chg="del">
          <ac:chgData name="Vasco Alexandre Vieira Bentes da Conceição" userId="3289adf7-7157-4788-9aa3-c1afa8c57301" providerId="ADAL" clId="{8E03B5C7-22C1-4BA2-8BB6-FCA71E3C7838}" dt="2024-05-23T15:32:01.590" v="157" actId="478"/>
          <ac:picMkLst>
            <pc:docMk/>
            <pc:sldMk cId="2457007679" sldId="256"/>
            <ac:picMk id="14" creationId="{140AC9EC-1E44-AEDA-3170-18268A6B42A4}"/>
          </ac:picMkLst>
        </pc:picChg>
        <pc:picChg chg="del">
          <ac:chgData name="Vasco Alexandre Vieira Bentes da Conceição" userId="3289adf7-7157-4788-9aa3-c1afa8c57301" providerId="ADAL" clId="{8E03B5C7-22C1-4BA2-8BB6-FCA71E3C7838}" dt="2024-05-23T15:32:01.849" v="158" actId="478"/>
          <ac:picMkLst>
            <pc:docMk/>
            <pc:sldMk cId="2457007679" sldId="256"/>
            <ac:picMk id="18" creationId="{2249402B-F571-C839-1D2B-2C317ADFF590}"/>
          </ac:picMkLst>
        </pc:picChg>
        <pc:picChg chg="del">
          <ac:chgData name="Vasco Alexandre Vieira Bentes da Conceição" userId="3289adf7-7157-4788-9aa3-c1afa8c57301" providerId="ADAL" clId="{8E03B5C7-22C1-4BA2-8BB6-FCA71E3C7838}" dt="2024-05-23T15:32:01.259" v="156" actId="478"/>
          <ac:picMkLst>
            <pc:docMk/>
            <pc:sldMk cId="2457007679" sldId="256"/>
            <ac:picMk id="20" creationId="{DE353571-019C-CE77-3431-60B57CEF92E7}"/>
          </ac:picMkLst>
        </pc:picChg>
      </pc:sldChg>
      <pc:sldChg chg="modSp mod modAnim modNotesTx">
        <pc:chgData name="Vasco Alexandre Vieira Bentes da Conceição" userId="3289adf7-7157-4788-9aa3-c1afa8c57301" providerId="ADAL" clId="{8E03B5C7-22C1-4BA2-8BB6-FCA71E3C7838}" dt="2024-05-23T17:04:47.169" v="644"/>
        <pc:sldMkLst>
          <pc:docMk/>
          <pc:sldMk cId="3463753832" sldId="257"/>
        </pc:sldMkLst>
        <pc:picChg chg="mod">
          <ac:chgData name="Vasco Alexandre Vieira Bentes da Conceição" userId="3289adf7-7157-4788-9aa3-c1afa8c57301" providerId="ADAL" clId="{8E03B5C7-22C1-4BA2-8BB6-FCA71E3C7838}" dt="2024-05-23T17:00:41.951" v="606" actId="1076"/>
          <ac:picMkLst>
            <pc:docMk/>
            <pc:sldMk cId="3463753832" sldId="257"/>
            <ac:picMk id="7" creationId="{F2B479C2-B6EA-4DF0-9840-CBC65CEBBE0A}"/>
          </ac:picMkLst>
        </pc:picChg>
      </pc:sldChg>
      <pc:sldChg chg="modSp mod modNotesTx">
        <pc:chgData name="Vasco Alexandre Vieira Bentes da Conceição" userId="3289adf7-7157-4788-9aa3-c1afa8c57301" providerId="ADAL" clId="{8E03B5C7-22C1-4BA2-8BB6-FCA71E3C7838}" dt="2024-05-23T16:29:14.039" v="569" actId="20577"/>
        <pc:sldMkLst>
          <pc:docMk/>
          <pc:sldMk cId="2744804123" sldId="258"/>
        </pc:sldMkLst>
        <pc:picChg chg="mod">
          <ac:chgData name="Vasco Alexandre Vieira Bentes da Conceição" userId="3289adf7-7157-4788-9aa3-c1afa8c57301" providerId="ADAL" clId="{8E03B5C7-22C1-4BA2-8BB6-FCA71E3C7838}" dt="2024-05-23T15:29:52.343" v="138" actId="1035"/>
          <ac:picMkLst>
            <pc:docMk/>
            <pc:sldMk cId="2744804123" sldId="258"/>
            <ac:picMk id="11" creationId="{6A830D90-4209-2793-837E-CFCBAE250324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9:43.426" v="134" actId="1035"/>
          <ac:picMkLst>
            <pc:docMk/>
            <pc:sldMk cId="2744804123" sldId="258"/>
            <ac:picMk id="16" creationId="{62FD969E-310F-35E3-BFB2-613599A4EA3E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9:40.958" v="131" actId="1036"/>
          <ac:picMkLst>
            <pc:docMk/>
            <pc:sldMk cId="2744804123" sldId="258"/>
            <ac:picMk id="17" creationId="{6C0CF106-E881-7273-CDCD-C7000742A772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9:48.860" v="136" actId="1035"/>
          <ac:picMkLst>
            <pc:docMk/>
            <pc:sldMk cId="2744804123" sldId="258"/>
            <ac:picMk id="20" creationId="{13DA5227-BA1E-11EE-AFD3-A8F739C50514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9:50.048" v="137" actId="1037"/>
          <ac:picMkLst>
            <pc:docMk/>
            <pc:sldMk cId="2744804123" sldId="258"/>
            <ac:picMk id="21" creationId="{9F6EB6B9-CD9B-812F-997C-2290ECBEF997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9:22.822" v="121" actId="1038"/>
          <ac:picMkLst>
            <pc:docMk/>
            <pc:sldMk cId="2744804123" sldId="258"/>
            <ac:picMk id="25" creationId="{404BAAD2-4B45-42B5-C9AF-7D343844FC27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9:36.977" v="130" actId="1036"/>
          <ac:picMkLst>
            <pc:docMk/>
            <pc:sldMk cId="2744804123" sldId="258"/>
            <ac:picMk id="28" creationId="{2C5BD379-A90A-A8AF-43F9-698E928BE1F6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9:34.469" v="128" actId="1036"/>
          <ac:picMkLst>
            <pc:docMk/>
            <pc:sldMk cId="2744804123" sldId="258"/>
            <ac:picMk id="29" creationId="{1DAAA942-55D9-68F5-AE8F-106A012C0135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9:35.929" v="129" actId="1036"/>
          <ac:picMkLst>
            <pc:docMk/>
            <pc:sldMk cId="2744804123" sldId="258"/>
            <ac:picMk id="30" creationId="{626A95AB-E021-CA77-908C-F4425C35DB27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9:24.772" v="122" actId="1036"/>
          <ac:picMkLst>
            <pc:docMk/>
            <pc:sldMk cId="2744804123" sldId="258"/>
            <ac:picMk id="32" creationId="{DB59910A-13DF-FF91-BBEB-E5D5D2253222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9:26.593" v="124" actId="1037"/>
          <ac:picMkLst>
            <pc:docMk/>
            <pc:sldMk cId="2744804123" sldId="258"/>
            <ac:picMk id="34" creationId="{07EDE578-C2B1-FF78-9A09-2E11C9376431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9:29.159" v="126" actId="1035"/>
          <ac:picMkLst>
            <pc:docMk/>
            <pc:sldMk cId="2744804123" sldId="258"/>
            <ac:picMk id="41" creationId="{D5548789-C6D6-16F8-3BAE-7C1EC1DD5D97}"/>
          </ac:picMkLst>
        </pc:picChg>
        <pc:inkChg chg="mod">
          <ac:chgData name="Vasco Alexandre Vieira Bentes da Conceição" userId="3289adf7-7157-4788-9aa3-c1afa8c57301" providerId="ADAL" clId="{8E03B5C7-22C1-4BA2-8BB6-FCA71E3C7838}" dt="2024-05-23T15:29:42.682" v="133" actId="1035"/>
          <ac:inkMkLst>
            <pc:docMk/>
            <pc:sldMk cId="2744804123" sldId="258"/>
            <ac:inkMk id="10" creationId="{889EDDD3-7CAF-DD1C-5A1E-55951A536E81}"/>
          </ac:inkMkLst>
        </pc:inkChg>
      </pc:sldChg>
      <pc:sldChg chg="modTransition modNotesTx">
        <pc:chgData name="Vasco Alexandre Vieira Bentes da Conceição" userId="3289adf7-7157-4788-9aa3-c1afa8c57301" providerId="ADAL" clId="{8E03B5C7-22C1-4BA2-8BB6-FCA71E3C7838}" dt="2024-05-23T16:31:04.358" v="585" actId="20577"/>
        <pc:sldMkLst>
          <pc:docMk/>
          <pc:sldMk cId="3918934243" sldId="259"/>
        </pc:sldMkLst>
      </pc:sldChg>
      <pc:sldChg chg="modNotesTx">
        <pc:chgData name="Vasco Alexandre Vieira Bentes da Conceição" userId="3289adf7-7157-4788-9aa3-c1afa8c57301" providerId="ADAL" clId="{8E03B5C7-22C1-4BA2-8BB6-FCA71E3C7838}" dt="2024-05-23T15:55:36.080" v="288" actId="20577"/>
        <pc:sldMkLst>
          <pc:docMk/>
          <pc:sldMk cId="425577110" sldId="261"/>
        </pc:sldMkLst>
      </pc:sldChg>
      <pc:sldChg chg="modNotesTx">
        <pc:chgData name="Vasco Alexandre Vieira Bentes da Conceição" userId="3289adf7-7157-4788-9aa3-c1afa8c57301" providerId="ADAL" clId="{8E03B5C7-22C1-4BA2-8BB6-FCA71E3C7838}" dt="2024-05-23T15:55:38.255" v="290" actId="20577"/>
        <pc:sldMkLst>
          <pc:docMk/>
          <pc:sldMk cId="1511383378" sldId="264"/>
        </pc:sldMkLst>
      </pc:sldChg>
      <pc:sldChg chg="modNotesTx">
        <pc:chgData name="Vasco Alexandre Vieira Bentes da Conceição" userId="3289adf7-7157-4788-9aa3-c1afa8c57301" providerId="ADAL" clId="{8E03B5C7-22C1-4BA2-8BB6-FCA71E3C7838}" dt="2024-05-23T15:55:29.897" v="284" actId="20577"/>
        <pc:sldMkLst>
          <pc:docMk/>
          <pc:sldMk cId="2146451729" sldId="265"/>
        </pc:sldMkLst>
      </pc:sldChg>
      <pc:sldChg chg="modNotesTx">
        <pc:chgData name="Vasco Alexandre Vieira Bentes da Conceição" userId="3289adf7-7157-4788-9aa3-c1afa8c57301" providerId="ADAL" clId="{8E03B5C7-22C1-4BA2-8BB6-FCA71E3C7838}" dt="2024-05-23T15:55:32.384" v="286" actId="20577"/>
        <pc:sldMkLst>
          <pc:docMk/>
          <pc:sldMk cId="1072798465" sldId="266"/>
        </pc:sldMkLst>
      </pc:sldChg>
      <pc:sldChg chg="delSp mod modTransition modNotesTx">
        <pc:chgData name="Vasco Alexandre Vieira Bentes da Conceição" userId="3289adf7-7157-4788-9aa3-c1afa8c57301" providerId="ADAL" clId="{8E03B5C7-22C1-4BA2-8BB6-FCA71E3C7838}" dt="2024-05-23T15:36:29.463" v="193" actId="20577"/>
        <pc:sldMkLst>
          <pc:docMk/>
          <pc:sldMk cId="3671893065" sldId="267"/>
        </pc:sldMkLst>
        <pc:picChg chg="del">
          <ac:chgData name="Vasco Alexandre Vieira Bentes da Conceição" userId="3289adf7-7157-4788-9aa3-c1afa8c57301" providerId="ADAL" clId="{8E03B5C7-22C1-4BA2-8BB6-FCA71E3C7838}" dt="2024-05-23T15:16:57.926" v="17" actId="478"/>
          <ac:picMkLst>
            <pc:docMk/>
            <pc:sldMk cId="3671893065" sldId="267"/>
            <ac:picMk id="4" creationId="{5902B4FE-4950-79B2-DA65-597ABACF2A0B}"/>
          </ac:picMkLst>
        </pc:picChg>
        <pc:picChg chg="del">
          <ac:chgData name="Vasco Alexandre Vieira Bentes da Conceição" userId="3289adf7-7157-4788-9aa3-c1afa8c57301" providerId="ADAL" clId="{8E03B5C7-22C1-4BA2-8BB6-FCA71E3C7838}" dt="2024-05-23T15:16:58.348" v="18" actId="478"/>
          <ac:picMkLst>
            <pc:docMk/>
            <pc:sldMk cId="3671893065" sldId="267"/>
            <ac:picMk id="5" creationId="{0D7AEDEB-E62B-C98D-0210-CEC1DC4F5585}"/>
          </ac:picMkLst>
        </pc:picChg>
        <pc:picChg chg="del">
          <ac:chgData name="Vasco Alexandre Vieira Bentes da Conceição" userId="3289adf7-7157-4788-9aa3-c1afa8c57301" providerId="ADAL" clId="{8E03B5C7-22C1-4BA2-8BB6-FCA71E3C7838}" dt="2024-05-23T15:16:57.331" v="16" actId="478"/>
          <ac:picMkLst>
            <pc:docMk/>
            <pc:sldMk cId="3671893065" sldId="267"/>
            <ac:picMk id="6" creationId="{19C3271F-9A9A-40E3-B18C-EC7D4821FB11}"/>
          </ac:picMkLst>
        </pc:picChg>
        <pc:picChg chg="del">
          <ac:chgData name="Vasco Alexandre Vieira Bentes da Conceição" userId="3289adf7-7157-4788-9aa3-c1afa8c57301" providerId="ADAL" clId="{8E03B5C7-22C1-4BA2-8BB6-FCA71E3C7838}" dt="2024-05-23T15:16:55.835" v="12" actId="478"/>
          <ac:picMkLst>
            <pc:docMk/>
            <pc:sldMk cId="3671893065" sldId="267"/>
            <ac:picMk id="7" creationId="{F2B479C2-B6EA-4DF0-9840-CBC65CEBBE0A}"/>
          </ac:picMkLst>
        </pc:picChg>
        <pc:picChg chg="del">
          <ac:chgData name="Vasco Alexandre Vieira Bentes da Conceição" userId="3289adf7-7157-4788-9aa3-c1afa8c57301" providerId="ADAL" clId="{8E03B5C7-22C1-4BA2-8BB6-FCA71E3C7838}" dt="2024-05-23T15:16:56.258" v="13" actId="478"/>
          <ac:picMkLst>
            <pc:docMk/>
            <pc:sldMk cId="3671893065" sldId="267"/>
            <ac:picMk id="8" creationId="{C53ACC72-958C-B2E2-95E6-D3FAC98DF3B6}"/>
          </ac:picMkLst>
        </pc:picChg>
        <pc:picChg chg="del">
          <ac:chgData name="Vasco Alexandre Vieira Bentes da Conceição" userId="3289adf7-7157-4788-9aa3-c1afa8c57301" providerId="ADAL" clId="{8E03B5C7-22C1-4BA2-8BB6-FCA71E3C7838}" dt="2024-05-23T15:16:56.675" v="14" actId="478"/>
          <ac:picMkLst>
            <pc:docMk/>
            <pc:sldMk cId="3671893065" sldId="267"/>
            <ac:picMk id="9" creationId="{995A8FB4-7BB5-E235-1530-B856255DC237}"/>
          </ac:picMkLst>
        </pc:picChg>
        <pc:picChg chg="del">
          <ac:chgData name="Vasco Alexandre Vieira Bentes da Conceição" userId="3289adf7-7157-4788-9aa3-c1afa8c57301" providerId="ADAL" clId="{8E03B5C7-22C1-4BA2-8BB6-FCA71E3C7838}" dt="2024-05-23T15:16:57.010" v="15" actId="478"/>
          <ac:picMkLst>
            <pc:docMk/>
            <pc:sldMk cId="3671893065" sldId="267"/>
            <ac:picMk id="10" creationId="{9621DE9F-E3D5-7545-A8C5-5EB9DBA7885F}"/>
          </ac:picMkLst>
        </pc:picChg>
        <pc:picChg chg="del">
          <ac:chgData name="Vasco Alexandre Vieira Bentes da Conceição" userId="3289adf7-7157-4788-9aa3-c1afa8c57301" providerId="ADAL" clId="{8E03B5C7-22C1-4BA2-8BB6-FCA71E3C7838}" dt="2024-05-23T15:16:59.216" v="20" actId="478"/>
          <ac:picMkLst>
            <pc:docMk/>
            <pc:sldMk cId="3671893065" sldId="267"/>
            <ac:picMk id="11" creationId="{D898272D-3BD1-4496-D7DA-1E52700C35C1}"/>
          </ac:picMkLst>
        </pc:picChg>
        <pc:picChg chg="del">
          <ac:chgData name="Vasco Alexandre Vieira Bentes da Conceição" userId="3289adf7-7157-4788-9aa3-c1afa8c57301" providerId="ADAL" clId="{8E03B5C7-22C1-4BA2-8BB6-FCA71E3C7838}" dt="2024-05-23T15:16:58.761" v="19" actId="478"/>
          <ac:picMkLst>
            <pc:docMk/>
            <pc:sldMk cId="3671893065" sldId="267"/>
            <ac:picMk id="12" creationId="{3B1591D5-9586-25A4-8E44-2DF768F5071E}"/>
          </ac:picMkLst>
        </pc:picChg>
      </pc:sldChg>
      <pc:sldChg chg="delSp mod modNotesTx">
        <pc:chgData name="Vasco Alexandre Vieira Bentes da Conceição" userId="3289adf7-7157-4788-9aa3-c1afa8c57301" providerId="ADAL" clId="{8E03B5C7-22C1-4BA2-8BB6-FCA71E3C7838}" dt="2024-05-23T16:46:00.618" v="598" actId="20577"/>
        <pc:sldMkLst>
          <pc:docMk/>
          <pc:sldMk cId="4026649364" sldId="268"/>
        </pc:sldMkLst>
        <pc:picChg chg="del">
          <ac:chgData name="Vasco Alexandre Vieira Bentes da Conceição" userId="3289adf7-7157-4788-9aa3-c1afa8c57301" providerId="ADAL" clId="{8E03B5C7-22C1-4BA2-8BB6-FCA71E3C7838}" dt="2024-05-23T15:17:00.644" v="22" actId="478"/>
          <ac:picMkLst>
            <pc:docMk/>
            <pc:sldMk cId="4026649364" sldId="268"/>
            <ac:picMk id="4" creationId="{5902B4FE-4950-79B2-DA65-597ABACF2A0B}"/>
          </ac:picMkLst>
        </pc:picChg>
        <pc:picChg chg="del">
          <ac:chgData name="Vasco Alexandre Vieira Bentes da Conceição" userId="3289adf7-7157-4788-9aa3-c1afa8c57301" providerId="ADAL" clId="{8E03B5C7-22C1-4BA2-8BB6-FCA71E3C7838}" dt="2024-05-23T15:17:03.042" v="29" actId="478"/>
          <ac:picMkLst>
            <pc:docMk/>
            <pc:sldMk cId="4026649364" sldId="268"/>
            <ac:picMk id="5" creationId="{0D7AEDEB-E62B-C98D-0210-CEC1DC4F5585}"/>
          </ac:picMkLst>
        </pc:picChg>
        <pc:picChg chg="del">
          <ac:chgData name="Vasco Alexandre Vieira Bentes da Conceição" userId="3289adf7-7157-4788-9aa3-c1afa8c57301" providerId="ADAL" clId="{8E03B5C7-22C1-4BA2-8BB6-FCA71E3C7838}" dt="2024-05-23T15:17:00.975" v="23" actId="478"/>
          <ac:picMkLst>
            <pc:docMk/>
            <pc:sldMk cId="4026649364" sldId="268"/>
            <ac:picMk id="6" creationId="{19C3271F-9A9A-40E3-B18C-EC7D4821FB11}"/>
          </ac:picMkLst>
        </pc:picChg>
        <pc:picChg chg="del">
          <ac:chgData name="Vasco Alexandre Vieira Bentes da Conceição" userId="3289adf7-7157-4788-9aa3-c1afa8c57301" providerId="ADAL" clId="{8E03B5C7-22C1-4BA2-8BB6-FCA71E3C7838}" dt="2024-05-23T15:17:00.269" v="21" actId="478"/>
          <ac:picMkLst>
            <pc:docMk/>
            <pc:sldMk cId="4026649364" sldId="268"/>
            <ac:picMk id="7" creationId="{F2B479C2-B6EA-4DF0-9840-CBC65CEBBE0A}"/>
          </ac:picMkLst>
        </pc:picChg>
        <pc:picChg chg="del">
          <ac:chgData name="Vasco Alexandre Vieira Bentes da Conceição" userId="3289adf7-7157-4788-9aa3-c1afa8c57301" providerId="ADAL" clId="{8E03B5C7-22C1-4BA2-8BB6-FCA71E3C7838}" dt="2024-05-23T15:17:01.332" v="24" actId="478"/>
          <ac:picMkLst>
            <pc:docMk/>
            <pc:sldMk cId="4026649364" sldId="268"/>
            <ac:picMk id="8" creationId="{C53ACC72-958C-B2E2-95E6-D3FAC98DF3B6}"/>
          </ac:picMkLst>
        </pc:picChg>
        <pc:picChg chg="del">
          <ac:chgData name="Vasco Alexandre Vieira Bentes da Conceição" userId="3289adf7-7157-4788-9aa3-c1afa8c57301" providerId="ADAL" clId="{8E03B5C7-22C1-4BA2-8BB6-FCA71E3C7838}" dt="2024-05-23T15:17:01.741" v="25" actId="478"/>
          <ac:picMkLst>
            <pc:docMk/>
            <pc:sldMk cId="4026649364" sldId="268"/>
            <ac:picMk id="9" creationId="{995A8FB4-7BB5-E235-1530-B856255DC237}"/>
          </ac:picMkLst>
        </pc:picChg>
        <pc:picChg chg="del">
          <ac:chgData name="Vasco Alexandre Vieira Bentes da Conceição" userId="3289adf7-7157-4788-9aa3-c1afa8c57301" providerId="ADAL" clId="{8E03B5C7-22C1-4BA2-8BB6-FCA71E3C7838}" dt="2024-05-23T15:17:02.092" v="26" actId="478"/>
          <ac:picMkLst>
            <pc:docMk/>
            <pc:sldMk cId="4026649364" sldId="268"/>
            <ac:picMk id="10" creationId="{9621DE9F-E3D5-7545-A8C5-5EB9DBA7885F}"/>
          </ac:picMkLst>
        </pc:picChg>
        <pc:picChg chg="del">
          <ac:chgData name="Vasco Alexandre Vieira Bentes da Conceição" userId="3289adf7-7157-4788-9aa3-c1afa8c57301" providerId="ADAL" clId="{8E03B5C7-22C1-4BA2-8BB6-FCA71E3C7838}" dt="2024-05-23T15:17:02.422" v="27" actId="478"/>
          <ac:picMkLst>
            <pc:docMk/>
            <pc:sldMk cId="4026649364" sldId="268"/>
            <ac:picMk id="11" creationId="{D898272D-3BD1-4496-D7DA-1E52700C35C1}"/>
          </ac:picMkLst>
        </pc:picChg>
        <pc:picChg chg="del">
          <ac:chgData name="Vasco Alexandre Vieira Bentes da Conceição" userId="3289adf7-7157-4788-9aa3-c1afa8c57301" providerId="ADAL" clId="{8E03B5C7-22C1-4BA2-8BB6-FCA71E3C7838}" dt="2024-05-23T15:17:02.750" v="28" actId="478"/>
          <ac:picMkLst>
            <pc:docMk/>
            <pc:sldMk cId="4026649364" sldId="268"/>
            <ac:picMk id="12" creationId="{3B1591D5-9586-25A4-8E44-2DF768F5071E}"/>
          </ac:picMkLst>
        </pc:picChg>
      </pc:sldChg>
      <pc:sldChg chg="modTransition modNotesTx">
        <pc:chgData name="Vasco Alexandre Vieira Bentes da Conceição" userId="3289adf7-7157-4788-9aa3-c1afa8c57301" providerId="ADAL" clId="{8E03B5C7-22C1-4BA2-8BB6-FCA71E3C7838}" dt="2024-05-23T16:45:22.468" v="595" actId="20577"/>
        <pc:sldMkLst>
          <pc:docMk/>
          <pc:sldMk cId="1978258656" sldId="269"/>
        </pc:sldMkLst>
      </pc:sldChg>
      <pc:sldChg chg="modTransition modNotesTx">
        <pc:chgData name="Vasco Alexandre Vieira Bentes da Conceição" userId="3289adf7-7157-4788-9aa3-c1afa8c57301" providerId="ADAL" clId="{8E03B5C7-22C1-4BA2-8BB6-FCA71E3C7838}" dt="2024-05-23T15:58:00.842" v="296" actId="20577"/>
        <pc:sldMkLst>
          <pc:docMk/>
          <pc:sldMk cId="3375977950" sldId="270"/>
        </pc:sldMkLst>
      </pc:sldChg>
      <pc:sldChg chg="modSp mod modNotesTx">
        <pc:chgData name="Vasco Alexandre Vieira Bentes da Conceição" userId="3289adf7-7157-4788-9aa3-c1afa8c57301" providerId="ADAL" clId="{8E03B5C7-22C1-4BA2-8BB6-FCA71E3C7838}" dt="2024-05-23T16:31:09.712" v="589" actId="20577"/>
        <pc:sldMkLst>
          <pc:docMk/>
          <pc:sldMk cId="3149666359" sldId="271"/>
        </pc:sldMkLst>
        <pc:picChg chg="mod">
          <ac:chgData name="Vasco Alexandre Vieira Bentes da Conceição" userId="3289adf7-7157-4788-9aa3-c1afa8c57301" providerId="ADAL" clId="{8E03B5C7-22C1-4BA2-8BB6-FCA71E3C7838}" dt="2024-05-23T15:29:12.803" v="119" actId="1036"/>
          <ac:picMkLst>
            <pc:docMk/>
            <pc:sldMk cId="3149666359" sldId="271"/>
            <ac:picMk id="17" creationId="{6C0CF106-E881-7273-CDCD-C7000742A772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9:16.411" v="120" actId="1038"/>
          <ac:picMkLst>
            <pc:docMk/>
            <pc:sldMk cId="3149666359" sldId="271"/>
            <ac:picMk id="18" creationId="{932BEF7A-C04E-9AE6-739C-B26D0D485704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8:59.310" v="112" actId="1037"/>
          <ac:picMkLst>
            <pc:docMk/>
            <pc:sldMk cId="3149666359" sldId="271"/>
            <ac:picMk id="26" creationId="{9B40F832-DC12-4CF9-45B2-289522705B57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9:02.546" v="113" actId="1036"/>
          <ac:picMkLst>
            <pc:docMk/>
            <pc:sldMk cId="3149666359" sldId="271"/>
            <ac:picMk id="28" creationId="{2C5BD379-A90A-A8AF-43F9-698E928BE1F6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9:04.602" v="115" actId="1035"/>
          <ac:picMkLst>
            <pc:docMk/>
            <pc:sldMk cId="3149666359" sldId="271"/>
            <ac:picMk id="30" creationId="{626A95AB-E021-CA77-908C-F4425C35DB27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9:06.798" v="116" actId="1036"/>
          <ac:picMkLst>
            <pc:docMk/>
            <pc:sldMk cId="3149666359" sldId="271"/>
            <ac:picMk id="32" creationId="{DB59910A-13DF-FF91-BBEB-E5D5D2253222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9:09.909" v="118" actId="1037"/>
          <ac:picMkLst>
            <pc:docMk/>
            <pc:sldMk cId="3149666359" sldId="271"/>
            <ac:picMk id="34" creationId="{07EDE578-C2B1-FF78-9A09-2E11C9376431}"/>
          </ac:picMkLst>
        </pc:picChg>
      </pc:sldChg>
      <pc:sldChg chg="modNotesTx">
        <pc:chgData name="Vasco Alexandre Vieira Bentes da Conceição" userId="3289adf7-7157-4788-9aa3-c1afa8c57301" providerId="ADAL" clId="{8E03B5C7-22C1-4BA2-8BB6-FCA71E3C7838}" dt="2024-05-23T16:08:12.501" v="492" actId="6549"/>
        <pc:sldMkLst>
          <pc:docMk/>
          <pc:sldMk cId="13783729" sldId="272"/>
        </pc:sldMkLst>
      </pc:sldChg>
      <pc:sldChg chg="del">
        <pc:chgData name="Vasco Alexandre Vieira Bentes da Conceição" userId="3289adf7-7157-4788-9aa3-c1afa8c57301" providerId="ADAL" clId="{8E03B5C7-22C1-4BA2-8BB6-FCA71E3C7838}" dt="2024-05-23T15:24:22.945" v="44" actId="47"/>
        <pc:sldMkLst>
          <pc:docMk/>
          <pc:sldMk cId="939256867" sldId="278"/>
        </pc:sldMkLst>
      </pc:sldChg>
      <pc:sldChg chg="del">
        <pc:chgData name="Vasco Alexandre Vieira Bentes da Conceição" userId="3289adf7-7157-4788-9aa3-c1afa8c57301" providerId="ADAL" clId="{8E03B5C7-22C1-4BA2-8BB6-FCA71E3C7838}" dt="2024-05-23T15:24:24.425" v="45" actId="47"/>
        <pc:sldMkLst>
          <pc:docMk/>
          <pc:sldMk cId="3748353709" sldId="279"/>
        </pc:sldMkLst>
      </pc:sldChg>
      <pc:sldChg chg="addSp delSp modSp mod modTransition modNotesTx">
        <pc:chgData name="Vasco Alexandre Vieira Bentes da Conceição" userId="3289adf7-7157-4788-9aa3-c1afa8c57301" providerId="ADAL" clId="{8E03B5C7-22C1-4BA2-8BB6-FCA71E3C7838}" dt="2024-05-23T15:39:12.528" v="217" actId="20577"/>
        <pc:sldMkLst>
          <pc:docMk/>
          <pc:sldMk cId="603251569" sldId="280"/>
        </pc:sldMkLst>
        <pc:picChg chg="add mod ord">
          <ac:chgData name="Vasco Alexandre Vieira Bentes da Conceição" userId="3289adf7-7157-4788-9aa3-c1afa8c57301" providerId="ADAL" clId="{8E03B5C7-22C1-4BA2-8BB6-FCA71E3C7838}" dt="2024-05-23T15:08:11.293" v="11" actId="688"/>
          <ac:picMkLst>
            <pc:docMk/>
            <pc:sldMk cId="603251569" sldId="280"/>
            <ac:picMk id="3" creationId="{D6B6449E-5495-4656-8594-816CC429E981}"/>
          </ac:picMkLst>
        </pc:picChg>
        <pc:picChg chg="del">
          <ac:chgData name="Vasco Alexandre Vieira Bentes da Conceição" userId="3289adf7-7157-4788-9aa3-c1afa8c57301" providerId="ADAL" clId="{8E03B5C7-22C1-4BA2-8BB6-FCA71E3C7838}" dt="2024-05-23T15:07:55.872" v="5" actId="478"/>
          <ac:picMkLst>
            <pc:docMk/>
            <pc:sldMk cId="603251569" sldId="280"/>
            <ac:picMk id="9" creationId="{84F29987-CF16-11A2-B23C-3FF223CEAD5B}"/>
          </ac:picMkLst>
        </pc:picChg>
        <pc:picChg chg="del">
          <ac:chgData name="Vasco Alexandre Vieira Bentes da Conceição" userId="3289adf7-7157-4788-9aa3-c1afa8c57301" providerId="ADAL" clId="{8E03B5C7-22C1-4BA2-8BB6-FCA71E3C7838}" dt="2024-05-23T15:07:56.255" v="6" actId="478"/>
          <ac:picMkLst>
            <pc:docMk/>
            <pc:sldMk cId="603251569" sldId="280"/>
            <ac:picMk id="15" creationId="{BCC6413C-E1B5-443A-7070-92B9DA635FD5}"/>
          </ac:picMkLst>
        </pc:picChg>
        <pc:picChg chg="del">
          <ac:chgData name="Vasco Alexandre Vieira Bentes da Conceição" userId="3289adf7-7157-4788-9aa3-c1afa8c57301" providerId="ADAL" clId="{8E03B5C7-22C1-4BA2-8BB6-FCA71E3C7838}" dt="2024-05-23T15:07:56.660" v="7" actId="478"/>
          <ac:picMkLst>
            <pc:docMk/>
            <pc:sldMk cId="603251569" sldId="280"/>
            <ac:picMk id="16" creationId="{62FD969E-310F-35E3-BFB2-613599A4EA3E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7:30.802" v="83" actId="1035"/>
          <ac:picMkLst>
            <pc:docMk/>
            <pc:sldMk cId="603251569" sldId="280"/>
            <ac:picMk id="17" creationId="{36E44720-2DD7-5DC9-97BA-40623265D0BF}"/>
          </ac:picMkLst>
        </pc:picChg>
        <pc:picChg chg="del">
          <ac:chgData name="Vasco Alexandre Vieira Bentes da Conceição" userId="3289adf7-7157-4788-9aa3-c1afa8c57301" providerId="ADAL" clId="{8E03B5C7-22C1-4BA2-8BB6-FCA71E3C7838}" dt="2024-05-23T15:07:56.924" v="8" actId="478"/>
          <ac:picMkLst>
            <pc:docMk/>
            <pc:sldMk cId="603251569" sldId="280"/>
            <ac:picMk id="17" creationId="{6C0CF106-E881-7273-CDCD-C7000742A772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7:29.339" v="82" actId="1037"/>
          <ac:picMkLst>
            <pc:docMk/>
            <pc:sldMk cId="603251569" sldId="280"/>
            <ac:picMk id="51" creationId="{6F959418-2454-4436-1C92-7B8DCC3E5FAD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7:32.034" v="84" actId="1035"/>
          <ac:picMkLst>
            <pc:docMk/>
            <pc:sldMk cId="603251569" sldId="280"/>
            <ac:picMk id="52" creationId="{2CC63CC3-D2C4-1BCE-31AD-774951F6BEE8}"/>
          </ac:picMkLst>
        </pc:picChg>
      </pc:sldChg>
      <pc:sldChg chg="del modTransition modNotesTx">
        <pc:chgData name="Vasco Alexandre Vieira Bentes da Conceição" userId="3289adf7-7157-4788-9aa3-c1afa8c57301" providerId="ADAL" clId="{8E03B5C7-22C1-4BA2-8BB6-FCA71E3C7838}" dt="2024-05-23T16:19:40.419" v="521" actId="47"/>
        <pc:sldMkLst>
          <pc:docMk/>
          <pc:sldMk cId="3629111685" sldId="282"/>
        </pc:sldMkLst>
      </pc:sldChg>
      <pc:sldChg chg="modTransition modNotesTx">
        <pc:chgData name="Vasco Alexandre Vieira Bentes da Conceição" userId="3289adf7-7157-4788-9aa3-c1afa8c57301" providerId="ADAL" clId="{8E03B5C7-22C1-4BA2-8BB6-FCA71E3C7838}" dt="2024-05-23T16:30:58.195" v="584" actId="20577"/>
        <pc:sldMkLst>
          <pc:docMk/>
          <pc:sldMk cId="1882379308" sldId="283"/>
        </pc:sldMkLst>
      </pc:sldChg>
      <pc:sldChg chg="modTransition modNotesTx">
        <pc:chgData name="Vasco Alexandre Vieira Bentes da Conceição" userId="3289adf7-7157-4788-9aa3-c1afa8c57301" providerId="ADAL" clId="{8E03B5C7-22C1-4BA2-8BB6-FCA71E3C7838}" dt="2024-05-23T16:20:15.045" v="528"/>
        <pc:sldMkLst>
          <pc:docMk/>
          <pc:sldMk cId="2500623667" sldId="284"/>
        </pc:sldMkLst>
      </pc:sldChg>
      <pc:sldChg chg="del modTransition modNotesTx">
        <pc:chgData name="Vasco Alexandre Vieira Bentes da Conceição" userId="3289adf7-7157-4788-9aa3-c1afa8c57301" providerId="ADAL" clId="{8E03B5C7-22C1-4BA2-8BB6-FCA71E3C7838}" dt="2024-05-23T16:19:42.762" v="522" actId="47"/>
        <pc:sldMkLst>
          <pc:docMk/>
          <pc:sldMk cId="3191323543" sldId="285"/>
        </pc:sldMkLst>
      </pc:sldChg>
      <pc:sldChg chg="modSp mod modNotesTx">
        <pc:chgData name="Vasco Alexandre Vieira Bentes da Conceição" userId="3289adf7-7157-4788-9aa3-c1afa8c57301" providerId="ADAL" clId="{8E03B5C7-22C1-4BA2-8BB6-FCA71E3C7838}" dt="2024-05-23T15:59:03.276" v="298" actId="20577"/>
        <pc:sldMkLst>
          <pc:docMk/>
          <pc:sldMk cId="1205147775" sldId="286"/>
        </pc:sldMkLst>
        <pc:picChg chg="mod">
          <ac:chgData name="Vasco Alexandre Vieira Bentes da Conceição" userId="3289adf7-7157-4788-9aa3-c1afa8c57301" providerId="ADAL" clId="{8E03B5C7-22C1-4BA2-8BB6-FCA71E3C7838}" dt="2024-05-23T15:28:51.652" v="110" actId="1037"/>
          <ac:picMkLst>
            <pc:docMk/>
            <pc:sldMk cId="1205147775" sldId="286"/>
            <ac:picMk id="9" creationId="{D279E9F3-2F7A-C45E-AA3B-42E8711FA916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6:38.474" v="68" actId="1038"/>
          <ac:picMkLst>
            <pc:docMk/>
            <pc:sldMk cId="1205147775" sldId="286"/>
            <ac:picMk id="12" creationId="{A6FA093A-AE1A-A5E2-7DE9-CDBFA200F295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8:50.232" v="109" actId="1038"/>
          <ac:picMkLst>
            <pc:docMk/>
            <pc:sldMk cId="1205147775" sldId="286"/>
            <ac:picMk id="15" creationId="{6FE75D30-E04B-9283-A407-B6BD4CEEF6FF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6:37.578" v="67" actId="1038"/>
          <ac:picMkLst>
            <pc:docMk/>
            <pc:sldMk cId="1205147775" sldId="286"/>
            <ac:picMk id="16" creationId="{7DA77003-C201-8269-DB69-5BC118D2F8EA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8:38.369" v="104" actId="1035"/>
          <ac:picMkLst>
            <pc:docMk/>
            <pc:sldMk cId="1205147775" sldId="286"/>
            <ac:picMk id="17" creationId="{36E44720-2DD7-5DC9-97BA-40623265D0BF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8:44.632" v="107" actId="1035"/>
          <ac:picMkLst>
            <pc:docMk/>
            <pc:sldMk cId="1205147775" sldId="286"/>
            <ac:picMk id="51" creationId="{6F959418-2454-4436-1C92-7B8DCC3E5FAD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8:36.329" v="101" actId="1035"/>
          <ac:picMkLst>
            <pc:docMk/>
            <pc:sldMk cId="1205147775" sldId="286"/>
            <ac:picMk id="52" creationId="{2CC63CC3-D2C4-1BCE-31AD-774951F6BEE8}"/>
          </ac:picMkLst>
        </pc:picChg>
      </pc:sldChg>
      <pc:sldChg chg="modSp mod modNotesTx">
        <pc:chgData name="Vasco Alexandre Vieira Bentes da Conceição" userId="3289adf7-7157-4788-9aa3-c1afa8c57301" providerId="ADAL" clId="{8E03B5C7-22C1-4BA2-8BB6-FCA71E3C7838}" dt="2024-05-23T16:15:07.311" v="507" actId="20577"/>
        <pc:sldMkLst>
          <pc:docMk/>
          <pc:sldMk cId="173298756" sldId="287"/>
        </pc:sldMkLst>
        <pc:picChg chg="mod">
          <ac:chgData name="Vasco Alexandre Vieira Bentes da Conceição" userId="3289adf7-7157-4788-9aa3-c1afa8c57301" providerId="ADAL" clId="{8E03B5C7-22C1-4BA2-8BB6-FCA71E3C7838}" dt="2024-05-23T15:27:19.975" v="77" actId="1037"/>
          <ac:picMkLst>
            <pc:docMk/>
            <pc:sldMk cId="173298756" sldId="287"/>
            <ac:picMk id="2" creationId="{C87FD922-AB36-44EA-197C-A92D8A46E48C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6:33.845" v="66" actId="1038"/>
          <ac:picMkLst>
            <pc:docMk/>
            <pc:sldMk cId="173298756" sldId="287"/>
            <ac:picMk id="3" creationId="{C8E04013-1C66-8744-916F-8D2D1AB4F524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7:19.185" v="76" actId="1037"/>
          <ac:picMkLst>
            <pc:docMk/>
            <pc:sldMk cId="173298756" sldId="287"/>
            <ac:picMk id="4" creationId="{D466067E-7086-ED90-C73B-637208DE3810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6:33.196" v="65" actId="1038"/>
          <ac:picMkLst>
            <pc:docMk/>
            <pc:sldMk cId="173298756" sldId="287"/>
            <ac:picMk id="5" creationId="{1CDFDCC4-4FA8-8F94-F0C3-63B03DDBD34E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7:36.581" v="86" actId="1035"/>
          <ac:picMkLst>
            <pc:docMk/>
            <pc:sldMk cId="173298756" sldId="287"/>
            <ac:picMk id="17" creationId="{36E44720-2DD7-5DC9-97BA-40623265D0BF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7:56.640" v="91" actId="1037"/>
          <ac:picMkLst>
            <pc:docMk/>
            <pc:sldMk cId="173298756" sldId="287"/>
            <ac:picMk id="51" creationId="{6F959418-2454-4436-1C92-7B8DCC3E5FAD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7:35.827" v="85" actId="1035"/>
          <ac:picMkLst>
            <pc:docMk/>
            <pc:sldMk cId="173298756" sldId="287"/>
            <ac:picMk id="52" creationId="{2CC63CC3-D2C4-1BCE-31AD-774951F6BEE8}"/>
          </ac:picMkLst>
        </pc:picChg>
      </pc:sldChg>
      <pc:sldChg chg="modSp mod modTransition modNotesTx">
        <pc:chgData name="Vasco Alexandre Vieira Bentes da Conceição" userId="3289adf7-7157-4788-9aa3-c1afa8c57301" providerId="ADAL" clId="{8E03B5C7-22C1-4BA2-8BB6-FCA71E3C7838}" dt="2024-05-23T15:39:24.762" v="236" actId="20577"/>
        <pc:sldMkLst>
          <pc:docMk/>
          <pc:sldMk cId="1038990568" sldId="288"/>
        </pc:sldMkLst>
        <pc:picChg chg="mod">
          <ac:chgData name="Vasco Alexandre Vieira Bentes da Conceição" userId="3289adf7-7157-4788-9aa3-c1afa8c57301" providerId="ADAL" clId="{8E03B5C7-22C1-4BA2-8BB6-FCA71E3C7838}" dt="2024-05-23T15:27:22.367" v="79" actId="1037"/>
          <ac:picMkLst>
            <pc:docMk/>
            <pc:sldMk cId="1038990568" sldId="288"/>
            <ac:picMk id="2" creationId="{C87FD922-AB36-44EA-197C-A92D8A46E48C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7:51.626" v="90" actId="1037"/>
          <ac:picMkLst>
            <pc:docMk/>
            <pc:sldMk cId="1038990568" sldId="288"/>
            <ac:picMk id="3" creationId="{C8E04013-1C66-8744-916F-8D2D1AB4F524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7:51.260" v="89" actId="1037"/>
          <ac:picMkLst>
            <pc:docMk/>
            <pc:sldMk cId="1038990568" sldId="288"/>
            <ac:picMk id="4" creationId="{D466067E-7086-ED90-C73B-637208DE3810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6:28.525" v="64" actId="1038"/>
          <ac:picMkLst>
            <pc:docMk/>
            <pc:sldMk cId="1038990568" sldId="288"/>
            <ac:picMk id="5" creationId="{1CDFDCC4-4FA8-8F94-F0C3-63B03DDBD34E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31:50.165" v="155" actId="1037"/>
          <ac:picMkLst>
            <pc:docMk/>
            <pc:sldMk cId="1038990568" sldId="288"/>
            <ac:picMk id="50" creationId="{64924682-E47A-26A3-4EF4-DB91665E1296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30:55.855" v="144" actId="1037"/>
          <ac:picMkLst>
            <pc:docMk/>
            <pc:sldMk cId="1038990568" sldId="288"/>
            <ac:picMk id="51" creationId="{6F959418-2454-4436-1C92-7B8DCC3E5FAD}"/>
          </ac:picMkLst>
        </pc:picChg>
      </pc:sldChg>
      <pc:sldChg chg="addSp delSp modSp add mod modNotesTx">
        <pc:chgData name="Vasco Alexandre Vieira Bentes da Conceição" userId="3289adf7-7157-4788-9aa3-c1afa8c57301" providerId="ADAL" clId="{8E03B5C7-22C1-4BA2-8BB6-FCA71E3C7838}" dt="2024-05-23T15:39:35.335" v="244" actId="20577"/>
        <pc:sldMkLst>
          <pc:docMk/>
          <pc:sldMk cId="3630791891" sldId="289"/>
        </pc:sldMkLst>
        <pc:picChg chg="mod">
          <ac:chgData name="Vasco Alexandre Vieira Bentes da Conceição" userId="3289adf7-7157-4788-9aa3-c1afa8c57301" providerId="ADAL" clId="{8E03B5C7-22C1-4BA2-8BB6-FCA71E3C7838}" dt="2024-05-23T15:28:07.231" v="93" actId="1035"/>
          <ac:picMkLst>
            <pc:docMk/>
            <pc:sldMk cId="3630791891" sldId="289"/>
            <ac:picMk id="17" creationId="{36E44720-2DD7-5DC9-97BA-40623265D0BF}"/>
          </ac:picMkLst>
        </pc:picChg>
        <pc:picChg chg="del">
          <ac:chgData name="Vasco Alexandre Vieira Bentes da Conceição" userId="3289adf7-7157-4788-9aa3-c1afa8c57301" providerId="ADAL" clId="{8E03B5C7-22C1-4BA2-8BB6-FCA71E3C7838}" dt="2024-05-23T15:25:11.305" v="48" actId="478"/>
          <ac:picMkLst>
            <pc:docMk/>
            <pc:sldMk cId="3630791891" sldId="289"/>
            <ac:picMk id="50" creationId="{64924682-E47A-26A3-4EF4-DB91665E1296}"/>
          </ac:picMkLst>
        </pc:picChg>
        <pc:picChg chg="add del">
          <ac:chgData name="Vasco Alexandre Vieira Bentes da Conceição" userId="3289adf7-7157-4788-9aa3-c1afa8c57301" providerId="ADAL" clId="{8E03B5C7-22C1-4BA2-8BB6-FCA71E3C7838}" dt="2024-05-23T15:25:34.578" v="51" actId="478"/>
          <ac:picMkLst>
            <pc:docMk/>
            <pc:sldMk cId="3630791891" sldId="289"/>
            <ac:picMk id="51" creationId="{6F959418-2454-4436-1C92-7B8DCC3E5FAD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8:06.762" v="92" actId="1035"/>
          <ac:picMkLst>
            <pc:docMk/>
            <pc:sldMk cId="3630791891" sldId="289"/>
            <ac:picMk id="52" creationId="{2CC63CC3-D2C4-1BCE-31AD-774951F6BEE8}"/>
          </ac:picMkLst>
        </pc:picChg>
      </pc:sldChg>
      <pc:sldChg chg="delSp modSp add mod modNotesTx">
        <pc:chgData name="Vasco Alexandre Vieira Bentes da Conceição" userId="3289adf7-7157-4788-9aa3-c1afa8c57301" providerId="ADAL" clId="{8E03B5C7-22C1-4BA2-8BB6-FCA71E3C7838}" dt="2024-05-23T16:15:24.794" v="511" actId="20577"/>
        <pc:sldMkLst>
          <pc:docMk/>
          <pc:sldMk cId="1680934043" sldId="290"/>
        </pc:sldMkLst>
        <pc:picChg chg="del">
          <ac:chgData name="Vasco Alexandre Vieira Bentes da Conceição" userId="3289adf7-7157-4788-9aa3-c1afa8c57301" providerId="ADAL" clId="{8E03B5C7-22C1-4BA2-8BB6-FCA71E3C7838}" dt="2024-05-23T15:25:57.101" v="55" actId="478"/>
          <ac:picMkLst>
            <pc:docMk/>
            <pc:sldMk cId="1680934043" sldId="290"/>
            <ac:picMk id="2" creationId="{C87FD922-AB36-44EA-197C-A92D8A46E48C}"/>
          </ac:picMkLst>
        </pc:picChg>
        <pc:picChg chg="del">
          <ac:chgData name="Vasco Alexandre Vieira Bentes da Conceição" userId="3289adf7-7157-4788-9aa3-c1afa8c57301" providerId="ADAL" clId="{8E03B5C7-22C1-4BA2-8BB6-FCA71E3C7838}" dt="2024-05-23T15:25:56.748" v="54" actId="478"/>
          <ac:picMkLst>
            <pc:docMk/>
            <pc:sldMk cId="1680934043" sldId="290"/>
            <ac:picMk id="3" creationId="{C8E04013-1C66-8744-916F-8D2D1AB4F524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26:04.920" v="59" actId="1076"/>
          <ac:picMkLst>
            <pc:docMk/>
            <pc:sldMk cId="1680934043" sldId="290"/>
            <ac:picMk id="4" creationId="{D466067E-7086-ED90-C73B-637208DE3810}"/>
          </ac:picMkLst>
        </pc:picChg>
        <pc:picChg chg="del">
          <ac:chgData name="Vasco Alexandre Vieira Bentes da Conceição" userId="3289adf7-7157-4788-9aa3-c1afa8c57301" providerId="ADAL" clId="{8E03B5C7-22C1-4BA2-8BB6-FCA71E3C7838}" dt="2024-05-23T15:25:56.295" v="53" actId="478"/>
          <ac:picMkLst>
            <pc:docMk/>
            <pc:sldMk cId="1680934043" sldId="290"/>
            <ac:picMk id="5" creationId="{1CDFDCC4-4FA8-8F94-F0C3-63B03DDBD34E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31:47.358" v="154" actId="1038"/>
          <ac:picMkLst>
            <pc:docMk/>
            <pc:sldMk cId="1680934043" sldId="290"/>
            <ac:picMk id="50" creationId="{64924682-E47A-26A3-4EF4-DB91665E1296}"/>
          </ac:picMkLst>
        </pc:picChg>
        <pc:picChg chg="mod">
          <ac:chgData name="Vasco Alexandre Vieira Bentes da Conceição" userId="3289adf7-7157-4788-9aa3-c1afa8c57301" providerId="ADAL" clId="{8E03B5C7-22C1-4BA2-8BB6-FCA71E3C7838}" dt="2024-05-23T15:30:49.492" v="142" actId="1038"/>
          <ac:picMkLst>
            <pc:docMk/>
            <pc:sldMk cId="1680934043" sldId="290"/>
            <ac:picMk id="51" creationId="{6F959418-2454-4436-1C92-7B8DCC3E5FAD}"/>
          </ac:picMkLst>
        </pc:picChg>
      </pc:sldChg>
      <pc:sldChg chg="delSp new mod">
        <pc:chgData name="Vasco Alexandre Vieira Bentes da Conceição" userId="3289adf7-7157-4788-9aa3-c1afa8c57301" providerId="ADAL" clId="{8E03B5C7-22C1-4BA2-8BB6-FCA71E3C7838}" dt="2024-05-23T17:00:37.342" v="604" actId="478"/>
        <pc:sldMkLst>
          <pc:docMk/>
          <pc:sldMk cId="2515814792" sldId="291"/>
        </pc:sldMkLst>
        <pc:spChg chg="del">
          <ac:chgData name="Vasco Alexandre Vieira Bentes da Conceição" userId="3289adf7-7157-4788-9aa3-c1afa8c57301" providerId="ADAL" clId="{8E03B5C7-22C1-4BA2-8BB6-FCA71E3C7838}" dt="2024-05-23T17:00:36.475" v="603" actId="478"/>
          <ac:spMkLst>
            <pc:docMk/>
            <pc:sldMk cId="2515814792" sldId="291"/>
            <ac:spMk id="2" creationId="{B5333E60-066E-003A-7B15-A7B30C33475C}"/>
          </ac:spMkLst>
        </pc:spChg>
        <pc:spChg chg="del">
          <ac:chgData name="Vasco Alexandre Vieira Bentes da Conceição" userId="3289adf7-7157-4788-9aa3-c1afa8c57301" providerId="ADAL" clId="{8E03B5C7-22C1-4BA2-8BB6-FCA71E3C7838}" dt="2024-05-23T17:00:37.342" v="604" actId="478"/>
          <ac:spMkLst>
            <pc:docMk/>
            <pc:sldMk cId="2515814792" sldId="291"/>
            <ac:spMk id="3" creationId="{C6761346-03DC-20E8-3612-E0FEEE62C011}"/>
          </ac:spMkLst>
        </pc:spChg>
      </pc:sldChg>
      <pc:sldChg chg="new del">
        <pc:chgData name="Vasco Alexandre Vieira Bentes da Conceição" userId="3289adf7-7157-4788-9aa3-c1afa8c57301" providerId="ADAL" clId="{8E03B5C7-22C1-4BA2-8BB6-FCA71E3C7838}" dt="2024-05-23T15:28:22.512" v="98" actId="47"/>
        <pc:sldMkLst>
          <pc:docMk/>
          <pc:sldMk cId="3081449994" sldId="291"/>
        </pc:sldMkLst>
      </pc:sldChg>
    </pc:docChg>
  </pc:docChgLst>
  <pc:docChgLst>
    <pc:chgData name="Henrique Luz" userId="6829211e-787a-4851-8fbc-00e3a92c51f0" providerId="ADAL" clId="{1D1FC9FC-CB1B-4F76-AD9C-F7FD4EE2CC02}"/>
    <pc:docChg chg="undo custSel addSld modSld sldOrd">
      <pc:chgData name="Henrique Luz" userId="6829211e-787a-4851-8fbc-00e3a92c51f0" providerId="ADAL" clId="{1D1FC9FC-CB1B-4F76-AD9C-F7FD4EE2CC02}" dt="2024-05-23T16:35:17.577" v="109" actId="688"/>
      <pc:docMkLst>
        <pc:docMk/>
      </pc:docMkLst>
      <pc:sldChg chg="modNotesTx">
        <pc:chgData name="Henrique Luz" userId="6829211e-787a-4851-8fbc-00e3a92c51f0" providerId="ADAL" clId="{1D1FC9FC-CB1B-4F76-AD9C-F7FD4EE2CC02}" dt="2024-05-23T16:30:15.553" v="86" actId="20577"/>
        <pc:sldMkLst>
          <pc:docMk/>
          <pc:sldMk cId="3671893065" sldId="267"/>
        </pc:sldMkLst>
      </pc:sldChg>
      <pc:sldChg chg="modSp mod">
        <pc:chgData name="Henrique Luz" userId="6829211e-787a-4851-8fbc-00e3a92c51f0" providerId="ADAL" clId="{1D1FC9FC-CB1B-4F76-AD9C-F7FD4EE2CC02}" dt="2024-05-23T16:35:17.577" v="109" actId="688"/>
        <pc:sldMkLst>
          <pc:docMk/>
          <pc:sldMk cId="3375977950" sldId="270"/>
        </pc:sldMkLst>
        <pc:picChg chg="mod">
          <ac:chgData name="Henrique Luz" userId="6829211e-787a-4851-8fbc-00e3a92c51f0" providerId="ADAL" clId="{1D1FC9FC-CB1B-4F76-AD9C-F7FD4EE2CC02}" dt="2024-05-23T16:35:17.577" v="109" actId="688"/>
          <ac:picMkLst>
            <pc:docMk/>
            <pc:sldMk cId="3375977950" sldId="270"/>
            <ac:picMk id="4" creationId="{37A6DBC1-E659-1ECF-0D03-46029F355F4C}"/>
          </ac:picMkLst>
        </pc:picChg>
      </pc:sldChg>
      <pc:sldChg chg="modNotesTx">
        <pc:chgData name="Henrique Luz" userId="6829211e-787a-4851-8fbc-00e3a92c51f0" providerId="ADAL" clId="{1D1FC9FC-CB1B-4F76-AD9C-F7FD4EE2CC02}" dt="2024-05-23T16:30:10.738" v="84" actId="20577"/>
        <pc:sldMkLst>
          <pc:docMk/>
          <pc:sldMk cId="13783729" sldId="272"/>
        </pc:sldMkLst>
      </pc:sldChg>
      <pc:sldChg chg="addSp delSp modSp mod ord">
        <pc:chgData name="Henrique Luz" userId="6829211e-787a-4851-8fbc-00e3a92c51f0" providerId="ADAL" clId="{1D1FC9FC-CB1B-4F76-AD9C-F7FD4EE2CC02}" dt="2024-05-23T15:23:05.899" v="61" actId="167"/>
        <pc:sldMkLst>
          <pc:docMk/>
          <pc:sldMk cId="603251569" sldId="280"/>
        </pc:sldMkLst>
        <pc:spChg chg="add del mod">
          <ac:chgData name="Henrique Luz" userId="6829211e-787a-4851-8fbc-00e3a92c51f0" providerId="ADAL" clId="{1D1FC9FC-CB1B-4F76-AD9C-F7FD4EE2CC02}" dt="2024-05-23T15:20:17.380" v="21" actId="478"/>
          <ac:spMkLst>
            <pc:docMk/>
            <pc:sldMk cId="603251569" sldId="280"/>
            <ac:spMk id="6" creationId="{A358EE35-AC8D-40A1-90A6-260E1B54AB7D}"/>
          </ac:spMkLst>
        </pc:spChg>
        <pc:spChg chg="del">
          <ac:chgData name="Henrique Luz" userId="6829211e-787a-4851-8fbc-00e3a92c51f0" providerId="ADAL" clId="{1D1FC9FC-CB1B-4F76-AD9C-F7FD4EE2CC02}" dt="2024-05-23T15:18:48.370" v="1" actId="478"/>
          <ac:spMkLst>
            <pc:docMk/>
            <pc:sldMk cId="603251569" sldId="280"/>
            <ac:spMk id="23" creationId="{86AC0E7A-9C6D-0828-B55B-07FB3E7BBEE9}"/>
          </ac:spMkLst>
        </pc:spChg>
        <pc:spChg chg="del">
          <ac:chgData name="Henrique Luz" userId="6829211e-787a-4851-8fbc-00e3a92c51f0" providerId="ADAL" clId="{1D1FC9FC-CB1B-4F76-AD9C-F7FD4EE2CC02}" dt="2024-05-23T15:18:48.370" v="1" actId="478"/>
          <ac:spMkLst>
            <pc:docMk/>
            <pc:sldMk cId="603251569" sldId="280"/>
            <ac:spMk id="24" creationId="{DEF3447C-9A03-9BDF-1B90-E38ED4075E16}"/>
          </ac:spMkLst>
        </pc:spChg>
        <pc:spChg chg="del">
          <ac:chgData name="Henrique Luz" userId="6829211e-787a-4851-8fbc-00e3a92c51f0" providerId="ADAL" clId="{1D1FC9FC-CB1B-4F76-AD9C-F7FD4EE2CC02}" dt="2024-05-23T15:18:48.370" v="1" actId="478"/>
          <ac:spMkLst>
            <pc:docMk/>
            <pc:sldMk cId="603251569" sldId="280"/>
            <ac:spMk id="38" creationId="{57A09CA0-6E9C-F979-7B63-11F8B639D6A5}"/>
          </ac:spMkLst>
        </pc:spChg>
        <pc:spChg chg="del">
          <ac:chgData name="Henrique Luz" userId="6829211e-787a-4851-8fbc-00e3a92c51f0" providerId="ADAL" clId="{1D1FC9FC-CB1B-4F76-AD9C-F7FD4EE2CC02}" dt="2024-05-23T15:18:48.370" v="1" actId="478"/>
          <ac:spMkLst>
            <pc:docMk/>
            <pc:sldMk cId="603251569" sldId="280"/>
            <ac:spMk id="39" creationId="{F01B6C6F-9A8B-7278-F61A-647206B0708A}"/>
          </ac:spMkLst>
        </pc:spChg>
        <pc:spChg chg="del">
          <ac:chgData name="Henrique Luz" userId="6829211e-787a-4851-8fbc-00e3a92c51f0" providerId="ADAL" clId="{1D1FC9FC-CB1B-4F76-AD9C-F7FD4EE2CC02}" dt="2024-05-23T15:18:48.370" v="1" actId="478"/>
          <ac:spMkLst>
            <pc:docMk/>
            <pc:sldMk cId="603251569" sldId="280"/>
            <ac:spMk id="48" creationId="{354D8CE3-79C2-C423-36F9-1CE9681C53AC}"/>
          </ac:spMkLst>
        </pc:spChg>
        <pc:spChg chg="del">
          <ac:chgData name="Henrique Luz" userId="6829211e-787a-4851-8fbc-00e3a92c51f0" providerId="ADAL" clId="{1D1FC9FC-CB1B-4F76-AD9C-F7FD4EE2CC02}" dt="2024-05-23T15:18:48.370" v="1" actId="478"/>
          <ac:spMkLst>
            <pc:docMk/>
            <pc:sldMk cId="603251569" sldId="280"/>
            <ac:spMk id="49" creationId="{A01221D7-A121-EE67-91BF-E3DD17600267}"/>
          </ac:spMkLst>
        </pc:spChg>
        <pc:picChg chg="del mod">
          <ac:chgData name="Henrique Luz" userId="6829211e-787a-4851-8fbc-00e3a92c51f0" providerId="ADAL" clId="{1D1FC9FC-CB1B-4F76-AD9C-F7FD4EE2CC02}" dt="2024-05-23T15:18:56.514" v="5" actId="478"/>
          <ac:picMkLst>
            <pc:docMk/>
            <pc:sldMk cId="603251569" sldId="280"/>
            <ac:picMk id="3" creationId="{D6B6449E-5495-4656-8594-816CC429E981}"/>
          </ac:picMkLst>
        </pc:picChg>
        <pc:picChg chg="del">
          <ac:chgData name="Henrique Luz" userId="6829211e-787a-4851-8fbc-00e3a92c51f0" providerId="ADAL" clId="{1D1FC9FC-CB1B-4F76-AD9C-F7FD4EE2CC02}" dt="2024-05-23T15:18:48.370" v="1" actId="478"/>
          <ac:picMkLst>
            <pc:docMk/>
            <pc:sldMk cId="603251569" sldId="280"/>
            <ac:picMk id="6" creationId="{FFA1B8CD-0C54-085F-54EA-41ACEBDBECA8}"/>
          </ac:picMkLst>
        </pc:picChg>
        <pc:picChg chg="del">
          <ac:chgData name="Henrique Luz" userId="6829211e-787a-4851-8fbc-00e3a92c51f0" providerId="ADAL" clId="{1D1FC9FC-CB1B-4F76-AD9C-F7FD4EE2CC02}" dt="2024-05-23T15:18:48.370" v="1" actId="478"/>
          <ac:picMkLst>
            <pc:docMk/>
            <pc:sldMk cId="603251569" sldId="280"/>
            <ac:picMk id="8" creationId="{369E6F82-1B37-8E17-87C6-631AEEC3FCD3}"/>
          </ac:picMkLst>
        </pc:picChg>
        <pc:picChg chg="add del mod">
          <ac:chgData name="Henrique Luz" userId="6829211e-787a-4851-8fbc-00e3a92c51f0" providerId="ADAL" clId="{1D1FC9FC-CB1B-4F76-AD9C-F7FD4EE2CC02}" dt="2024-05-23T15:21:22.719" v="38" actId="478"/>
          <ac:picMkLst>
            <pc:docMk/>
            <pc:sldMk cId="603251569" sldId="280"/>
            <ac:picMk id="9" creationId="{D279E9F3-2F7A-C45E-AA3B-42E8711FA916}"/>
          </ac:picMkLst>
        </pc:picChg>
        <pc:picChg chg="del">
          <ac:chgData name="Henrique Luz" userId="6829211e-787a-4851-8fbc-00e3a92c51f0" providerId="ADAL" clId="{1D1FC9FC-CB1B-4F76-AD9C-F7FD4EE2CC02}" dt="2024-05-23T15:18:48.370" v="1" actId="478"/>
          <ac:picMkLst>
            <pc:docMk/>
            <pc:sldMk cId="603251569" sldId="280"/>
            <ac:picMk id="11" creationId="{6A830D90-4209-2793-837E-CFCBAE250324}"/>
          </ac:picMkLst>
        </pc:picChg>
        <pc:picChg chg="add del mod">
          <ac:chgData name="Henrique Luz" userId="6829211e-787a-4851-8fbc-00e3a92c51f0" providerId="ADAL" clId="{1D1FC9FC-CB1B-4F76-AD9C-F7FD4EE2CC02}" dt="2024-05-23T15:21:23.734" v="40" actId="478"/>
          <ac:picMkLst>
            <pc:docMk/>
            <pc:sldMk cId="603251569" sldId="280"/>
            <ac:picMk id="12" creationId="{A6FA093A-AE1A-A5E2-7DE9-CDBFA200F295}"/>
          </ac:picMkLst>
        </pc:picChg>
        <pc:picChg chg="add del mod">
          <ac:chgData name="Henrique Luz" userId="6829211e-787a-4851-8fbc-00e3a92c51f0" providerId="ADAL" clId="{1D1FC9FC-CB1B-4F76-AD9C-F7FD4EE2CC02}" dt="2024-05-23T15:22:48.108" v="57" actId="478"/>
          <ac:picMkLst>
            <pc:docMk/>
            <pc:sldMk cId="603251569" sldId="280"/>
            <ac:picMk id="15" creationId="{6FE75D30-E04B-9283-A407-B6BD4CEEF6FF}"/>
          </ac:picMkLst>
        </pc:picChg>
        <pc:picChg chg="add del mod">
          <ac:chgData name="Henrique Luz" userId="6829211e-787a-4851-8fbc-00e3a92c51f0" providerId="ADAL" clId="{1D1FC9FC-CB1B-4F76-AD9C-F7FD4EE2CC02}" dt="2024-05-23T15:21:23.284" v="39" actId="478"/>
          <ac:picMkLst>
            <pc:docMk/>
            <pc:sldMk cId="603251569" sldId="280"/>
            <ac:picMk id="16" creationId="{7DA77003-C201-8269-DB69-5BC118D2F8EA}"/>
          </ac:picMkLst>
        </pc:picChg>
        <pc:picChg chg="add mod">
          <ac:chgData name="Henrique Luz" userId="6829211e-787a-4851-8fbc-00e3a92c51f0" providerId="ADAL" clId="{1D1FC9FC-CB1B-4F76-AD9C-F7FD4EE2CC02}" dt="2024-05-23T15:21:03.010" v="36" actId="1076"/>
          <ac:picMkLst>
            <pc:docMk/>
            <pc:sldMk cId="603251569" sldId="280"/>
            <ac:picMk id="17" creationId="{36E44720-2DD7-5DC9-97BA-40623265D0BF}"/>
          </ac:picMkLst>
        </pc:picChg>
        <pc:picChg chg="del">
          <ac:chgData name="Henrique Luz" userId="6829211e-787a-4851-8fbc-00e3a92c51f0" providerId="ADAL" clId="{1D1FC9FC-CB1B-4F76-AD9C-F7FD4EE2CC02}" dt="2024-05-23T15:18:48.370" v="1" actId="478"/>
          <ac:picMkLst>
            <pc:docMk/>
            <pc:sldMk cId="603251569" sldId="280"/>
            <ac:picMk id="18" creationId="{932BEF7A-C04E-9AE6-739C-B26D0D485704}"/>
          </ac:picMkLst>
        </pc:picChg>
        <pc:picChg chg="del">
          <ac:chgData name="Henrique Luz" userId="6829211e-787a-4851-8fbc-00e3a92c51f0" providerId="ADAL" clId="{1D1FC9FC-CB1B-4F76-AD9C-F7FD4EE2CC02}" dt="2024-05-23T15:18:48.370" v="1" actId="478"/>
          <ac:picMkLst>
            <pc:docMk/>
            <pc:sldMk cId="603251569" sldId="280"/>
            <ac:picMk id="19" creationId="{DB9814F6-5EB6-F8E2-3C63-E25E4EE9C762}"/>
          </ac:picMkLst>
        </pc:picChg>
        <pc:picChg chg="del">
          <ac:chgData name="Henrique Luz" userId="6829211e-787a-4851-8fbc-00e3a92c51f0" providerId="ADAL" clId="{1D1FC9FC-CB1B-4F76-AD9C-F7FD4EE2CC02}" dt="2024-05-23T15:18:48.370" v="1" actId="478"/>
          <ac:picMkLst>
            <pc:docMk/>
            <pc:sldMk cId="603251569" sldId="280"/>
            <ac:picMk id="20" creationId="{13DA5227-BA1E-11EE-AFD3-A8F739C50514}"/>
          </ac:picMkLst>
        </pc:picChg>
        <pc:picChg chg="del">
          <ac:chgData name="Henrique Luz" userId="6829211e-787a-4851-8fbc-00e3a92c51f0" providerId="ADAL" clId="{1D1FC9FC-CB1B-4F76-AD9C-F7FD4EE2CC02}" dt="2024-05-23T15:18:48.370" v="1" actId="478"/>
          <ac:picMkLst>
            <pc:docMk/>
            <pc:sldMk cId="603251569" sldId="280"/>
            <ac:picMk id="21" creationId="{9F6EB6B9-CD9B-812F-997C-2290ECBEF997}"/>
          </ac:picMkLst>
        </pc:picChg>
        <pc:picChg chg="del">
          <ac:chgData name="Henrique Luz" userId="6829211e-787a-4851-8fbc-00e3a92c51f0" providerId="ADAL" clId="{1D1FC9FC-CB1B-4F76-AD9C-F7FD4EE2CC02}" dt="2024-05-23T15:18:48.370" v="1" actId="478"/>
          <ac:picMkLst>
            <pc:docMk/>
            <pc:sldMk cId="603251569" sldId="280"/>
            <ac:picMk id="25" creationId="{404BAAD2-4B45-42B5-C9AF-7D343844FC27}"/>
          </ac:picMkLst>
        </pc:picChg>
        <pc:picChg chg="del">
          <ac:chgData name="Henrique Luz" userId="6829211e-787a-4851-8fbc-00e3a92c51f0" providerId="ADAL" clId="{1D1FC9FC-CB1B-4F76-AD9C-F7FD4EE2CC02}" dt="2024-05-23T15:18:48.370" v="1" actId="478"/>
          <ac:picMkLst>
            <pc:docMk/>
            <pc:sldMk cId="603251569" sldId="280"/>
            <ac:picMk id="26" creationId="{9B40F832-DC12-4CF9-45B2-289522705B57}"/>
          </ac:picMkLst>
        </pc:picChg>
        <pc:picChg chg="del">
          <ac:chgData name="Henrique Luz" userId="6829211e-787a-4851-8fbc-00e3a92c51f0" providerId="ADAL" clId="{1D1FC9FC-CB1B-4F76-AD9C-F7FD4EE2CC02}" dt="2024-05-23T15:18:48.370" v="1" actId="478"/>
          <ac:picMkLst>
            <pc:docMk/>
            <pc:sldMk cId="603251569" sldId="280"/>
            <ac:picMk id="27" creationId="{3DCE4E11-CA7D-BB5F-7121-504381332A2C}"/>
          </ac:picMkLst>
        </pc:picChg>
        <pc:picChg chg="del">
          <ac:chgData name="Henrique Luz" userId="6829211e-787a-4851-8fbc-00e3a92c51f0" providerId="ADAL" clId="{1D1FC9FC-CB1B-4F76-AD9C-F7FD4EE2CC02}" dt="2024-05-23T15:18:48.370" v="1" actId="478"/>
          <ac:picMkLst>
            <pc:docMk/>
            <pc:sldMk cId="603251569" sldId="280"/>
            <ac:picMk id="28" creationId="{2C5BD379-A90A-A8AF-43F9-698E928BE1F6}"/>
          </ac:picMkLst>
        </pc:picChg>
        <pc:picChg chg="del">
          <ac:chgData name="Henrique Luz" userId="6829211e-787a-4851-8fbc-00e3a92c51f0" providerId="ADAL" clId="{1D1FC9FC-CB1B-4F76-AD9C-F7FD4EE2CC02}" dt="2024-05-23T15:18:48.370" v="1" actId="478"/>
          <ac:picMkLst>
            <pc:docMk/>
            <pc:sldMk cId="603251569" sldId="280"/>
            <ac:picMk id="29" creationId="{1DAAA942-55D9-68F5-AE8F-106A012C0135}"/>
          </ac:picMkLst>
        </pc:picChg>
        <pc:picChg chg="del">
          <ac:chgData name="Henrique Luz" userId="6829211e-787a-4851-8fbc-00e3a92c51f0" providerId="ADAL" clId="{1D1FC9FC-CB1B-4F76-AD9C-F7FD4EE2CC02}" dt="2024-05-23T15:18:48.370" v="1" actId="478"/>
          <ac:picMkLst>
            <pc:docMk/>
            <pc:sldMk cId="603251569" sldId="280"/>
            <ac:picMk id="30" creationId="{626A95AB-E021-CA77-908C-F4425C35DB27}"/>
          </ac:picMkLst>
        </pc:picChg>
        <pc:picChg chg="del">
          <ac:chgData name="Henrique Luz" userId="6829211e-787a-4851-8fbc-00e3a92c51f0" providerId="ADAL" clId="{1D1FC9FC-CB1B-4F76-AD9C-F7FD4EE2CC02}" dt="2024-05-23T15:18:48.370" v="1" actId="478"/>
          <ac:picMkLst>
            <pc:docMk/>
            <pc:sldMk cId="603251569" sldId="280"/>
            <ac:picMk id="31" creationId="{45EFC5FE-49B5-815A-F487-34A8EE1C351E}"/>
          </ac:picMkLst>
        </pc:picChg>
        <pc:picChg chg="del">
          <ac:chgData name="Henrique Luz" userId="6829211e-787a-4851-8fbc-00e3a92c51f0" providerId="ADAL" clId="{1D1FC9FC-CB1B-4F76-AD9C-F7FD4EE2CC02}" dt="2024-05-23T15:18:48.370" v="1" actId="478"/>
          <ac:picMkLst>
            <pc:docMk/>
            <pc:sldMk cId="603251569" sldId="280"/>
            <ac:picMk id="32" creationId="{DB59910A-13DF-FF91-BBEB-E5D5D2253222}"/>
          </ac:picMkLst>
        </pc:picChg>
        <pc:picChg chg="del">
          <ac:chgData name="Henrique Luz" userId="6829211e-787a-4851-8fbc-00e3a92c51f0" providerId="ADAL" clId="{1D1FC9FC-CB1B-4F76-AD9C-F7FD4EE2CC02}" dt="2024-05-23T15:18:48.370" v="1" actId="478"/>
          <ac:picMkLst>
            <pc:docMk/>
            <pc:sldMk cId="603251569" sldId="280"/>
            <ac:picMk id="33" creationId="{2845B541-F5B3-7215-5986-1239D304FD30}"/>
          </ac:picMkLst>
        </pc:picChg>
        <pc:picChg chg="del">
          <ac:chgData name="Henrique Luz" userId="6829211e-787a-4851-8fbc-00e3a92c51f0" providerId="ADAL" clId="{1D1FC9FC-CB1B-4F76-AD9C-F7FD4EE2CC02}" dt="2024-05-23T15:18:48.370" v="1" actId="478"/>
          <ac:picMkLst>
            <pc:docMk/>
            <pc:sldMk cId="603251569" sldId="280"/>
            <ac:picMk id="34" creationId="{07EDE578-C2B1-FF78-9A09-2E11C9376431}"/>
          </ac:picMkLst>
        </pc:picChg>
        <pc:picChg chg="del">
          <ac:chgData name="Henrique Luz" userId="6829211e-787a-4851-8fbc-00e3a92c51f0" providerId="ADAL" clId="{1D1FC9FC-CB1B-4F76-AD9C-F7FD4EE2CC02}" dt="2024-05-23T15:18:48.370" v="1" actId="478"/>
          <ac:picMkLst>
            <pc:docMk/>
            <pc:sldMk cId="603251569" sldId="280"/>
            <ac:picMk id="35" creationId="{EDA98B99-AEFA-B298-EC20-62FCD3CF8C0E}"/>
          </ac:picMkLst>
        </pc:picChg>
        <pc:picChg chg="del">
          <ac:chgData name="Henrique Luz" userId="6829211e-787a-4851-8fbc-00e3a92c51f0" providerId="ADAL" clId="{1D1FC9FC-CB1B-4F76-AD9C-F7FD4EE2CC02}" dt="2024-05-23T15:18:48.370" v="1" actId="478"/>
          <ac:picMkLst>
            <pc:docMk/>
            <pc:sldMk cId="603251569" sldId="280"/>
            <ac:picMk id="36" creationId="{1AAC7E85-9582-4F53-07B7-B6A33C6968E4}"/>
          </ac:picMkLst>
        </pc:picChg>
        <pc:picChg chg="del">
          <ac:chgData name="Henrique Luz" userId="6829211e-787a-4851-8fbc-00e3a92c51f0" providerId="ADAL" clId="{1D1FC9FC-CB1B-4F76-AD9C-F7FD4EE2CC02}" dt="2024-05-23T15:18:48.370" v="1" actId="478"/>
          <ac:picMkLst>
            <pc:docMk/>
            <pc:sldMk cId="603251569" sldId="280"/>
            <ac:picMk id="37" creationId="{212632B1-9374-ECC6-AFA1-16E2A71E6F0D}"/>
          </ac:picMkLst>
        </pc:picChg>
        <pc:picChg chg="del">
          <ac:chgData name="Henrique Luz" userId="6829211e-787a-4851-8fbc-00e3a92c51f0" providerId="ADAL" clId="{1D1FC9FC-CB1B-4F76-AD9C-F7FD4EE2CC02}" dt="2024-05-23T15:18:48.370" v="1" actId="478"/>
          <ac:picMkLst>
            <pc:docMk/>
            <pc:sldMk cId="603251569" sldId="280"/>
            <ac:picMk id="40" creationId="{0E2A5E34-A7F0-D40E-12EE-1A84F0A8FAF4}"/>
          </ac:picMkLst>
        </pc:picChg>
        <pc:picChg chg="del">
          <ac:chgData name="Henrique Luz" userId="6829211e-787a-4851-8fbc-00e3a92c51f0" providerId="ADAL" clId="{1D1FC9FC-CB1B-4F76-AD9C-F7FD4EE2CC02}" dt="2024-05-23T15:18:48.370" v="1" actId="478"/>
          <ac:picMkLst>
            <pc:docMk/>
            <pc:sldMk cId="603251569" sldId="280"/>
            <ac:picMk id="41" creationId="{D5548789-C6D6-16F8-3BAE-7C1EC1DD5D97}"/>
          </ac:picMkLst>
        </pc:picChg>
        <pc:picChg chg="del">
          <ac:chgData name="Henrique Luz" userId="6829211e-787a-4851-8fbc-00e3a92c51f0" providerId="ADAL" clId="{1D1FC9FC-CB1B-4F76-AD9C-F7FD4EE2CC02}" dt="2024-05-23T15:18:48.370" v="1" actId="478"/>
          <ac:picMkLst>
            <pc:docMk/>
            <pc:sldMk cId="603251569" sldId="280"/>
            <ac:picMk id="42" creationId="{9CC9568F-8AC5-F534-F4B6-D28B3178A42A}"/>
          </ac:picMkLst>
        </pc:picChg>
        <pc:picChg chg="del">
          <ac:chgData name="Henrique Luz" userId="6829211e-787a-4851-8fbc-00e3a92c51f0" providerId="ADAL" clId="{1D1FC9FC-CB1B-4F76-AD9C-F7FD4EE2CC02}" dt="2024-05-23T15:18:48.370" v="1" actId="478"/>
          <ac:picMkLst>
            <pc:docMk/>
            <pc:sldMk cId="603251569" sldId="280"/>
            <ac:picMk id="43" creationId="{86C54E07-1B7D-5312-C214-1B08AC0DB227}"/>
          </ac:picMkLst>
        </pc:picChg>
        <pc:picChg chg="del">
          <ac:chgData name="Henrique Luz" userId="6829211e-787a-4851-8fbc-00e3a92c51f0" providerId="ADAL" clId="{1D1FC9FC-CB1B-4F76-AD9C-F7FD4EE2CC02}" dt="2024-05-23T15:18:48.370" v="1" actId="478"/>
          <ac:picMkLst>
            <pc:docMk/>
            <pc:sldMk cId="603251569" sldId="280"/>
            <ac:picMk id="44" creationId="{4C83D606-08DB-BE27-7863-567FE7BCF6F4}"/>
          </ac:picMkLst>
        </pc:picChg>
        <pc:picChg chg="del">
          <ac:chgData name="Henrique Luz" userId="6829211e-787a-4851-8fbc-00e3a92c51f0" providerId="ADAL" clId="{1D1FC9FC-CB1B-4F76-AD9C-F7FD4EE2CC02}" dt="2024-05-23T15:18:48.370" v="1" actId="478"/>
          <ac:picMkLst>
            <pc:docMk/>
            <pc:sldMk cId="603251569" sldId="280"/>
            <ac:picMk id="45" creationId="{F2B19478-B1CE-A9D0-2C99-DF8E289F7BCF}"/>
          </ac:picMkLst>
        </pc:picChg>
        <pc:picChg chg="del">
          <ac:chgData name="Henrique Luz" userId="6829211e-787a-4851-8fbc-00e3a92c51f0" providerId="ADAL" clId="{1D1FC9FC-CB1B-4F76-AD9C-F7FD4EE2CC02}" dt="2024-05-23T15:18:48.370" v="1" actId="478"/>
          <ac:picMkLst>
            <pc:docMk/>
            <pc:sldMk cId="603251569" sldId="280"/>
            <ac:picMk id="46" creationId="{C546BB83-6EA7-66F0-6B04-A1196CD76825}"/>
          </ac:picMkLst>
        </pc:picChg>
        <pc:picChg chg="del">
          <ac:chgData name="Henrique Luz" userId="6829211e-787a-4851-8fbc-00e3a92c51f0" providerId="ADAL" clId="{1D1FC9FC-CB1B-4F76-AD9C-F7FD4EE2CC02}" dt="2024-05-23T15:18:48.370" v="1" actId="478"/>
          <ac:picMkLst>
            <pc:docMk/>
            <pc:sldMk cId="603251569" sldId="280"/>
            <ac:picMk id="47" creationId="{11D0AAC3-F743-C30A-6A04-42F89D0E3105}"/>
          </ac:picMkLst>
        </pc:picChg>
        <pc:picChg chg="add mod">
          <ac:chgData name="Henrique Luz" userId="6829211e-787a-4851-8fbc-00e3a92c51f0" providerId="ADAL" clId="{1D1FC9FC-CB1B-4F76-AD9C-F7FD4EE2CC02}" dt="2024-05-23T15:21:03.010" v="36" actId="1076"/>
          <ac:picMkLst>
            <pc:docMk/>
            <pc:sldMk cId="603251569" sldId="280"/>
            <ac:picMk id="50" creationId="{64924682-E47A-26A3-4EF4-DB91665E1296}"/>
          </ac:picMkLst>
        </pc:picChg>
        <pc:picChg chg="add mod">
          <ac:chgData name="Henrique Luz" userId="6829211e-787a-4851-8fbc-00e3a92c51f0" providerId="ADAL" clId="{1D1FC9FC-CB1B-4F76-AD9C-F7FD4EE2CC02}" dt="2024-05-23T15:21:03.010" v="36" actId="1076"/>
          <ac:picMkLst>
            <pc:docMk/>
            <pc:sldMk cId="603251569" sldId="280"/>
            <ac:picMk id="51" creationId="{6F959418-2454-4436-1C92-7B8DCC3E5FAD}"/>
          </ac:picMkLst>
        </pc:picChg>
        <pc:picChg chg="add mod">
          <ac:chgData name="Henrique Luz" userId="6829211e-787a-4851-8fbc-00e3a92c51f0" providerId="ADAL" clId="{1D1FC9FC-CB1B-4F76-AD9C-F7FD4EE2CC02}" dt="2024-05-23T15:21:03.010" v="36" actId="1076"/>
          <ac:picMkLst>
            <pc:docMk/>
            <pc:sldMk cId="603251569" sldId="280"/>
            <ac:picMk id="52" creationId="{2CC63CC3-D2C4-1BCE-31AD-774951F6BEE8}"/>
          </ac:picMkLst>
        </pc:picChg>
        <pc:picChg chg="add mod ord">
          <ac:chgData name="Henrique Luz" userId="6829211e-787a-4851-8fbc-00e3a92c51f0" providerId="ADAL" clId="{1D1FC9FC-CB1B-4F76-AD9C-F7FD4EE2CC02}" dt="2024-05-23T15:23:05.899" v="61" actId="167"/>
          <ac:picMkLst>
            <pc:docMk/>
            <pc:sldMk cId="603251569" sldId="280"/>
            <ac:picMk id="60" creationId="{3904D875-8D6F-3BB0-218D-1520A96D509C}"/>
          </ac:picMkLst>
        </pc:picChg>
        <pc:inkChg chg="del">
          <ac:chgData name="Henrique Luz" userId="6829211e-787a-4851-8fbc-00e3a92c51f0" providerId="ADAL" clId="{1D1FC9FC-CB1B-4F76-AD9C-F7FD4EE2CC02}" dt="2024-05-23T15:18:48.370" v="1" actId="478"/>
          <ac:inkMkLst>
            <pc:docMk/>
            <pc:sldMk cId="603251569" sldId="280"/>
            <ac:inkMk id="2" creationId="{C42BC965-CACB-572E-54D0-2D2F720C571F}"/>
          </ac:inkMkLst>
        </pc:inkChg>
        <pc:inkChg chg="del">
          <ac:chgData name="Henrique Luz" userId="6829211e-787a-4851-8fbc-00e3a92c51f0" providerId="ADAL" clId="{1D1FC9FC-CB1B-4F76-AD9C-F7FD4EE2CC02}" dt="2024-05-23T15:18:48.370" v="1" actId="478"/>
          <ac:inkMkLst>
            <pc:docMk/>
            <pc:sldMk cId="603251569" sldId="280"/>
            <ac:inkMk id="4" creationId="{FC93E13D-B0F3-FD83-7A1C-C8B723D5C38B}"/>
          </ac:inkMkLst>
        </pc:inkChg>
        <pc:inkChg chg="del">
          <ac:chgData name="Henrique Luz" userId="6829211e-787a-4851-8fbc-00e3a92c51f0" providerId="ADAL" clId="{1D1FC9FC-CB1B-4F76-AD9C-F7FD4EE2CC02}" dt="2024-05-23T15:18:48.370" v="1" actId="478"/>
          <ac:inkMkLst>
            <pc:docMk/>
            <pc:sldMk cId="603251569" sldId="280"/>
            <ac:inkMk id="5" creationId="{26C2A2B6-C64E-F985-BADD-C82FA2EB9646}"/>
          </ac:inkMkLst>
        </pc:inkChg>
        <pc:inkChg chg="del">
          <ac:chgData name="Henrique Luz" userId="6829211e-787a-4851-8fbc-00e3a92c51f0" providerId="ADAL" clId="{1D1FC9FC-CB1B-4F76-AD9C-F7FD4EE2CC02}" dt="2024-05-23T15:18:48.370" v="1" actId="478"/>
          <ac:inkMkLst>
            <pc:docMk/>
            <pc:sldMk cId="603251569" sldId="280"/>
            <ac:inkMk id="7" creationId="{4FADB5EF-01C7-32DC-AB75-1199B93D7B44}"/>
          </ac:inkMkLst>
        </pc:inkChg>
        <pc:inkChg chg="del">
          <ac:chgData name="Henrique Luz" userId="6829211e-787a-4851-8fbc-00e3a92c51f0" providerId="ADAL" clId="{1D1FC9FC-CB1B-4F76-AD9C-F7FD4EE2CC02}" dt="2024-05-23T15:18:48.370" v="1" actId="478"/>
          <ac:inkMkLst>
            <pc:docMk/>
            <pc:sldMk cId="603251569" sldId="280"/>
            <ac:inkMk id="10" creationId="{889EDDD3-7CAF-DD1C-5A1E-55951A536E81}"/>
          </ac:inkMkLst>
        </pc:inkChg>
        <pc:inkChg chg="del">
          <ac:chgData name="Henrique Luz" userId="6829211e-787a-4851-8fbc-00e3a92c51f0" providerId="ADAL" clId="{1D1FC9FC-CB1B-4F76-AD9C-F7FD4EE2CC02}" dt="2024-05-23T15:18:48.370" v="1" actId="478"/>
          <ac:inkMkLst>
            <pc:docMk/>
            <pc:sldMk cId="603251569" sldId="280"/>
            <ac:inkMk id="13" creationId="{8253C038-8A6D-E8E0-DB6E-5DE6FD7AA660}"/>
          </ac:inkMkLst>
        </pc:inkChg>
        <pc:inkChg chg="del">
          <ac:chgData name="Henrique Luz" userId="6829211e-787a-4851-8fbc-00e3a92c51f0" providerId="ADAL" clId="{1D1FC9FC-CB1B-4F76-AD9C-F7FD4EE2CC02}" dt="2024-05-23T15:18:48.370" v="1" actId="478"/>
          <ac:inkMkLst>
            <pc:docMk/>
            <pc:sldMk cId="603251569" sldId="280"/>
            <ac:inkMk id="14" creationId="{F713059C-8647-8543-A2A2-F15F9AEF52CE}"/>
          </ac:inkMkLst>
        </pc:inkChg>
        <pc:inkChg chg="del">
          <ac:chgData name="Henrique Luz" userId="6829211e-787a-4851-8fbc-00e3a92c51f0" providerId="ADAL" clId="{1D1FC9FC-CB1B-4F76-AD9C-F7FD4EE2CC02}" dt="2024-05-23T15:18:48.370" v="1" actId="478"/>
          <ac:inkMkLst>
            <pc:docMk/>
            <pc:sldMk cId="603251569" sldId="280"/>
            <ac:inkMk id="22" creationId="{89BC9C1F-41A0-6CBC-DF87-C47E919B4B03}"/>
          </ac:inkMkLst>
        </pc:inkChg>
        <pc:inkChg chg="add mod">
          <ac:chgData name="Henrique Luz" userId="6829211e-787a-4851-8fbc-00e3a92c51f0" providerId="ADAL" clId="{1D1FC9FC-CB1B-4F76-AD9C-F7FD4EE2CC02}" dt="2024-05-23T15:21:03.010" v="36" actId="1076"/>
          <ac:inkMkLst>
            <pc:docMk/>
            <pc:sldMk cId="603251569" sldId="280"/>
            <ac:inkMk id="53" creationId="{B847694C-D8A3-799B-3E4C-B8692C3539FF}"/>
          </ac:inkMkLst>
        </pc:inkChg>
        <pc:inkChg chg="add del mod">
          <ac:chgData name="Henrique Luz" userId="6829211e-787a-4851-8fbc-00e3a92c51f0" providerId="ADAL" clId="{1D1FC9FC-CB1B-4F76-AD9C-F7FD4EE2CC02}" dt="2024-05-23T15:20:09.131" v="17" actId="34122"/>
          <ac:inkMkLst>
            <pc:docMk/>
            <pc:sldMk cId="603251569" sldId="280"/>
            <ac:inkMk id="54" creationId="{B7FD1807-2A56-0992-A113-A2F161CEA520}"/>
          </ac:inkMkLst>
        </pc:inkChg>
        <pc:inkChg chg="add mod">
          <ac:chgData name="Henrique Luz" userId="6829211e-787a-4851-8fbc-00e3a92c51f0" providerId="ADAL" clId="{1D1FC9FC-CB1B-4F76-AD9C-F7FD4EE2CC02}" dt="2024-05-23T15:21:03.010" v="36" actId="1076"/>
          <ac:inkMkLst>
            <pc:docMk/>
            <pc:sldMk cId="603251569" sldId="280"/>
            <ac:inkMk id="55" creationId="{C408C92D-9A0A-756D-1E00-707D891D06D3}"/>
          </ac:inkMkLst>
        </pc:inkChg>
        <pc:inkChg chg="add mod">
          <ac:chgData name="Henrique Luz" userId="6829211e-787a-4851-8fbc-00e3a92c51f0" providerId="ADAL" clId="{1D1FC9FC-CB1B-4F76-AD9C-F7FD4EE2CC02}" dt="2024-05-23T15:21:03.010" v="36" actId="1076"/>
          <ac:inkMkLst>
            <pc:docMk/>
            <pc:sldMk cId="603251569" sldId="280"/>
            <ac:inkMk id="56" creationId="{1BD16FC9-AC7D-FB4E-FE0B-C0B1ACA67F23}"/>
          </ac:inkMkLst>
        </pc:inkChg>
        <pc:inkChg chg="add mod">
          <ac:chgData name="Henrique Luz" userId="6829211e-787a-4851-8fbc-00e3a92c51f0" providerId="ADAL" clId="{1D1FC9FC-CB1B-4F76-AD9C-F7FD4EE2CC02}" dt="2024-05-23T15:21:03.010" v="36" actId="1076"/>
          <ac:inkMkLst>
            <pc:docMk/>
            <pc:sldMk cId="603251569" sldId="280"/>
            <ac:inkMk id="57" creationId="{CFFA777E-EA41-DD50-5185-2F5699B5C276}"/>
          </ac:inkMkLst>
        </pc:inkChg>
        <pc:inkChg chg="add mod">
          <ac:chgData name="Henrique Luz" userId="6829211e-787a-4851-8fbc-00e3a92c51f0" providerId="ADAL" clId="{1D1FC9FC-CB1B-4F76-AD9C-F7FD4EE2CC02}" dt="2024-05-23T15:21:03.010" v="36" actId="1076"/>
          <ac:inkMkLst>
            <pc:docMk/>
            <pc:sldMk cId="603251569" sldId="280"/>
            <ac:inkMk id="58" creationId="{E1E0891E-1313-7360-445E-64B075324419}"/>
          </ac:inkMkLst>
        </pc:inkChg>
        <pc:inkChg chg="add del mod">
          <ac:chgData name="Henrique Luz" userId="6829211e-787a-4851-8fbc-00e3a92c51f0" providerId="ADAL" clId="{1D1FC9FC-CB1B-4F76-AD9C-F7FD4EE2CC02}" dt="2024-05-23T15:20:52.729" v="35" actId="478"/>
          <ac:inkMkLst>
            <pc:docMk/>
            <pc:sldMk cId="603251569" sldId="280"/>
            <ac:inkMk id="59" creationId="{09948987-9D94-3A20-5952-F79097EAF959}"/>
          </ac:inkMkLst>
        </pc:inkChg>
      </pc:sldChg>
      <pc:sldChg chg="modNotesTx">
        <pc:chgData name="Henrique Luz" userId="6829211e-787a-4851-8fbc-00e3a92c51f0" providerId="ADAL" clId="{1D1FC9FC-CB1B-4F76-AD9C-F7FD4EE2CC02}" dt="2024-05-23T16:32:55.303" v="108" actId="6549"/>
        <pc:sldMkLst>
          <pc:docMk/>
          <pc:sldMk cId="2500623667" sldId="284"/>
        </pc:sldMkLst>
      </pc:sldChg>
      <pc:sldChg chg="modSp add mod">
        <pc:chgData name="Henrique Luz" userId="6829211e-787a-4851-8fbc-00e3a92c51f0" providerId="ADAL" clId="{1D1FC9FC-CB1B-4F76-AD9C-F7FD4EE2CC02}" dt="2024-05-23T15:23:56.543" v="69" actId="1076"/>
        <pc:sldMkLst>
          <pc:docMk/>
          <pc:sldMk cId="1205147775" sldId="286"/>
        </pc:sldMkLst>
        <pc:picChg chg="mod">
          <ac:chgData name="Henrique Luz" userId="6829211e-787a-4851-8fbc-00e3a92c51f0" providerId="ADAL" clId="{1D1FC9FC-CB1B-4F76-AD9C-F7FD4EE2CC02}" dt="2024-05-23T15:23:56.543" v="69" actId="1076"/>
          <ac:picMkLst>
            <pc:docMk/>
            <pc:sldMk cId="1205147775" sldId="286"/>
            <ac:picMk id="9" creationId="{D279E9F3-2F7A-C45E-AA3B-42E8711FA916}"/>
          </ac:picMkLst>
        </pc:picChg>
      </pc:sldChg>
      <pc:sldChg chg="addSp delSp modSp add mod ord">
        <pc:chgData name="Henrique Luz" userId="6829211e-787a-4851-8fbc-00e3a92c51f0" providerId="ADAL" clId="{1D1FC9FC-CB1B-4F76-AD9C-F7FD4EE2CC02}" dt="2024-05-23T15:24:03.200" v="71" actId="167"/>
        <pc:sldMkLst>
          <pc:docMk/>
          <pc:sldMk cId="173298756" sldId="287"/>
        </pc:sldMkLst>
        <pc:picChg chg="add mod ord">
          <ac:chgData name="Henrique Luz" userId="6829211e-787a-4851-8fbc-00e3a92c51f0" providerId="ADAL" clId="{1D1FC9FC-CB1B-4F76-AD9C-F7FD4EE2CC02}" dt="2024-05-23T15:24:03.200" v="71" actId="167"/>
          <ac:picMkLst>
            <pc:docMk/>
            <pc:sldMk cId="173298756" sldId="287"/>
            <ac:picMk id="2" creationId="{C87FD922-AB36-44EA-197C-A92D8A46E48C}"/>
          </ac:picMkLst>
        </pc:picChg>
        <pc:picChg chg="add mod ord">
          <ac:chgData name="Henrique Luz" userId="6829211e-787a-4851-8fbc-00e3a92c51f0" providerId="ADAL" clId="{1D1FC9FC-CB1B-4F76-AD9C-F7FD4EE2CC02}" dt="2024-05-23T15:24:03.200" v="71" actId="167"/>
          <ac:picMkLst>
            <pc:docMk/>
            <pc:sldMk cId="173298756" sldId="287"/>
            <ac:picMk id="3" creationId="{C8E04013-1C66-8744-916F-8D2D1AB4F524}"/>
          </ac:picMkLst>
        </pc:picChg>
        <pc:picChg chg="add mod ord">
          <ac:chgData name="Henrique Luz" userId="6829211e-787a-4851-8fbc-00e3a92c51f0" providerId="ADAL" clId="{1D1FC9FC-CB1B-4F76-AD9C-F7FD4EE2CC02}" dt="2024-05-23T15:24:03.200" v="71" actId="167"/>
          <ac:picMkLst>
            <pc:docMk/>
            <pc:sldMk cId="173298756" sldId="287"/>
            <ac:picMk id="4" creationId="{D466067E-7086-ED90-C73B-637208DE3810}"/>
          </ac:picMkLst>
        </pc:picChg>
        <pc:picChg chg="add mod ord">
          <ac:chgData name="Henrique Luz" userId="6829211e-787a-4851-8fbc-00e3a92c51f0" providerId="ADAL" clId="{1D1FC9FC-CB1B-4F76-AD9C-F7FD4EE2CC02}" dt="2024-05-23T15:24:03.200" v="71" actId="167"/>
          <ac:picMkLst>
            <pc:docMk/>
            <pc:sldMk cId="173298756" sldId="287"/>
            <ac:picMk id="5" creationId="{1CDFDCC4-4FA8-8F94-F0C3-63B03DDBD34E}"/>
          </ac:picMkLst>
        </pc:picChg>
        <pc:picChg chg="del">
          <ac:chgData name="Henrique Luz" userId="6829211e-787a-4851-8fbc-00e3a92c51f0" providerId="ADAL" clId="{1D1FC9FC-CB1B-4F76-AD9C-F7FD4EE2CC02}" dt="2024-05-23T15:23:48.094" v="65" actId="478"/>
          <ac:picMkLst>
            <pc:docMk/>
            <pc:sldMk cId="173298756" sldId="287"/>
            <ac:picMk id="9" creationId="{D279E9F3-2F7A-C45E-AA3B-42E8711FA916}"/>
          </ac:picMkLst>
        </pc:picChg>
        <pc:picChg chg="del">
          <ac:chgData name="Henrique Luz" userId="6829211e-787a-4851-8fbc-00e3a92c51f0" providerId="ADAL" clId="{1D1FC9FC-CB1B-4F76-AD9C-F7FD4EE2CC02}" dt="2024-05-23T15:23:49.511" v="68" actId="478"/>
          <ac:picMkLst>
            <pc:docMk/>
            <pc:sldMk cId="173298756" sldId="287"/>
            <ac:picMk id="12" creationId="{A6FA093A-AE1A-A5E2-7DE9-CDBFA200F295}"/>
          </ac:picMkLst>
        </pc:picChg>
        <pc:picChg chg="del">
          <ac:chgData name="Henrique Luz" userId="6829211e-787a-4851-8fbc-00e3a92c51f0" providerId="ADAL" clId="{1D1FC9FC-CB1B-4F76-AD9C-F7FD4EE2CC02}" dt="2024-05-23T15:23:48.588" v="66" actId="478"/>
          <ac:picMkLst>
            <pc:docMk/>
            <pc:sldMk cId="173298756" sldId="287"/>
            <ac:picMk id="15" creationId="{6FE75D30-E04B-9283-A407-B6BD4CEEF6FF}"/>
          </ac:picMkLst>
        </pc:picChg>
        <pc:picChg chg="del">
          <ac:chgData name="Henrique Luz" userId="6829211e-787a-4851-8fbc-00e3a92c51f0" providerId="ADAL" clId="{1D1FC9FC-CB1B-4F76-AD9C-F7FD4EE2CC02}" dt="2024-05-23T15:23:49.067" v="67" actId="478"/>
          <ac:picMkLst>
            <pc:docMk/>
            <pc:sldMk cId="173298756" sldId="287"/>
            <ac:picMk id="16" creationId="{7DA77003-C201-8269-DB69-5BC118D2F8EA}"/>
          </ac:picMkLst>
        </pc:picChg>
      </pc:sldChg>
      <pc:sldChg chg="addSp delSp modSp add mod">
        <pc:chgData name="Henrique Luz" userId="6829211e-787a-4851-8fbc-00e3a92c51f0" providerId="ADAL" clId="{1D1FC9FC-CB1B-4F76-AD9C-F7FD4EE2CC02}" dt="2024-05-23T15:25:41.180" v="82" actId="1037"/>
        <pc:sldMkLst>
          <pc:docMk/>
          <pc:sldMk cId="1038990568" sldId="288"/>
        </pc:sldMkLst>
        <pc:picChg chg="add del mod">
          <ac:chgData name="Henrique Luz" userId="6829211e-787a-4851-8fbc-00e3a92c51f0" providerId="ADAL" clId="{1D1FC9FC-CB1B-4F76-AD9C-F7FD4EE2CC02}" dt="2024-05-23T15:25:39.268" v="81" actId="1037"/>
          <ac:picMkLst>
            <pc:docMk/>
            <pc:sldMk cId="1038990568" sldId="288"/>
            <ac:picMk id="2" creationId="{C87FD922-AB36-44EA-197C-A92D8A46E48C}"/>
          </ac:picMkLst>
        </pc:picChg>
        <pc:picChg chg="add del">
          <ac:chgData name="Henrique Luz" userId="6829211e-787a-4851-8fbc-00e3a92c51f0" providerId="ADAL" clId="{1D1FC9FC-CB1B-4F76-AD9C-F7FD4EE2CC02}" dt="2024-05-23T15:25:39.066" v="80" actId="478"/>
          <ac:picMkLst>
            <pc:docMk/>
            <pc:sldMk cId="1038990568" sldId="288"/>
            <ac:picMk id="3" creationId="{C8E04013-1C66-8744-916F-8D2D1AB4F524}"/>
          </ac:picMkLst>
        </pc:picChg>
        <pc:picChg chg="add del">
          <ac:chgData name="Henrique Luz" userId="6829211e-787a-4851-8fbc-00e3a92c51f0" providerId="ADAL" clId="{1D1FC9FC-CB1B-4F76-AD9C-F7FD4EE2CC02}" dt="2024-05-23T15:25:39.066" v="80" actId="478"/>
          <ac:picMkLst>
            <pc:docMk/>
            <pc:sldMk cId="1038990568" sldId="288"/>
            <ac:picMk id="5" creationId="{1CDFDCC4-4FA8-8F94-F0C3-63B03DDBD34E}"/>
          </ac:picMkLst>
        </pc:picChg>
        <pc:picChg chg="del">
          <ac:chgData name="Henrique Luz" userId="6829211e-787a-4851-8fbc-00e3a92c51f0" providerId="ADAL" clId="{1D1FC9FC-CB1B-4F76-AD9C-F7FD4EE2CC02}" dt="2024-05-23T15:24:20.651" v="73" actId="478"/>
          <ac:picMkLst>
            <pc:docMk/>
            <pc:sldMk cId="1038990568" sldId="288"/>
            <ac:picMk id="17" creationId="{36E44720-2DD7-5DC9-97BA-40623265D0BF}"/>
          </ac:picMkLst>
        </pc:picChg>
        <pc:picChg chg="mod">
          <ac:chgData name="Henrique Luz" userId="6829211e-787a-4851-8fbc-00e3a92c51f0" providerId="ADAL" clId="{1D1FC9FC-CB1B-4F76-AD9C-F7FD4EE2CC02}" dt="2024-05-23T15:25:41.180" v="82" actId="1037"/>
          <ac:picMkLst>
            <pc:docMk/>
            <pc:sldMk cId="1038990568" sldId="288"/>
            <ac:picMk id="51" creationId="{6F959418-2454-4436-1C92-7B8DCC3E5FAD}"/>
          </ac:picMkLst>
        </pc:picChg>
        <pc:picChg chg="del">
          <ac:chgData name="Henrique Luz" userId="6829211e-787a-4851-8fbc-00e3a92c51f0" providerId="ADAL" clId="{1D1FC9FC-CB1B-4F76-AD9C-F7FD4EE2CC02}" dt="2024-05-23T15:24:20.651" v="73" actId="478"/>
          <ac:picMkLst>
            <pc:docMk/>
            <pc:sldMk cId="1038990568" sldId="288"/>
            <ac:picMk id="52" creationId="{2CC63CC3-D2C4-1BCE-31AD-774951F6BEE8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24:14.70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0,'0'12706,"0"-14717,0 1997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35:16.76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0,'0'12932,"0"-14978,0 2032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18:00.091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0,'0'1351,"0"-1346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18:06.189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0,'0'1351,"0"-1346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18:16.907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0,'0'1351,"0"-1346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18:32.667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0,'0'1351,"0"-1346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18:52.087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0,'0'1375,"0"-1370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19:45.835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0,'0'1375,"0"-1370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19:55.625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0,'0'1351,"0"-1346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20:15.762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0,'0'1375,"0"-1370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20:28.584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0,'0'1375,"0"-1370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20:36.114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0,'0'1375,"0"-1370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35:23.99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0,'0'12932,"0"-14978,0 2032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20:44.269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0,'0'1375,"0"-1370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20:52.723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0,'0'1375,"0"-1370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21:08.090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0,'0'1375,"0"-1370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21:17.581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0,'0'1375,"0"-1370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21:29.367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0,'0'1375,"0"-1370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21:39.374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0,'0'1375,"0"-1370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21:51.048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0,'0'1375,"0"-1370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22:01.518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0,'0'1375,"0"-1370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22:19.057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0,'0'1375,"0"-1370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23.007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35:27.791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0,'0'12932,"0"-14978,0 2032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23.00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0,'0'4228,"0"-4214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23.009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0,'0'4228,"0"-4214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23.010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23.01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23.01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23.013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23.014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29.667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29.66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0,'0'4228,"0"-4214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29.669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0,'0'4228,"0"-4214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35:47.763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0,'0'12931,"0"-14977,0 2032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29.670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29.67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29.67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29.673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29.674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35.52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35.523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0,'0'4228,"0"-4214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35.524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0,'0'4228,"0"-4214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35.525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35.526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35:51.82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0,'0'13052,"0"-15117,0 2051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35.527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35.52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35.529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51.520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51.52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0,'0'4228,"0"-4214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51.52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0,'0'4228,"0"-4214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51.523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51.524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51.525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51.526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35:52.59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0,'0'13062,"0"-15129,0 2053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51.527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14:37.93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14:37.939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0,'0'4228,"0"-4214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14:37.940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0,'0'4228,"0"-4214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14:37.94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14:37.94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14:37.943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14:37.944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14:37.945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24:40.364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0,'0'1351,"0"-1346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36:04.55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0,'0'12932,"0"-14978,0 2032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24:46.693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0,'0'1351,"0"-1346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24:52.319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0,'0'1351,"0"-1346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25:05.415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0,'0'1351,"0"-1346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26:04.736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0,'0'1351,"0"-1346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26:04.737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0,'0'1351,"0"-1346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26:04.738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0,'0'1351,"0"-1346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26:04.739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0,'0'1351,"0"-1346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27:40.307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0,'0'1351,"0"-1346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27:40.308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0,'0'1351,"0"-1346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27:40.309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0,'0'1351,"0"-1346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34:35.37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0,'0'13062,"0"-15129,0 2053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27:40.310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0,'0'1351,"0"-1346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27:51.893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0,'0'1351,"0"-1346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27:51.894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0,'0'1351,"0"-1346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27:51.895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0,'0'1351,"0"-1346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27:51.896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0,'0'1351,"0"-1346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28:08.343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0,'0'1351,"0"-1346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28:08.344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0,'0'1351,"0"-1346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28:08.345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0,'0'1351,"0"-1346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28:08.346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0,'0'1351,"0"-1346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15:19:45.07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0,'0'4362,"0"-5052,0 685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35:16.76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0,'0'12932,"0"-14978,0 2032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15:20:09.15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0,'0'4362,"0"-5052,0 685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15:20:18.73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0,'0'4362,"0"-5052,0 685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15:20:23.54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0,'0'8880,"0"-10285,0 1395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15:20:39.52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0,'0'8880,"0"-10285,0 1395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15:19:45.07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0,'0'4362,"0"-5052,0 685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15:20:09.15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0,'0'4362,"0"-5052,0 685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15:20:18.73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0,'0'4362,"0"-5052,0 685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15:20:23.54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0,'0'8880,"0"-10285,0 1395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15:20:39.52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0,'0'8880,"0"-10285,0 1395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15:19:45.07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0,'0'4362,"0"-5052,0 685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35:23.99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0,'0'12932,"0"-14978,0 2032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15:20:09.15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0,'0'4362,"0"-5052,0 685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15:20:18.73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0,'0'4362,"0"-5052,0 685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15:20:23.54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0,'0'8880,"0"-10285,0 1395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15:20:39.52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0,'0'8880,"0"-10285,0 1395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15:19:45.07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0,'0'4362,"0"-5052,0 685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15:20:09.15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0,'0'4362,"0"-5052,0 685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15:20:18.73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0,'0'4362,"0"-5052,0 685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15:20:23.54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0,'0'8880,"0"-10285,0 1395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15:20:39.52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0,'0'8880,"0"-10285,0 1395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15:19:45.07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0,'0'4362,"0"-5052,0 685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25:55.54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0,'0'12678,"0"-14685,0 1994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35:27.791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0,'0'12932,"0"-14978,0 2032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15:20:09.15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0,'0'4362,"0"-5052,0 685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15:20:18.73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0,'0'4362,"0"-5052,0 685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15:20:23.54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0,'0'8880,"0"-10285,0 1395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15:20:39.52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0,'0'8880,"0"-10285,0 1395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15:19:45.07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0,'0'4362,"0"-5052,0 685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15:20:09.15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0,'0'4362,"0"-5052,0 685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15:20:18.73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0,'0'4362,"0"-5052,0 685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15:20:23.54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0,'0'8880,"0"-10285,0 1395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15:20:39.52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0,'0'8880,"0"-10285,0 1395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35:47.763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0,'0'12931,"0"-14977,0 2032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35:51.82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0,'0'13052,"0"-15117,0 2051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35:52.59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0,'0'13062,"0"-15129,0 2053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36:04.55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0,'0'12932,"0"-14978,0 2032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24:14.70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0,'0'12706,"0"-14717,0 1997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25:55.54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0,'0'12678,"0"-14685,0 1994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26:16.47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0,'0'12932,"0"-14978,0 2032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26:29.03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0,'0'12932,"0"-14978,0 2032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26:33.16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0,'0'12842,"0"-14875,0 2020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26:16.47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0,'0'12932,"0"-14978,0 2032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27:15.44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0,'0'12842,"0"-14875,0 2020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27:21.19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0,'0'12706,"0"-14717,0 1997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27:33.31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0,'0'12718,"0"-14731,0 1999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24:14.70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0,'0'12706,"0"-14717,0 1997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25:55.54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0,'0'12678,"0"-14685,0 1994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26:16.47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0,'0'12932,"0"-14978,0 2032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26:29.03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0,'0'12932,"0"-14978,0 2032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26:33.16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0,'0'12842,"0"-14875,0 2020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27:15.44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0,'0'12842,"0"-14875,0 2020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27:21.19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0,'0'12706,"0"-14717,0 1997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26:29.03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0,'0'12932,"0"-14978,0 2032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27:33.31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0,'0'12718,"0"-14731,0 1999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55:46.80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0,'0'9035,"0"-5251,0-3762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56:47.47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0,'0'9098,"0"-5287,0-3788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57:24.24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0,'0'3026,"0"-1758,0-1261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57:47.46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0,'0'2959,"0"-1720,0-1232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24:14.70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0,'0'12706,"0"-14717,0 1997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25:55.54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0,'0'12678,"0"-14685,0 1994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26:16.47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0,'0'12932,"0"-14978,0 2032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26:29.03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0,'0'12932,"0"-14978,0 2032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26:33.16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0,'0'12842,"0"-14875,0 2020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26:33.16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0,'0'12842,"0"-14875,0 2020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27:15.44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0,'0'12842,"0"-14875,0 2020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27:21.19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0,'0'12706,"0"-14717,0 1997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27:33.31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0,'0'12718,"0"-14731,0 1999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55:46.80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0,'0'9099,"0"-5289,0-3787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56:47.47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0,'0'9099,"0"-5289,0-3787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57:24.24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0,'0'2993,"0"-1740,0-1245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57:47.46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0,'0'9035,"0"-5252,0-3760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59:05.613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0,'0'8979,"0"-5220,0-3736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59:15.693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0,'0'3052,"0"-1774,0-1270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58:55.62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27:15.44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0,'0'12842,"0"-14875,0 2020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2:41.489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0,'0'4228,"0"-4214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2:46.59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0,'0'4228,"0"-4214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2:47.703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2:51.664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3:00.96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3:03.663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3:04.064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23.007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23.00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0,'0'4228,"0"-4214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23.009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0,'0'4228,"0"-4214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27:21.19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0,'0'12706,"0"-14717,0 1997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23.010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23.01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23.01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23.013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23.014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29.667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29.66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0,'0'4228,"0"-4214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29.669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0,'0'4228,"0"-4214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29.670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29.67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27:33.31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0,'0'12718,"0"-14731,0 1999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29.67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29.673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29.674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35.52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35.523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0,'0'4228,"0"-4214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35.524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0,'0'4228,"0"-4214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35.525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35.526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35.527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35.52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0:34:35.37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0,'0'13062,"0"-15129,0 2053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35.529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51.520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51.52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0,'0'4228,"0"-4214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51.52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0,'0'4228,"0"-4214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51.523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51.524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51.525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51.526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05:51.527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0,'0'4285,"0"-4271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21:17:42.039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0,'0'1351,"0"-1346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10393-C97F-42AA-ADBF-A9A1444ADBAA}" type="datetimeFigureOut">
              <a:rPr lang="pt-PT" smtClean="0"/>
              <a:t>23/05/2024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1C012-15E0-45E1-BC1C-1F52CC5A54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559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Este projeto consiste em desenvolver um programa em Python cujo objetivo é resolver uma adaptação do jogo PipeMania. “””” O jogador precisa de rodar as peças numa grelha quadrada, para que todas fiquem na única posição correta em que a água pode circular sem fugas por todas as peças.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1C012-15E0-45E1-BC1C-1F52CC5A544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2640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uma coluna e uma peça, que representa uma escolha de valor de uma variável.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1C012-15E0-45E1-BC1C-1F52CC5A544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6053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TROCA - </a:t>
            </a:r>
            <a:r>
              <a:rPr lang="pt-BR"/>
              <a:t>Aplicar uma ação num estado é escolher a orientação da peça numa posição</a:t>
            </a:r>
            <a:r>
              <a:rPr lang="pt-PT"/>
              <a:t>: atribuir o valor, isto é, a peça, à variável, restringindo o domínio dessa posição somente a esse valor e também propagar os seus efeitos nos restantes domínios. </a:t>
            </a:r>
          </a:p>
          <a:p>
            <a:r>
              <a:rPr lang="pt-BR"/>
              <a:t>A partir de um estado, só se pode realizar ações sobre a variável escolhida. </a:t>
            </a:r>
            <a:r>
              <a:rPr lang="pt-PT"/>
              <a:t>Esta e esta, ações são inválidas, mas já vamos falar sobre isso.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1C012-15E0-45E1-BC1C-1F52CC5A544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7827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inferência é um aspeto crucial na nossa solução, mas como é que é feita? Admitindo que um domínio foi restringido, propagamos as consequências dessa alteração utilizando apenas dois princípios: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1C012-15E0-45E1-BC1C-1F52CC5A544E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6727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primeiro é que se uma peça do domínio da posição adjacente deixou de se conseguir conectar com a posição atual, temos de a eliminar do domínio da posição adjacente. Por exemplo: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1C012-15E0-45E1-BC1C-1F52CC5A544E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7806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...</a:t>
            </a:r>
          </a:p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1C012-15E0-45E1-BC1C-1F52CC5A544E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3912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1C012-15E0-45E1-BC1C-1F52CC5A544E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7227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segundo é que, como as orientações possíveis diminuiram, agora pode dar-se o caso de todas as orientações possíveis apontarem para uma certa posição adjacente. Portanto temos de eliminar do domínio da posição adjacente qualquer peça que não aponte de volta. Por exemplo: 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1C012-15E0-45E1-BC1C-1F52CC5A544E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8152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...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1C012-15E0-45E1-BC1C-1F52CC5A544E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5509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pré-processamento que utilizámos foi apenas ir a todas as posições da grelha, retirar do domínio as peças que apontam para fora e propagar as alterações.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1C012-15E0-45E1-BC1C-1F52CC5A544E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0431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TROCA - </a:t>
            </a:r>
            <a:r>
              <a:rPr lang="pt-BR"/>
              <a:t>Para a procura, utilizámos a procura em profundidade primeiro, uma vez que possibilita retrocesso. Utilizámos ainda algumas heurísticas de modo a guiar a procura. Para decidir a próxima posição para a qual escolhemos um valor, utilizamos a heurística dos valores remanescentes mínimos seguida da heurística de maior grau, em caso de empate.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1C012-15E0-45E1-BC1C-1F52CC5A544E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6144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TROCA - A nossa abordagem passa por tratar o problema como um problema de satisfação de restrições, usando procura e inferência. O nosso estado é então um conjunto de variáveis, que podem assumir valores num certo domínio e podem ter restrições. Uma variável é simplesmente uma posição da grelha, por exemplo, uma grelha 3x3 tem 9 variáveis.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1C012-15E0-45E1-BC1C-1F52CC5A544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1800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Para escolher qual das possíveis orientações testar primeiro, utilizámos a heurística do valor menos restritivo. Conseguimos fazer isso na procura em profundidade primeiro ao ordenar as ações de um estado com base neste critério.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1C012-15E0-45E1-BC1C-1F52CC5A544E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5979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Para averiguar a utilidade das heurísticas na parte da procura, testámos 100 instâncias diferentes do problema PipeMania 25x25, com e sem heurísticas. Os resultados foram de acordo com a previsão, já que, de facto, tanto o tempo como o número de nós expandido era menor. Em termos quantitativos, a melhoria foi de cerca de 35% em média em ambas as métricas, mas observamos que quanto mais difícil fosse chegar à solução, maior a vantagem de usar heurísticas. Tentámos ainda testar a importância da inferência, mas vimos que era absolutamente necessária a sua presença, sem esta o algoritmo claramente ultrapassava os limites de tempo.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1C012-15E0-45E1-BC1C-1F52CC5A544E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8340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Um domínio é o conjunto de peças admissíveis para essa posição. As restrições entre variáveis representam os requisitos de adjacência atendendo aos seus domínios.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1C012-15E0-45E1-BC1C-1F52CC5A544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6253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Um domínio é o conjunto de peças admissíveis para essa posição. As restrições entre variáveis representam os requisitos de adjacência atendendo aos seus domínios.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1C012-15E0-45E1-BC1C-1F52CC5A544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9067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Um domínio é o conjunto de peças admissíveis para essa posição. As restrições entre variáveis representam os requisitos de adjacência atendendo aos seus domínios.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1C012-15E0-45E1-BC1C-1F52CC5A544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8704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Um domínio é o conjunto de peças admissíveis para essa posição. As restrições entre variáveis representam os requisitos de adjacência atendendo aos seus domínios.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1C012-15E0-45E1-BC1C-1F52CC5A544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353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TROCA - O estado inicial é composto pelos domínios completos, porque ainda todas as diferentes orientações de uma peça são válidas,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1C012-15E0-45E1-BC1C-1F52CC5A544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1499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/>
              <a:t>ou seja, inicialmente a grelha está vazia. A ideia é que, à medida que são realizadas ações, os domínios são progressivamente restringidos até terem apenas um elemento, preenchendo a grelha.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1C012-15E0-45E1-BC1C-1F52CC5A544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5340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/>
              <a:t>Na nossa solução, uma ação é composta por uma linha,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1C012-15E0-45E1-BC1C-1F52CC5A544E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301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8DDF-1063-59AB-B8BD-303EAB163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AB6A0-81D0-B58C-18D4-E221ADF7F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6DE4D-FF3E-6CAB-A177-E94166DE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73D-F27B-49D2-9E84-EDA990B19554}" type="datetimeFigureOut">
              <a:rPr lang="pt-PT" smtClean="0"/>
              <a:t>23/05/2024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B0D29-C754-EBEB-C5B6-25AF0012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CC13-6A46-2E65-840C-1CCD1877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FEA8-6258-4CBB-A491-CD2FE3B1E66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034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51E0-BA16-B08E-470E-A6E55D1A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21831-F601-B582-BC1B-6C67920E0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1635-878B-D51A-52A3-92602706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73D-F27B-49D2-9E84-EDA990B19554}" type="datetimeFigureOut">
              <a:rPr lang="pt-PT" smtClean="0"/>
              <a:t>23/05/2024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C6F56-8C9D-A612-C7E0-2BDE5779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308C-B655-73D4-4825-6E8633F8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FEA8-6258-4CBB-A491-CD2FE3B1E66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349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00BC2-DEE7-871A-0DEC-33781033C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90F79-FE16-03CB-76FF-C7CD62399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45E0E-2C41-C9B4-DEA3-6E237886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73D-F27B-49D2-9E84-EDA990B19554}" type="datetimeFigureOut">
              <a:rPr lang="pt-PT" smtClean="0"/>
              <a:t>23/05/2024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0057E-E2EA-C75B-8F9C-6FBB5030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E4BD9-D6A5-CF9B-AD65-46D2500E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FEA8-6258-4CBB-A491-CD2FE3B1E66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2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88ED-62D6-B4DA-426D-CAC9EB24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60C28-0FBB-30E7-3DE2-B88AA90F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D1A4B-B54D-9D2C-FE67-6B2ED98A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73D-F27B-49D2-9E84-EDA990B19554}" type="datetimeFigureOut">
              <a:rPr lang="pt-PT" smtClean="0"/>
              <a:t>23/05/2024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428B0-1F72-E6DF-BAD9-DB47EEB8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68147-46D2-EBCF-1961-34C3766E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FEA8-6258-4CBB-A491-CD2FE3B1E66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247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2E2A-B7EC-9676-698A-2B29BC87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ECCFE-F1C7-702C-6490-F24DCEC3D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52CA5-14C4-BD91-3801-AEFDC1C73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73D-F27B-49D2-9E84-EDA990B19554}" type="datetimeFigureOut">
              <a:rPr lang="pt-PT" smtClean="0"/>
              <a:t>23/05/2024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5FE51-EA9A-90AF-1E75-1F44446B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B6783-0E8D-BD68-482C-DD9C2ABD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FEA8-6258-4CBB-A491-CD2FE3B1E66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674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D14D-CC67-CE78-AD5B-D3FE9E69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1454-24C3-FD37-F224-7CA76A0AF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15392-68CC-79E4-F642-E9166BB15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CDEB4-3CA2-6F67-1940-6939D8F4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73D-F27B-49D2-9E84-EDA990B19554}" type="datetimeFigureOut">
              <a:rPr lang="pt-PT" smtClean="0"/>
              <a:t>23/05/2024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5B110-4A00-B635-B1E1-DEAD8265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48B51-C05D-6FE0-64CE-984E2A81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FEA8-6258-4CBB-A491-CD2FE3B1E66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948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E33F-B950-A1EC-249A-5F4681EB2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88170-D8BB-E8F6-78FC-00BD24AA4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BB60C-8014-92AD-E73A-9560ADE49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3AF55-541A-8B20-79E8-4EFBC2379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004A1-76F1-339B-0F9E-CC54F0D21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B7BD4D-694D-EE92-147F-2EBFA317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73D-F27B-49D2-9E84-EDA990B19554}" type="datetimeFigureOut">
              <a:rPr lang="pt-PT" smtClean="0"/>
              <a:t>23/05/2024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865711-F1FF-3413-58B4-B139217B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AD479-26C1-9D37-6C55-01F5B5C2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FEA8-6258-4CBB-A491-CD2FE3B1E66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014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16E6-1D73-048A-56CF-F89A95B2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61A03-F008-07A0-6C73-D90B2652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73D-F27B-49D2-9E84-EDA990B19554}" type="datetimeFigureOut">
              <a:rPr lang="pt-PT" smtClean="0"/>
              <a:t>23/05/2024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EFC36-FCE0-73D0-CBFB-B5AFA27C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02522-A393-1069-B770-C4DFA3F1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FEA8-6258-4CBB-A491-CD2FE3B1E66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961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7C8C1E-EB92-7203-377A-D6BBCB16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73D-F27B-49D2-9E84-EDA990B19554}" type="datetimeFigureOut">
              <a:rPr lang="pt-PT" smtClean="0"/>
              <a:t>23/05/2024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7514B-DB6A-55FB-19B7-1008C2F3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E6CEA-466F-9CD8-8D9A-9767A2BE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FEA8-6258-4CBB-A491-CD2FE3B1E66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215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8A6D-C77E-4FA2-9265-A8BA5683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995D4-D7C5-4FFB-55AA-99FFBE39C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7EF94-A48A-106B-8A50-A846AFDD2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2E9EF-A98B-E22A-C085-A5A2A437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73D-F27B-49D2-9E84-EDA990B19554}" type="datetimeFigureOut">
              <a:rPr lang="pt-PT" smtClean="0"/>
              <a:t>23/05/2024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9765-FD45-01FF-A6D4-7423578A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C0C90-4F69-96BF-2986-18A1AC43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FEA8-6258-4CBB-A491-CD2FE3B1E66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15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083A-F83D-0A33-E491-329142B10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84B38-1863-CC46-40C1-D4F79CBBA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4F82B-D1D8-6D40-9901-FEDAF2AEE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E2C84-C67E-A032-0AB0-12DC7E4A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73D-F27B-49D2-9E84-EDA990B19554}" type="datetimeFigureOut">
              <a:rPr lang="pt-PT" smtClean="0"/>
              <a:t>23/05/2024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476A3-4F17-33CC-0870-10333374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6121F-A957-23A5-5001-E60DE285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FEA8-6258-4CBB-A491-CD2FE3B1E66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894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87346-E3D0-9917-C750-5A1F011B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7D956-2E3A-83C5-4B02-80AC1C1B6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6BE87-7700-B520-F292-A5D048F5D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EE73D-F27B-49D2-9E84-EDA990B19554}" type="datetimeFigureOut">
              <a:rPr lang="pt-PT" smtClean="0"/>
              <a:t>23/05/2024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12730-A3AB-0478-1BC3-46DCFFF49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DA07B-660E-28E8-20FF-CA8B4E688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84FEA8-6258-4CBB-A491-CD2FE3B1E66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463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39.xml"/><Relationship Id="rId18" Type="http://schemas.openxmlformats.org/officeDocument/2006/relationships/customXml" Target="../ink/ink42.xml"/><Relationship Id="rId3" Type="http://schemas.openxmlformats.org/officeDocument/2006/relationships/customXml" Target="../ink/ink33.xml"/><Relationship Id="rId21" Type="http://schemas.openxmlformats.org/officeDocument/2006/relationships/image" Target="../media/image15.png"/><Relationship Id="rId7" Type="http://schemas.openxmlformats.org/officeDocument/2006/relationships/customXml" Target="../ink/ink35.xml"/><Relationship Id="rId12" Type="http://schemas.openxmlformats.org/officeDocument/2006/relationships/customXml" Target="../ink/ink38.xm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6" Type="http://schemas.openxmlformats.org/officeDocument/2006/relationships/customXml" Target="../ink/ink41.xml"/><Relationship Id="rId20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customXml" Target="../ink/ink34.xml"/><Relationship Id="rId15" Type="http://schemas.openxmlformats.org/officeDocument/2006/relationships/image" Target="../media/image9.png"/><Relationship Id="rId23" Type="http://schemas.openxmlformats.org/officeDocument/2006/relationships/image" Target="../media/image16.png"/><Relationship Id="rId10" Type="http://schemas.openxmlformats.org/officeDocument/2006/relationships/customXml" Target="../ink/ink37.xml"/><Relationship Id="rId19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customXml" Target="../ink/ink36.xml"/><Relationship Id="rId14" Type="http://schemas.openxmlformats.org/officeDocument/2006/relationships/customXml" Target="../ink/ink40.xml"/><Relationship Id="rId22" Type="http://schemas.openxmlformats.org/officeDocument/2006/relationships/customXml" Target="../ink/ink4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51.xml"/><Relationship Id="rId18" Type="http://schemas.openxmlformats.org/officeDocument/2006/relationships/customXml" Target="../ink/ink54.xml"/><Relationship Id="rId26" Type="http://schemas.openxmlformats.org/officeDocument/2006/relationships/image" Target="../media/image19.png"/><Relationship Id="rId3" Type="http://schemas.openxmlformats.org/officeDocument/2006/relationships/customXml" Target="../ink/ink45.xml"/><Relationship Id="rId21" Type="http://schemas.openxmlformats.org/officeDocument/2006/relationships/customXml" Target="../ink/ink56.xml"/><Relationship Id="rId7" Type="http://schemas.openxmlformats.org/officeDocument/2006/relationships/customXml" Target="../ink/ink47.xml"/><Relationship Id="rId12" Type="http://schemas.openxmlformats.org/officeDocument/2006/relationships/customXml" Target="../ink/ink50.xml"/><Relationship Id="rId17" Type="http://schemas.openxmlformats.org/officeDocument/2006/relationships/image" Target="../media/image14.png"/><Relationship Id="rId25" Type="http://schemas.openxmlformats.org/officeDocument/2006/relationships/customXml" Target="../ink/ink58.xml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53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24" Type="http://schemas.openxmlformats.org/officeDocument/2006/relationships/image" Target="../media/image18.png"/><Relationship Id="rId5" Type="http://schemas.openxmlformats.org/officeDocument/2006/relationships/customXml" Target="../ink/ink46.xml"/><Relationship Id="rId15" Type="http://schemas.openxmlformats.org/officeDocument/2006/relationships/image" Target="../media/image9.png"/><Relationship Id="rId23" Type="http://schemas.openxmlformats.org/officeDocument/2006/relationships/customXml" Target="../ink/ink57.xml"/><Relationship Id="rId10" Type="http://schemas.openxmlformats.org/officeDocument/2006/relationships/customXml" Target="../ink/ink49.xml"/><Relationship Id="rId19" Type="http://schemas.openxmlformats.org/officeDocument/2006/relationships/customXml" Target="../ink/ink55.xml"/><Relationship Id="rId4" Type="http://schemas.openxmlformats.org/officeDocument/2006/relationships/image" Target="../media/image5.png"/><Relationship Id="rId9" Type="http://schemas.openxmlformats.org/officeDocument/2006/relationships/customXml" Target="../ink/ink48.xml"/><Relationship Id="rId14" Type="http://schemas.openxmlformats.org/officeDocument/2006/relationships/customXml" Target="../ink/ink52.xml"/><Relationship Id="rId2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9.xml"/><Relationship Id="rId21" Type="http://schemas.openxmlformats.org/officeDocument/2006/relationships/customXml" Target="../ink/ink74.xml"/><Relationship Id="rId34" Type="http://schemas.openxmlformats.org/officeDocument/2006/relationships/customXml" Target="../ink/ink87.xml"/><Relationship Id="rId42" Type="http://schemas.openxmlformats.org/officeDocument/2006/relationships/customXml" Target="../ink/ink95.xml"/><Relationship Id="rId47" Type="http://schemas.openxmlformats.org/officeDocument/2006/relationships/image" Target="../media/image22.png"/><Relationship Id="rId50" Type="http://schemas.openxmlformats.org/officeDocument/2006/relationships/customXml" Target="../ink/ink102.xml"/><Relationship Id="rId55" Type="http://schemas.openxmlformats.org/officeDocument/2006/relationships/customXml" Target="../ink/ink106.xml"/><Relationship Id="rId63" Type="http://schemas.openxmlformats.org/officeDocument/2006/relationships/customXml" Target="../ink/ink114.xm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6" Type="http://schemas.openxmlformats.org/officeDocument/2006/relationships/customXml" Target="../ink/ink69.xml"/><Relationship Id="rId29" Type="http://schemas.openxmlformats.org/officeDocument/2006/relationships/customXml" Target="../ink/ink82.xml"/><Relationship Id="rId11" Type="http://schemas.openxmlformats.org/officeDocument/2006/relationships/customXml" Target="../ink/ink64.xml"/><Relationship Id="rId24" Type="http://schemas.openxmlformats.org/officeDocument/2006/relationships/customXml" Target="../ink/ink77.xml"/><Relationship Id="rId32" Type="http://schemas.openxmlformats.org/officeDocument/2006/relationships/customXml" Target="../ink/ink85.xml"/><Relationship Id="rId37" Type="http://schemas.openxmlformats.org/officeDocument/2006/relationships/customXml" Target="../ink/ink90.xml"/><Relationship Id="rId40" Type="http://schemas.openxmlformats.org/officeDocument/2006/relationships/customXml" Target="../ink/ink93.xml"/><Relationship Id="rId45" Type="http://schemas.openxmlformats.org/officeDocument/2006/relationships/customXml" Target="../ink/ink98.xml"/><Relationship Id="rId53" Type="http://schemas.openxmlformats.org/officeDocument/2006/relationships/image" Target="../media/image23.png"/><Relationship Id="rId58" Type="http://schemas.openxmlformats.org/officeDocument/2006/relationships/customXml" Target="../ink/ink109.xml"/><Relationship Id="rId66" Type="http://schemas.openxmlformats.org/officeDocument/2006/relationships/customXml" Target="../ink/ink117.xml"/><Relationship Id="rId5" Type="http://schemas.openxmlformats.org/officeDocument/2006/relationships/image" Target="../media/image20.png"/><Relationship Id="rId61" Type="http://schemas.openxmlformats.org/officeDocument/2006/relationships/customXml" Target="../ink/ink112.xml"/><Relationship Id="rId19" Type="http://schemas.openxmlformats.org/officeDocument/2006/relationships/customXml" Target="../ink/ink72.xml"/><Relationship Id="rId14" Type="http://schemas.openxmlformats.org/officeDocument/2006/relationships/customXml" Target="../ink/ink67.xml"/><Relationship Id="rId22" Type="http://schemas.openxmlformats.org/officeDocument/2006/relationships/customXml" Target="../ink/ink75.xml"/><Relationship Id="rId27" Type="http://schemas.openxmlformats.org/officeDocument/2006/relationships/customXml" Target="../ink/ink80.xml"/><Relationship Id="rId30" Type="http://schemas.openxmlformats.org/officeDocument/2006/relationships/customXml" Target="../ink/ink83.xml"/><Relationship Id="rId35" Type="http://schemas.openxmlformats.org/officeDocument/2006/relationships/customXml" Target="../ink/ink88.xml"/><Relationship Id="rId43" Type="http://schemas.openxmlformats.org/officeDocument/2006/relationships/customXml" Target="../ink/ink96.xml"/><Relationship Id="rId48" Type="http://schemas.openxmlformats.org/officeDocument/2006/relationships/customXml" Target="../ink/ink100.xml"/><Relationship Id="rId56" Type="http://schemas.openxmlformats.org/officeDocument/2006/relationships/customXml" Target="../ink/ink107.xml"/><Relationship Id="rId64" Type="http://schemas.openxmlformats.org/officeDocument/2006/relationships/customXml" Target="../ink/ink115.xml"/><Relationship Id="rId8" Type="http://schemas.openxmlformats.org/officeDocument/2006/relationships/customXml" Target="../ink/ink61.xml"/><Relationship Id="rId51" Type="http://schemas.openxmlformats.org/officeDocument/2006/relationships/customXml" Target="../ink/ink103.xml"/><Relationship Id="rId3" Type="http://schemas.openxmlformats.org/officeDocument/2006/relationships/image" Target="../media/image4.png"/><Relationship Id="rId12" Type="http://schemas.openxmlformats.org/officeDocument/2006/relationships/customXml" Target="../ink/ink65.xml"/><Relationship Id="rId17" Type="http://schemas.openxmlformats.org/officeDocument/2006/relationships/customXml" Target="../ink/ink70.xml"/><Relationship Id="rId25" Type="http://schemas.openxmlformats.org/officeDocument/2006/relationships/customXml" Target="../ink/ink78.xml"/><Relationship Id="rId33" Type="http://schemas.openxmlformats.org/officeDocument/2006/relationships/customXml" Target="../ink/ink86.xml"/><Relationship Id="rId38" Type="http://schemas.openxmlformats.org/officeDocument/2006/relationships/customXml" Target="../ink/ink91.xml"/><Relationship Id="rId46" Type="http://schemas.openxmlformats.org/officeDocument/2006/relationships/customXml" Target="../ink/ink99.xml"/><Relationship Id="rId59" Type="http://schemas.openxmlformats.org/officeDocument/2006/relationships/customXml" Target="../ink/ink110.xml"/><Relationship Id="rId67" Type="http://schemas.openxmlformats.org/officeDocument/2006/relationships/customXml" Target="../ink/ink118.xml"/><Relationship Id="rId20" Type="http://schemas.openxmlformats.org/officeDocument/2006/relationships/customXml" Target="../ink/ink73.xml"/><Relationship Id="rId41" Type="http://schemas.openxmlformats.org/officeDocument/2006/relationships/customXml" Target="../ink/ink94.xml"/><Relationship Id="rId54" Type="http://schemas.openxmlformats.org/officeDocument/2006/relationships/customXml" Target="../ink/ink105.xml"/><Relationship Id="rId62" Type="http://schemas.openxmlformats.org/officeDocument/2006/relationships/customXml" Target="../ink/ink1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.xml"/><Relationship Id="rId15" Type="http://schemas.openxmlformats.org/officeDocument/2006/relationships/customXml" Target="../ink/ink68.xml"/><Relationship Id="rId23" Type="http://schemas.openxmlformats.org/officeDocument/2006/relationships/customXml" Target="../ink/ink76.xml"/><Relationship Id="rId28" Type="http://schemas.openxmlformats.org/officeDocument/2006/relationships/customXml" Target="../ink/ink81.xml"/><Relationship Id="rId36" Type="http://schemas.openxmlformats.org/officeDocument/2006/relationships/customXml" Target="../ink/ink89.xml"/><Relationship Id="rId49" Type="http://schemas.openxmlformats.org/officeDocument/2006/relationships/customXml" Target="../ink/ink101.xml"/><Relationship Id="rId57" Type="http://schemas.openxmlformats.org/officeDocument/2006/relationships/customXml" Target="../ink/ink108.xml"/><Relationship Id="rId10" Type="http://schemas.openxmlformats.org/officeDocument/2006/relationships/customXml" Target="../ink/ink63.xml"/><Relationship Id="rId31" Type="http://schemas.openxmlformats.org/officeDocument/2006/relationships/customXml" Target="../ink/ink84.xml"/><Relationship Id="rId44" Type="http://schemas.openxmlformats.org/officeDocument/2006/relationships/customXml" Target="../ink/ink97.xml"/><Relationship Id="rId52" Type="http://schemas.openxmlformats.org/officeDocument/2006/relationships/customXml" Target="../ink/ink104.xml"/><Relationship Id="rId60" Type="http://schemas.openxmlformats.org/officeDocument/2006/relationships/customXml" Target="../ink/ink111.xml"/><Relationship Id="rId65" Type="http://schemas.openxmlformats.org/officeDocument/2006/relationships/customXml" Target="../ink/ink116.xml"/><Relationship Id="rId4" Type="http://schemas.openxmlformats.org/officeDocument/2006/relationships/customXml" Target="../ink/ink59.xml"/><Relationship Id="rId9" Type="http://schemas.openxmlformats.org/officeDocument/2006/relationships/customXml" Target="../ink/ink62.xml"/><Relationship Id="rId13" Type="http://schemas.openxmlformats.org/officeDocument/2006/relationships/customXml" Target="../ink/ink66.xml"/><Relationship Id="rId18" Type="http://schemas.openxmlformats.org/officeDocument/2006/relationships/customXml" Target="../ink/ink71.xml"/><Relationship Id="rId39" Type="http://schemas.openxmlformats.org/officeDocument/2006/relationships/customXml" Target="../ink/ink9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8.xml"/><Relationship Id="rId21" Type="http://schemas.openxmlformats.org/officeDocument/2006/relationships/customXml" Target="../ink/ink133.xml"/><Relationship Id="rId34" Type="http://schemas.openxmlformats.org/officeDocument/2006/relationships/customXml" Target="../ink/ink146.xml"/><Relationship Id="rId42" Type="http://schemas.openxmlformats.org/officeDocument/2006/relationships/customXml" Target="../ink/ink154.xml"/><Relationship Id="rId47" Type="http://schemas.openxmlformats.org/officeDocument/2006/relationships/customXml" Target="../ink/ink159.xml"/><Relationship Id="rId50" Type="http://schemas.openxmlformats.org/officeDocument/2006/relationships/customXml" Target="../ink/ink161.xml"/><Relationship Id="rId55" Type="http://schemas.openxmlformats.org/officeDocument/2006/relationships/customXml" Target="../ink/ink166.xml"/><Relationship Id="rId63" Type="http://schemas.openxmlformats.org/officeDocument/2006/relationships/customXml" Target="../ink/ink174.xml"/><Relationship Id="rId7" Type="http://schemas.openxmlformats.org/officeDocument/2006/relationships/customXml" Target="../ink/ink120.xml"/><Relationship Id="rId2" Type="http://schemas.openxmlformats.org/officeDocument/2006/relationships/notesSlide" Target="../notesSlides/notesSlide12.xml"/><Relationship Id="rId16" Type="http://schemas.openxmlformats.org/officeDocument/2006/relationships/customXml" Target="../ink/ink128.xml"/><Relationship Id="rId29" Type="http://schemas.openxmlformats.org/officeDocument/2006/relationships/customXml" Target="../ink/ink141.xml"/><Relationship Id="rId11" Type="http://schemas.openxmlformats.org/officeDocument/2006/relationships/customXml" Target="../ink/ink123.xml"/><Relationship Id="rId24" Type="http://schemas.openxmlformats.org/officeDocument/2006/relationships/customXml" Target="../ink/ink136.xml"/><Relationship Id="rId32" Type="http://schemas.openxmlformats.org/officeDocument/2006/relationships/customXml" Target="../ink/ink144.xml"/><Relationship Id="rId37" Type="http://schemas.openxmlformats.org/officeDocument/2006/relationships/customXml" Target="../ink/ink149.xml"/><Relationship Id="rId40" Type="http://schemas.openxmlformats.org/officeDocument/2006/relationships/customXml" Target="../ink/ink152.xml"/><Relationship Id="rId45" Type="http://schemas.openxmlformats.org/officeDocument/2006/relationships/customXml" Target="../ink/ink157.xml"/><Relationship Id="rId53" Type="http://schemas.openxmlformats.org/officeDocument/2006/relationships/customXml" Target="../ink/ink164.xml"/><Relationship Id="rId58" Type="http://schemas.openxmlformats.org/officeDocument/2006/relationships/customXml" Target="../ink/ink169.xml"/><Relationship Id="rId66" Type="http://schemas.openxmlformats.org/officeDocument/2006/relationships/customXml" Target="../ink/ink177.xml"/><Relationship Id="rId5" Type="http://schemas.openxmlformats.org/officeDocument/2006/relationships/customXml" Target="../ink/ink119.xml"/><Relationship Id="rId61" Type="http://schemas.openxmlformats.org/officeDocument/2006/relationships/customXml" Target="../ink/ink172.xml"/><Relationship Id="rId19" Type="http://schemas.openxmlformats.org/officeDocument/2006/relationships/customXml" Target="../ink/ink131.xml"/><Relationship Id="rId14" Type="http://schemas.openxmlformats.org/officeDocument/2006/relationships/customXml" Target="../ink/ink126.xml"/><Relationship Id="rId22" Type="http://schemas.openxmlformats.org/officeDocument/2006/relationships/customXml" Target="../ink/ink134.xml"/><Relationship Id="rId27" Type="http://schemas.openxmlformats.org/officeDocument/2006/relationships/customXml" Target="../ink/ink139.xml"/><Relationship Id="rId30" Type="http://schemas.openxmlformats.org/officeDocument/2006/relationships/customXml" Target="../ink/ink142.xml"/><Relationship Id="rId35" Type="http://schemas.openxmlformats.org/officeDocument/2006/relationships/customXml" Target="../ink/ink147.xml"/><Relationship Id="rId43" Type="http://schemas.openxmlformats.org/officeDocument/2006/relationships/customXml" Target="../ink/ink155.xml"/><Relationship Id="rId48" Type="http://schemas.openxmlformats.org/officeDocument/2006/relationships/image" Target="../media/image22.png"/><Relationship Id="rId56" Type="http://schemas.openxmlformats.org/officeDocument/2006/relationships/customXml" Target="../ink/ink167.xml"/><Relationship Id="rId64" Type="http://schemas.openxmlformats.org/officeDocument/2006/relationships/customXml" Target="../ink/ink175.xml"/><Relationship Id="rId8" Type="http://schemas.openxmlformats.org/officeDocument/2006/relationships/image" Target="../media/image21.png"/><Relationship Id="rId51" Type="http://schemas.openxmlformats.org/officeDocument/2006/relationships/customXml" Target="../ink/ink162.xml"/><Relationship Id="rId3" Type="http://schemas.openxmlformats.org/officeDocument/2006/relationships/image" Target="../media/image1.png"/><Relationship Id="rId12" Type="http://schemas.openxmlformats.org/officeDocument/2006/relationships/customXml" Target="../ink/ink124.xml"/><Relationship Id="rId17" Type="http://schemas.openxmlformats.org/officeDocument/2006/relationships/customXml" Target="../ink/ink129.xml"/><Relationship Id="rId25" Type="http://schemas.openxmlformats.org/officeDocument/2006/relationships/customXml" Target="../ink/ink137.xml"/><Relationship Id="rId33" Type="http://schemas.openxmlformats.org/officeDocument/2006/relationships/customXml" Target="../ink/ink145.xml"/><Relationship Id="rId38" Type="http://schemas.openxmlformats.org/officeDocument/2006/relationships/customXml" Target="../ink/ink150.xml"/><Relationship Id="rId46" Type="http://schemas.openxmlformats.org/officeDocument/2006/relationships/customXml" Target="../ink/ink158.xml"/><Relationship Id="rId59" Type="http://schemas.openxmlformats.org/officeDocument/2006/relationships/customXml" Target="../ink/ink170.xml"/><Relationship Id="rId67" Type="http://schemas.openxmlformats.org/officeDocument/2006/relationships/customXml" Target="../ink/ink178.xml"/><Relationship Id="rId20" Type="http://schemas.openxmlformats.org/officeDocument/2006/relationships/customXml" Target="../ink/ink132.xml"/><Relationship Id="rId41" Type="http://schemas.openxmlformats.org/officeDocument/2006/relationships/customXml" Target="../ink/ink153.xml"/><Relationship Id="rId54" Type="http://schemas.openxmlformats.org/officeDocument/2006/relationships/customXml" Target="../ink/ink165.xml"/><Relationship Id="rId62" Type="http://schemas.openxmlformats.org/officeDocument/2006/relationships/customXml" Target="../ink/ink1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5" Type="http://schemas.openxmlformats.org/officeDocument/2006/relationships/customXml" Target="../ink/ink127.xml"/><Relationship Id="rId23" Type="http://schemas.openxmlformats.org/officeDocument/2006/relationships/customXml" Target="../ink/ink135.xml"/><Relationship Id="rId28" Type="http://schemas.openxmlformats.org/officeDocument/2006/relationships/customXml" Target="../ink/ink140.xml"/><Relationship Id="rId36" Type="http://schemas.openxmlformats.org/officeDocument/2006/relationships/customXml" Target="../ink/ink148.xml"/><Relationship Id="rId49" Type="http://schemas.openxmlformats.org/officeDocument/2006/relationships/customXml" Target="../ink/ink160.xml"/><Relationship Id="rId57" Type="http://schemas.openxmlformats.org/officeDocument/2006/relationships/customXml" Target="../ink/ink168.xml"/><Relationship Id="rId10" Type="http://schemas.openxmlformats.org/officeDocument/2006/relationships/customXml" Target="../ink/ink122.xml"/><Relationship Id="rId31" Type="http://schemas.openxmlformats.org/officeDocument/2006/relationships/customXml" Target="../ink/ink143.xml"/><Relationship Id="rId44" Type="http://schemas.openxmlformats.org/officeDocument/2006/relationships/customXml" Target="../ink/ink156.xml"/><Relationship Id="rId52" Type="http://schemas.openxmlformats.org/officeDocument/2006/relationships/customXml" Target="../ink/ink163.xml"/><Relationship Id="rId60" Type="http://schemas.openxmlformats.org/officeDocument/2006/relationships/customXml" Target="../ink/ink171.xml"/><Relationship Id="rId65" Type="http://schemas.openxmlformats.org/officeDocument/2006/relationships/customXml" Target="../ink/ink176.xml"/><Relationship Id="rId4" Type="http://schemas.openxmlformats.org/officeDocument/2006/relationships/image" Target="../media/image4.png"/><Relationship Id="rId9" Type="http://schemas.openxmlformats.org/officeDocument/2006/relationships/customXml" Target="../ink/ink121.xml"/><Relationship Id="rId13" Type="http://schemas.openxmlformats.org/officeDocument/2006/relationships/customXml" Target="../ink/ink125.xml"/><Relationship Id="rId18" Type="http://schemas.openxmlformats.org/officeDocument/2006/relationships/customXml" Target="../ink/ink130.xml"/><Relationship Id="rId39" Type="http://schemas.openxmlformats.org/officeDocument/2006/relationships/customXml" Target="../ink/ink15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1.xml"/><Relationship Id="rId3" Type="http://schemas.openxmlformats.org/officeDocument/2006/relationships/image" Target="../media/image4.png"/><Relationship Id="rId7" Type="http://schemas.openxmlformats.org/officeDocument/2006/relationships/customXml" Target="../ink/ink18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customXml" Target="../ink/ink183.xml"/><Relationship Id="rId5" Type="http://schemas.openxmlformats.org/officeDocument/2006/relationships/customXml" Target="../ink/ink179.xml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customXml" Target="../ink/ink18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6.xml"/><Relationship Id="rId3" Type="http://schemas.openxmlformats.org/officeDocument/2006/relationships/image" Target="../media/image4.png"/><Relationship Id="rId7" Type="http://schemas.openxmlformats.org/officeDocument/2006/relationships/customXml" Target="../ink/ink18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customXml" Target="../ink/ink188.xml"/><Relationship Id="rId5" Type="http://schemas.openxmlformats.org/officeDocument/2006/relationships/customXml" Target="../ink/ink184.xml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customXml" Target="../ink/ink18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1.xml"/><Relationship Id="rId3" Type="http://schemas.openxmlformats.org/officeDocument/2006/relationships/image" Target="../media/image4.png"/><Relationship Id="rId7" Type="http://schemas.openxmlformats.org/officeDocument/2006/relationships/customXml" Target="../ink/ink19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customXml" Target="../ink/ink193.xml"/><Relationship Id="rId5" Type="http://schemas.openxmlformats.org/officeDocument/2006/relationships/customXml" Target="../ink/ink189.xml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customXml" Target="../ink/ink19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6.xml"/><Relationship Id="rId3" Type="http://schemas.openxmlformats.org/officeDocument/2006/relationships/image" Target="../media/image4.png"/><Relationship Id="rId7" Type="http://schemas.openxmlformats.org/officeDocument/2006/relationships/customXml" Target="../ink/ink19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customXml" Target="../ink/ink198.xml"/><Relationship Id="rId5" Type="http://schemas.openxmlformats.org/officeDocument/2006/relationships/customXml" Target="../ink/ink194.xml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customXml" Target="../ink/ink19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1.xml"/><Relationship Id="rId3" Type="http://schemas.openxmlformats.org/officeDocument/2006/relationships/image" Target="../media/image4.png"/><Relationship Id="rId7" Type="http://schemas.openxmlformats.org/officeDocument/2006/relationships/customXml" Target="../ink/ink20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customXml" Target="../ink/ink203.xml"/><Relationship Id="rId5" Type="http://schemas.openxmlformats.org/officeDocument/2006/relationships/customXml" Target="../ink/ink199.xml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customXml" Target="../ink/ink20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6.xml"/><Relationship Id="rId3" Type="http://schemas.openxmlformats.org/officeDocument/2006/relationships/image" Target="../media/image4.png"/><Relationship Id="rId7" Type="http://schemas.openxmlformats.org/officeDocument/2006/relationships/customXml" Target="../ink/ink20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customXml" Target="../ink/ink208.xml"/><Relationship Id="rId5" Type="http://schemas.openxmlformats.org/officeDocument/2006/relationships/customXml" Target="../ink/ink204.xml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customXml" Target="../ink/ink20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4.xml"/><Relationship Id="rId18" Type="http://schemas.openxmlformats.org/officeDocument/2006/relationships/customXml" Target="../ink/ink8.xml"/><Relationship Id="rId3" Type="http://schemas.openxmlformats.org/officeDocument/2006/relationships/image" Target="../media/image1.png"/><Relationship Id="rId7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3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image" Target="../media/image6.png"/><Relationship Id="rId19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customXml" Target="../ink/ink2.xml"/><Relationship Id="rId14" Type="http://schemas.openxmlformats.org/officeDocument/2006/relationships/customXml" Target="../ink/ink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13.xml"/><Relationship Id="rId18" Type="http://schemas.openxmlformats.org/officeDocument/2006/relationships/customXml" Target="../ink/ink16.xml"/><Relationship Id="rId3" Type="http://schemas.openxmlformats.org/officeDocument/2006/relationships/image" Target="../media/image4.png"/><Relationship Id="rId7" Type="http://schemas.openxmlformats.org/officeDocument/2006/relationships/customXml" Target="../ink/ink9.xml"/><Relationship Id="rId12" Type="http://schemas.openxmlformats.org/officeDocument/2006/relationships/customXml" Target="../ink/ink12.xml"/><Relationship Id="rId17" Type="http://schemas.openxmlformats.org/officeDocument/2006/relationships/customXml" Target="../ink/ink15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11.xml"/><Relationship Id="rId5" Type="http://schemas.openxmlformats.org/officeDocument/2006/relationships/image" Target="../media/image3.png"/><Relationship Id="rId15" Type="http://schemas.openxmlformats.org/officeDocument/2006/relationships/customXml" Target="../ink/ink14.xml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customXml" Target="../ink/ink10.xml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21.xml"/><Relationship Id="rId18" Type="http://schemas.openxmlformats.org/officeDocument/2006/relationships/customXml" Target="../ink/ink24.xml"/><Relationship Id="rId3" Type="http://schemas.openxmlformats.org/officeDocument/2006/relationships/image" Target="../media/image4.png"/><Relationship Id="rId7" Type="http://schemas.openxmlformats.org/officeDocument/2006/relationships/customXml" Target="../ink/ink17.xml"/><Relationship Id="rId12" Type="http://schemas.openxmlformats.org/officeDocument/2006/relationships/customXml" Target="../ink/ink20.xml"/><Relationship Id="rId17" Type="http://schemas.openxmlformats.org/officeDocument/2006/relationships/customXml" Target="../ink/ink23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19.xml"/><Relationship Id="rId5" Type="http://schemas.openxmlformats.org/officeDocument/2006/relationships/image" Target="../media/image3.png"/><Relationship Id="rId15" Type="http://schemas.openxmlformats.org/officeDocument/2006/relationships/customXml" Target="../ink/ink22.xml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customXml" Target="../ink/ink18.xml"/><Relationship Id="rId1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31.xml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12" Type="http://schemas.openxmlformats.org/officeDocument/2006/relationships/customXml" Target="../ink/ink3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customXml" Target="../ink/ink26.xml"/><Relationship Id="rId15" Type="http://schemas.openxmlformats.org/officeDocument/2006/relationships/image" Target="../media/image9.png"/><Relationship Id="rId10" Type="http://schemas.openxmlformats.org/officeDocument/2006/relationships/customXml" Target="../ink/ink29.xml"/><Relationship Id="rId4" Type="http://schemas.openxmlformats.org/officeDocument/2006/relationships/image" Target="../media/image5.png"/><Relationship Id="rId9" Type="http://schemas.openxmlformats.org/officeDocument/2006/relationships/customXml" Target="../ink/ink28.xml"/><Relationship Id="rId14" Type="http://schemas.openxmlformats.org/officeDocument/2006/relationships/customXml" Target="../ink/ink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81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BAF4AB77-3F1D-7888-53F4-E5B24187C50E}"/>
                  </a:ext>
                </a:extLst>
              </p14:cNvPr>
              <p14:cNvContentPartPr/>
              <p14:nvPr/>
            </p14:nvContentPartPr>
            <p14:xfrm>
              <a:off x="5032319" y="1655767"/>
              <a:ext cx="360" cy="4574173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BAF4AB77-3F1D-7888-53F4-E5B24187C5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9319" y="1592772"/>
                <a:ext cx="126000" cy="4699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2F656303-123A-45C7-C297-A6F9F20909C8}"/>
                  </a:ext>
                </a:extLst>
              </p14:cNvPr>
              <p14:cNvContentPartPr/>
              <p14:nvPr/>
            </p14:nvContentPartPr>
            <p14:xfrm>
              <a:off x="6550216" y="1665906"/>
              <a:ext cx="360" cy="4564033"/>
            </p14:xfrm>
          </p:contentPart>
        </mc:Choice>
        <mc:Fallback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2F656303-123A-45C7-C297-A6F9F20909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7216" y="1602912"/>
                <a:ext cx="126000" cy="4689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A606BBBD-341D-FC68-B6C6-48EE384F695D}"/>
                  </a:ext>
                </a:extLst>
              </p14:cNvPr>
              <p14:cNvContentPartPr/>
              <p14:nvPr/>
            </p14:nvContentPartPr>
            <p14:xfrm rot="16200000">
              <a:off x="5815456" y="867663"/>
              <a:ext cx="360" cy="4655733"/>
            </p14:xfrm>
          </p:contentPart>
        </mc:Choice>
        <mc:Fallback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A606BBBD-341D-FC68-B6C6-48EE384F69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6200000">
                <a:off x="5752456" y="804665"/>
                <a:ext cx="126000" cy="4781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33D23AEB-48D3-528E-4596-3C69D23836C7}"/>
                  </a:ext>
                </a:extLst>
              </p14:cNvPr>
              <p14:cNvContentPartPr/>
              <p14:nvPr/>
            </p14:nvContentPartPr>
            <p14:xfrm rot="16200000">
              <a:off x="5815454" y="-684903"/>
              <a:ext cx="360" cy="4655734"/>
            </p14:xfrm>
          </p:contentPart>
        </mc:Choice>
        <mc:Fallback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33D23AEB-48D3-528E-4596-3C69D23836C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6200000">
                <a:off x="5752454" y="-747901"/>
                <a:ext cx="126000" cy="4781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718F5856-5834-380D-6B5A-AD4C12D59DD4}"/>
                  </a:ext>
                </a:extLst>
              </p14:cNvPr>
              <p14:cNvContentPartPr/>
              <p14:nvPr/>
            </p14:nvContentPartPr>
            <p14:xfrm rot="16200000">
              <a:off x="5799127" y="3943498"/>
              <a:ext cx="360" cy="4623075"/>
            </p14:xfrm>
          </p:contentPart>
        </mc:Choice>
        <mc:Fallback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718F5856-5834-380D-6B5A-AD4C12D59D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16200000">
                <a:off x="5736127" y="3880504"/>
                <a:ext cx="126000" cy="4748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2BD18284-A17A-F390-0A60-22FB328DE94B}"/>
                  </a:ext>
                </a:extLst>
              </p14:cNvPr>
              <p14:cNvContentPartPr/>
              <p14:nvPr/>
            </p14:nvContentPartPr>
            <p14:xfrm rot="16200000">
              <a:off x="5799126" y="2431405"/>
              <a:ext cx="360" cy="4623073"/>
            </p14:xfrm>
          </p:contentPart>
        </mc:Choice>
        <mc:Fallback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2BD18284-A17A-F390-0A60-22FB328DE9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16200000">
                <a:off x="5736126" y="2368411"/>
                <a:ext cx="126000" cy="4748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5C6C726A-FEFA-625F-7B0B-CFFF8847C6BE}"/>
                  </a:ext>
                </a:extLst>
              </p14:cNvPr>
              <p14:cNvContentPartPr/>
              <p14:nvPr/>
            </p14:nvContentPartPr>
            <p14:xfrm>
              <a:off x="3487767" y="1645536"/>
              <a:ext cx="360" cy="4574172"/>
            </p14:xfrm>
          </p:contentPart>
        </mc:Choice>
        <mc:Fallback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5C6C726A-FEFA-625F-7B0B-CFFF8847C6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4767" y="1582541"/>
                <a:ext cx="126000" cy="4699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ECF9FABB-20EF-D27B-A99F-2A0EEA2417F3}"/>
                  </a:ext>
                </a:extLst>
              </p14:cNvPr>
              <p14:cNvContentPartPr/>
              <p14:nvPr/>
            </p14:nvContentPartPr>
            <p14:xfrm>
              <a:off x="8152037" y="1655767"/>
              <a:ext cx="360" cy="4578485"/>
            </p14:xfrm>
          </p:contentPart>
        </mc:Choice>
        <mc:Fallback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ECF9FABB-20EF-D27B-A99F-2A0EEA2417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89037" y="1592772"/>
                <a:ext cx="126000" cy="4704115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CaixaDeTexto 26">
            <a:extLst>
              <a:ext uri="{FF2B5EF4-FFF2-40B4-BE49-F238E27FC236}">
                <a16:creationId xmlns:a16="http://schemas.microsoft.com/office/drawing/2014/main" id="{1D4AC53D-6BD9-95E1-E849-B3A0CD70C210}"/>
              </a:ext>
            </a:extLst>
          </p:cNvPr>
          <p:cNvSpPr txBox="1"/>
          <p:nvPr/>
        </p:nvSpPr>
        <p:spPr>
          <a:xfrm>
            <a:off x="2614276" y="1887948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B7BAA3D-3A84-8ADB-6866-99AE2BD1BC94}"/>
              </a:ext>
            </a:extLst>
          </p:cNvPr>
          <p:cNvSpPr txBox="1"/>
          <p:nvPr/>
        </p:nvSpPr>
        <p:spPr>
          <a:xfrm>
            <a:off x="2614276" y="3397614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2CDDB88-F205-9347-ECCF-0AB0ACE0CF35}"/>
              </a:ext>
            </a:extLst>
          </p:cNvPr>
          <p:cNvSpPr txBox="1"/>
          <p:nvPr/>
        </p:nvSpPr>
        <p:spPr>
          <a:xfrm>
            <a:off x="2643071" y="4907281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3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EC8A580-6B37-5D7C-1E6D-2C8DA495E57F}"/>
              </a:ext>
            </a:extLst>
          </p:cNvPr>
          <p:cNvSpPr txBox="1"/>
          <p:nvPr/>
        </p:nvSpPr>
        <p:spPr>
          <a:xfrm>
            <a:off x="3944662" y="620252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2D1CE89-E499-48EB-A910-0242AC3A6973}"/>
              </a:ext>
            </a:extLst>
          </p:cNvPr>
          <p:cNvSpPr txBox="1"/>
          <p:nvPr/>
        </p:nvSpPr>
        <p:spPr>
          <a:xfrm>
            <a:off x="5512924" y="603850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2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EAA2A79-95E2-D5DD-BA7D-6A9C955F9C5C}"/>
              </a:ext>
            </a:extLst>
          </p:cNvPr>
          <p:cNvSpPr txBox="1"/>
          <p:nvPr/>
        </p:nvSpPr>
        <p:spPr>
          <a:xfrm>
            <a:off x="6993236" y="590763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8A415581-A12E-4DF1-8EA6-807C72C99577}"/>
                  </a:ext>
                </a:extLst>
              </p14:cNvPr>
              <p14:cNvContentPartPr/>
              <p14:nvPr/>
            </p14:nvContentPartPr>
            <p14:xfrm rot="5400000">
              <a:off x="5799125" y="-670301"/>
              <a:ext cx="360" cy="4623077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8A415581-A12E-4DF1-8EA6-807C72C9957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rot="5400000">
                <a:off x="5736125" y="-733300"/>
                <a:ext cx="126000" cy="4748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Tinta 2">
                <a:extLst>
                  <a:ext uri="{FF2B5EF4-FFF2-40B4-BE49-F238E27FC236}">
                    <a16:creationId xmlns:a16="http://schemas.microsoft.com/office/drawing/2014/main" id="{C5EF7A18-6D97-D96A-91FB-78871C1D9BD3}"/>
                  </a:ext>
                </a:extLst>
              </p14:cNvPr>
              <p14:cNvContentPartPr/>
              <p14:nvPr/>
            </p14:nvContentPartPr>
            <p14:xfrm rot="5400000">
              <a:off x="5815453" y="863689"/>
              <a:ext cx="360" cy="4655736"/>
            </p14:xfrm>
          </p:contentPart>
        </mc:Choice>
        <mc:Fallback>
          <p:pic>
            <p:nvPicPr>
              <p:cNvPr id="13" name="Tinta 2">
                <a:extLst>
                  <a:ext uri="{FF2B5EF4-FFF2-40B4-BE49-F238E27FC236}">
                    <a16:creationId xmlns:a16="http://schemas.microsoft.com/office/drawing/2014/main" id="{C5EF7A18-6D97-D96A-91FB-78871C1D9BD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5400000">
                <a:off x="5752453" y="800691"/>
                <a:ext cx="126000" cy="4781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Tinta 2">
                <a:extLst>
                  <a:ext uri="{FF2B5EF4-FFF2-40B4-BE49-F238E27FC236}">
                    <a16:creationId xmlns:a16="http://schemas.microsoft.com/office/drawing/2014/main" id="{11FE410B-8C09-4813-04BE-E62DA691E098}"/>
                  </a:ext>
                </a:extLst>
              </p14:cNvPr>
              <p14:cNvContentPartPr/>
              <p14:nvPr/>
            </p14:nvContentPartPr>
            <p14:xfrm rot="10800000">
              <a:off x="8148359" y="1642782"/>
              <a:ext cx="360" cy="1548594"/>
            </p14:xfrm>
          </p:contentPart>
        </mc:Choice>
        <mc:Fallback>
          <p:pic>
            <p:nvPicPr>
              <p:cNvPr id="14" name="Tinta 2">
                <a:extLst>
                  <a:ext uri="{FF2B5EF4-FFF2-40B4-BE49-F238E27FC236}">
                    <a16:creationId xmlns:a16="http://schemas.microsoft.com/office/drawing/2014/main" id="{11FE410B-8C09-4813-04BE-E62DA691E0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10800000">
                <a:off x="8085359" y="1579787"/>
                <a:ext cx="126000" cy="1674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Tinta 2">
                <a:extLst>
                  <a:ext uri="{FF2B5EF4-FFF2-40B4-BE49-F238E27FC236}">
                    <a16:creationId xmlns:a16="http://schemas.microsoft.com/office/drawing/2014/main" id="{86A44EDF-AF79-3051-3E6E-2C63C92284DE}"/>
                  </a:ext>
                </a:extLst>
              </p14:cNvPr>
              <p14:cNvContentPartPr/>
              <p14:nvPr/>
            </p14:nvContentPartPr>
            <p14:xfrm rot="10800000">
              <a:off x="3490510" y="1676564"/>
              <a:ext cx="360" cy="1513631"/>
            </p14:xfrm>
          </p:contentPart>
        </mc:Choice>
        <mc:Fallback>
          <p:pic>
            <p:nvPicPr>
              <p:cNvPr id="15" name="Tinta 2">
                <a:extLst>
                  <a:ext uri="{FF2B5EF4-FFF2-40B4-BE49-F238E27FC236}">
                    <a16:creationId xmlns:a16="http://schemas.microsoft.com/office/drawing/2014/main" id="{86A44EDF-AF79-3051-3E6E-2C63C92284D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 rot="10800000">
                <a:off x="3427510" y="1613586"/>
                <a:ext cx="126000" cy="16392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189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BAF4AB77-3F1D-7888-53F4-E5B24187C50E}"/>
                  </a:ext>
                </a:extLst>
              </p14:cNvPr>
              <p14:cNvContentPartPr/>
              <p14:nvPr/>
            </p14:nvContentPartPr>
            <p14:xfrm>
              <a:off x="5032319" y="1655767"/>
              <a:ext cx="360" cy="4574173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BAF4AB77-3F1D-7888-53F4-E5B24187C5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9319" y="1592772"/>
                <a:ext cx="126000" cy="4699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2F656303-123A-45C7-C297-A6F9F20909C8}"/>
                  </a:ext>
                </a:extLst>
              </p14:cNvPr>
              <p14:cNvContentPartPr/>
              <p14:nvPr/>
            </p14:nvContentPartPr>
            <p14:xfrm>
              <a:off x="6550216" y="1665906"/>
              <a:ext cx="360" cy="4564033"/>
            </p14:xfrm>
          </p:contentPart>
        </mc:Choice>
        <mc:Fallback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2F656303-123A-45C7-C297-A6F9F20909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7216" y="1602912"/>
                <a:ext cx="126000" cy="4689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A606BBBD-341D-FC68-B6C6-48EE384F695D}"/>
                  </a:ext>
                </a:extLst>
              </p14:cNvPr>
              <p14:cNvContentPartPr/>
              <p14:nvPr/>
            </p14:nvContentPartPr>
            <p14:xfrm rot="16200000">
              <a:off x="5815456" y="867663"/>
              <a:ext cx="360" cy="4655733"/>
            </p14:xfrm>
          </p:contentPart>
        </mc:Choice>
        <mc:Fallback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A606BBBD-341D-FC68-B6C6-48EE384F69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6200000">
                <a:off x="5752456" y="804665"/>
                <a:ext cx="126000" cy="4781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33D23AEB-48D3-528E-4596-3C69D23836C7}"/>
                  </a:ext>
                </a:extLst>
              </p14:cNvPr>
              <p14:cNvContentPartPr/>
              <p14:nvPr/>
            </p14:nvContentPartPr>
            <p14:xfrm rot="16200000">
              <a:off x="5815454" y="-684903"/>
              <a:ext cx="360" cy="4655734"/>
            </p14:xfrm>
          </p:contentPart>
        </mc:Choice>
        <mc:Fallback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33D23AEB-48D3-528E-4596-3C69D23836C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6200000">
                <a:off x="5752454" y="-747901"/>
                <a:ext cx="126000" cy="4781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718F5856-5834-380D-6B5A-AD4C12D59DD4}"/>
                  </a:ext>
                </a:extLst>
              </p14:cNvPr>
              <p14:cNvContentPartPr/>
              <p14:nvPr/>
            </p14:nvContentPartPr>
            <p14:xfrm rot="16200000">
              <a:off x="5799127" y="3943498"/>
              <a:ext cx="360" cy="4623075"/>
            </p14:xfrm>
          </p:contentPart>
        </mc:Choice>
        <mc:Fallback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718F5856-5834-380D-6B5A-AD4C12D59D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16200000">
                <a:off x="5736127" y="3880504"/>
                <a:ext cx="126000" cy="4748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2BD18284-A17A-F390-0A60-22FB328DE94B}"/>
                  </a:ext>
                </a:extLst>
              </p14:cNvPr>
              <p14:cNvContentPartPr/>
              <p14:nvPr/>
            </p14:nvContentPartPr>
            <p14:xfrm rot="16200000">
              <a:off x="5799126" y="2431405"/>
              <a:ext cx="360" cy="4623073"/>
            </p14:xfrm>
          </p:contentPart>
        </mc:Choice>
        <mc:Fallback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2BD18284-A17A-F390-0A60-22FB328DE9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16200000">
                <a:off x="5736126" y="2368411"/>
                <a:ext cx="126000" cy="4748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5C6C726A-FEFA-625F-7B0B-CFFF8847C6BE}"/>
                  </a:ext>
                </a:extLst>
              </p14:cNvPr>
              <p14:cNvContentPartPr/>
              <p14:nvPr/>
            </p14:nvContentPartPr>
            <p14:xfrm>
              <a:off x="3487767" y="1645536"/>
              <a:ext cx="360" cy="4574172"/>
            </p14:xfrm>
          </p:contentPart>
        </mc:Choice>
        <mc:Fallback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5C6C726A-FEFA-625F-7B0B-CFFF8847C6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4767" y="1582541"/>
                <a:ext cx="126000" cy="4699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ECF9FABB-20EF-D27B-A99F-2A0EEA2417F3}"/>
                  </a:ext>
                </a:extLst>
              </p14:cNvPr>
              <p14:cNvContentPartPr/>
              <p14:nvPr/>
            </p14:nvContentPartPr>
            <p14:xfrm>
              <a:off x="8152037" y="1655767"/>
              <a:ext cx="360" cy="4578485"/>
            </p14:xfrm>
          </p:contentPart>
        </mc:Choice>
        <mc:Fallback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ECF9FABB-20EF-D27B-A99F-2A0EEA2417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89037" y="1592772"/>
                <a:ext cx="126000" cy="4704115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CaixaDeTexto 26">
            <a:extLst>
              <a:ext uri="{FF2B5EF4-FFF2-40B4-BE49-F238E27FC236}">
                <a16:creationId xmlns:a16="http://schemas.microsoft.com/office/drawing/2014/main" id="{1D4AC53D-6BD9-95E1-E849-B3A0CD70C210}"/>
              </a:ext>
            </a:extLst>
          </p:cNvPr>
          <p:cNvSpPr txBox="1"/>
          <p:nvPr/>
        </p:nvSpPr>
        <p:spPr>
          <a:xfrm>
            <a:off x="2614276" y="1887948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B7BAA3D-3A84-8ADB-6866-99AE2BD1BC94}"/>
              </a:ext>
            </a:extLst>
          </p:cNvPr>
          <p:cNvSpPr txBox="1"/>
          <p:nvPr/>
        </p:nvSpPr>
        <p:spPr>
          <a:xfrm>
            <a:off x="2614276" y="3397614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2CDDB88-F205-9347-ECCF-0AB0ACE0CF35}"/>
              </a:ext>
            </a:extLst>
          </p:cNvPr>
          <p:cNvSpPr txBox="1"/>
          <p:nvPr/>
        </p:nvSpPr>
        <p:spPr>
          <a:xfrm>
            <a:off x="2643071" y="4907281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3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EC8A580-6B37-5D7C-1E6D-2C8DA495E57F}"/>
              </a:ext>
            </a:extLst>
          </p:cNvPr>
          <p:cNvSpPr txBox="1"/>
          <p:nvPr/>
        </p:nvSpPr>
        <p:spPr>
          <a:xfrm>
            <a:off x="3944662" y="620252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2D1CE89-E499-48EB-A910-0242AC3A6973}"/>
              </a:ext>
            </a:extLst>
          </p:cNvPr>
          <p:cNvSpPr txBox="1"/>
          <p:nvPr/>
        </p:nvSpPr>
        <p:spPr>
          <a:xfrm>
            <a:off x="5512924" y="603850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2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EAA2A79-95E2-D5DD-BA7D-6A9C955F9C5C}"/>
              </a:ext>
            </a:extLst>
          </p:cNvPr>
          <p:cNvSpPr txBox="1"/>
          <p:nvPr/>
        </p:nvSpPr>
        <p:spPr>
          <a:xfrm>
            <a:off x="6993236" y="590763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8A415581-A12E-4DF1-8EA6-807C72C99577}"/>
                  </a:ext>
                </a:extLst>
              </p14:cNvPr>
              <p14:cNvContentPartPr/>
              <p14:nvPr/>
            </p14:nvContentPartPr>
            <p14:xfrm rot="5400000">
              <a:off x="5815454" y="-686630"/>
              <a:ext cx="360" cy="4655736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8A415581-A12E-4DF1-8EA6-807C72C9957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rot="5400000">
                <a:off x="5752454" y="-749628"/>
                <a:ext cx="126000" cy="4781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Tinta 2">
                <a:extLst>
                  <a:ext uri="{FF2B5EF4-FFF2-40B4-BE49-F238E27FC236}">
                    <a16:creationId xmlns:a16="http://schemas.microsoft.com/office/drawing/2014/main" id="{C5EF7A18-6D97-D96A-91FB-78871C1D9BD3}"/>
                  </a:ext>
                </a:extLst>
              </p14:cNvPr>
              <p14:cNvContentPartPr/>
              <p14:nvPr/>
            </p14:nvContentPartPr>
            <p14:xfrm rot="5400000">
              <a:off x="5823989" y="863689"/>
              <a:ext cx="360" cy="4655736"/>
            </p14:xfrm>
          </p:contentPart>
        </mc:Choice>
        <mc:Fallback>
          <p:pic>
            <p:nvPicPr>
              <p:cNvPr id="13" name="Tinta 2">
                <a:extLst>
                  <a:ext uri="{FF2B5EF4-FFF2-40B4-BE49-F238E27FC236}">
                    <a16:creationId xmlns:a16="http://schemas.microsoft.com/office/drawing/2014/main" id="{C5EF7A18-6D97-D96A-91FB-78871C1D9BD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rot="5400000">
                <a:off x="5760989" y="800691"/>
                <a:ext cx="126000" cy="4781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Tinta 2">
                <a:extLst>
                  <a:ext uri="{FF2B5EF4-FFF2-40B4-BE49-F238E27FC236}">
                    <a16:creationId xmlns:a16="http://schemas.microsoft.com/office/drawing/2014/main" id="{11FE410B-8C09-4813-04BE-E62DA691E098}"/>
                  </a:ext>
                </a:extLst>
              </p14:cNvPr>
              <p14:cNvContentPartPr/>
              <p14:nvPr/>
            </p14:nvContentPartPr>
            <p14:xfrm rot="10800000">
              <a:off x="8148359" y="1642782"/>
              <a:ext cx="360" cy="1531278"/>
            </p14:xfrm>
          </p:contentPart>
        </mc:Choice>
        <mc:Fallback>
          <p:pic>
            <p:nvPicPr>
              <p:cNvPr id="14" name="Tinta 2">
                <a:extLst>
                  <a:ext uri="{FF2B5EF4-FFF2-40B4-BE49-F238E27FC236}">
                    <a16:creationId xmlns:a16="http://schemas.microsoft.com/office/drawing/2014/main" id="{11FE410B-8C09-4813-04BE-E62DA691E09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 rot="10800000">
                <a:off x="8085359" y="1579803"/>
                <a:ext cx="126000" cy="1656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Tinta 2">
                <a:extLst>
                  <a:ext uri="{FF2B5EF4-FFF2-40B4-BE49-F238E27FC236}">
                    <a16:creationId xmlns:a16="http://schemas.microsoft.com/office/drawing/2014/main" id="{86A44EDF-AF79-3051-3E6E-2C63C92284DE}"/>
                  </a:ext>
                </a:extLst>
              </p14:cNvPr>
              <p14:cNvContentPartPr/>
              <p14:nvPr/>
            </p14:nvContentPartPr>
            <p14:xfrm rot="10800000">
              <a:off x="3489185" y="1635914"/>
              <a:ext cx="360" cy="4622917"/>
            </p14:xfrm>
          </p:contentPart>
        </mc:Choice>
        <mc:Fallback>
          <p:pic>
            <p:nvPicPr>
              <p:cNvPr id="15" name="Tinta 2">
                <a:extLst>
                  <a:ext uri="{FF2B5EF4-FFF2-40B4-BE49-F238E27FC236}">
                    <a16:creationId xmlns:a16="http://schemas.microsoft.com/office/drawing/2014/main" id="{86A44EDF-AF79-3051-3E6E-2C63C92284D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3426185" y="1572917"/>
                <a:ext cx="126000" cy="4748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Tinta 2">
                <a:extLst>
                  <a:ext uri="{FF2B5EF4-FFF2-40B4-BE49-F238E27FC236}">
                    <a16:creationId xmlns:a16="http://schemas.microsoft.com/office/drawing/2014/main" id="{6DFD0B0F-1E63-BC43-85E6-783A0E8A5607}"/>
                  </a:ext>
                </a:extLst>
              </p14:cNvPr>
              <p14:cNvContentPartPr/>
              <p14:nvPr/>
            </p14:nvContentPartPr>
            <p14:xfrm rot="10800000">
              <a:off x="5036049" y="1635914"/>
              <a:ext cx="360" cy="4594025"/>
            </p14:xfrm>
          </p:contentPart>
        </mc:Choice>
        <mc:Fallback>
          <p:pic>
            <p:nvPicPr>
              <p:cNvPr id="18" name="Tinta 2">
                <a:extLst>
                  <a:ext uri="{FF2B5EF4-FFF2-40B4-BE49-F238E27FC236}">
                    <a16:creationId xmlns:a16="http://schemas.microsoft.com/office/drawing/2014/main" id="{6DFD0B0F-1E63-BC43-85E6-783A0E8A560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 rot="10800000">
                <a:off x="4973049" y="1572918"/>
                <a:ext cx="126000" cy="47196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2" name="Tinta 2">
                <a:extLst>
                  <a:ext uri="{FF2B5EF4-FFF2-40B4-BE49-F238E27FC236}">
                    <a16:creationId xmlns:a16="http://schemas.microsoft.com/office/drawing/2014/main" id="{71B8C15D-B68E-AE87-E106-EF12B56D4FCA}"/>
                  </a:ext>
                </a:extLst>
              </p14:cNvPr>
              <p14:cNvContentPartPr/>
              <p14:nvPr/>
            </p14:nvContentPartPr>
            <p14:xfrm rot="16200000">
              <a:off x="4276922" y="5478215"/>
              <a:ext cx="360" cy="1561595"/>
            </p14:xfrm>
          </p:contentPart>
        </mc:Choice>
        <mc:Fallback>
          <p:pic>
            <p:nvPicPr>
              <p:cNvPr id="22" name="Tinta 2">
                <a:extLst>
                  <a:ext uri="{FF2B5EF4-FFF2-40B4-BE49-F238E27FC236}">
                    <a16:creationId xmlns:a16="http://schemas.microsoft.com/office/drawing/2014/main" id="{71B8C15D-B68E-AE87-E106-EF12B56D4FC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 rot="16200000">
                <a:off x="4213922" y="5415233"/>
                <a:ext cx="126000" cy="16871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664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3830FD29-E1BB-2D2D-0C24-A8190C9B1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89689" y="4977889"/>
            <a:ext cx="526635" cy="526635"/>
          </a:xfrm>
          <a:prstGeom prst="rect">
            <a:avLst/>
          </a:prstGeom>
        </p:spPr>
      </p:pic>
      <p:pic>
        <p:nvPicPr>
          <p:cNvPr id="7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5BCA1564-07F2-61AD-D520-0F8429F01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54" y="4958039"/>
            <a:ext cx="526635" cy="526635"/>
          </a:xfrm>
          <a:prstGeom prst="rect">
            <a:avLst/>
          </a:prstGeom>
        </p:spPr>
      </p:pic>
      <p:pic>
        <p:nvPicPr>
          <p:cNvPr id="5" name="Imagem 4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664A793C-9E6C-906E-BD74-412E143EF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55967" y="4976149"/>
            <a:ext cx="526635" cy="526635"/>
          </a:xfrm>
          <a:prstGeom prst="rect">
            <a:avLst/>
          </a:prstGeom>
        </p:spPr>
      </p:pic>
      <p:pic>
        <p:nvPicPr>
          <p:cNvPr id="4" name="Imagem 3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37A6DBC1-E659-1ECF-0D03-46029F355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15876" y="4988557"/>
            <a:ext cx="526635" cy="526635"/>
          </a:xfrm>
          <a:prstGeom prst="rect">
            <a:avLst/>
          </a:prstGeom>
        </p:spPr>
      </p:pic>
      <p:sp>
        <p:nvSpPr>
          <p:cNvPr id="232" name="CaixaDeTexto 231">
            <a:extLst>
              <a:ext uri="{FF2B5EF4-FFF2-40B4-BE49-F238E27FC236}">
                <a16:creationId xmlns:a16="http://schemas.microsoft.com/office/drawing/2014/main" id="{C4F509C7-B6FA-83EF-9628-04CE845D9194}"/>
              </a:ext>
            </a:extLst>
          </p:cNvPr>
          <p:cNvSpPr txBox="1"/>
          <p:nvPr/>
        </p:nvSpPr>
        <p:spPr>
          <a:xfrm>
            <a:off x="5311716" y="353891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2" name="Tinta 241">
                <a:extLst>
                  <a:ext uri="{FF2B5EF4-FFF2-40B4-BE49-F238E27FC236}">
                    <a16:creationId xmlns:a16="http://schemas.microsoft.com/office/drawing/2014/main" id="{69EB6E5B-3305-EB5C-709B-4A51A8F4B22D}"/>
                  </a:ext>
                </a:extLst>
              </p14:cNvPr>
              <p14:cNvContentPartPr/>
              <p14:nvPr/>
            </p14:nvContentPartPr>
            <p14:xfrm>
              <a:off x="6847208" y="818649"/>
              <a:ext cx="360" cy="1547893"/>
            </p14:xfrm>
          </p:contentPart>
        </mc:Choice>
        <mc:Fallback>
          <p:pic>
            <p:nvPicPr>
              <p:cNvPr id="242" name="Tinta 241">
                <a:extLst>
                  <a:ext uri="{FF2B5EF4-FFF2-40B4-BE49-F238E27FC236}">
                    <a16:creationId xmlns:a16="http://schemas.microsoft.com/office/drawing/2014/main" id="{69EB6E5B-3305-EB5C-709B-4A51A8F4B2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28128" y="799570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5" name="Tinta 314">
                <a:extLst>
                  <a:ext uri="{FF2B5EF4-FFF2-40B4-BE49-F238E27FC236}">
                    <a16:creationId xmlns:a16="http://schemas.microsoft.com/office/drawing/2014/main" id="{BC3DFE83-EEBF-67C5-7DBF-D48009FD3E6B}"/>
                  </a:ext>
                </a:extLst>
              </p14:cNvPr>
              <p14:cNvContentPartPr/>
              <p14:nvPr/>
            </p14:nvContentPartPr>
            <p14:xfrm>
              <a:off x="6319613" y="828510"/>
              <a:ext cx="360" cy="1527106"/>
            </p14:xfrm>
          </p:contentPart>
        </mc:Choice>
        <mc:Fallback>
          <p:pic>
            <p:nvPicPr>
              <p:cNvPr id="315" name="Tinta 314">
                <a:extLst>
                  <a:ext uri="{FF2B5EF4-FFF2-40B4-BE49-F238E27FC236}">
                    <a16:creationId xmlns:a16="http://schemas.microsoft.com/office/drawing/2014/main" id="{BC3DFE83-EEBF-67C5-7DBF-D48009FD3E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00533" y="809435"/>
                <a:ext cx="38160" cy="1564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6" name="Tinta 315">
                <a:extLst>
                  <a:ext uri="{FF2B5EF4-FFF2-40B4-BE49-F238E27FC236}">
                    <a16:creationId xmlns:a16="http://schemas.microsoft.com/office/drawing/2014/main" id="{17DB1C6D-1336-3D8C-9AA3-6FD72AEDDDD8}"/>
                  </a:ext>
                </a:extLst>
              </p14:cNvPr>
              <p14:cNvContentPartPr/>
              <p14:nvPr/>
            </p14:nvContentPartPr>
            <p14:xfrm>
              <a:off x="5792018" y="817584"/>
              <a:ext cx="360" cy="1527106"/>
            </p14:xfrm>
          </p:contentPart>
        </mc:Choice>
        <mc:Fallback>
          <p:pic>
            <p:nvPicPr>
              <p:cNvPr id="316" name="Tinta 315">
                <a:extLst>
                  <a:ext uri="{FF2B5EF4-FFF2-40B4-BE49-F238E27FC236}">
                    <a16:creationId xmlns:a16="http://schemas.microsoft.com/office/drawing/2014/main" id="{17DB1C6D-1336-3D8C-9AA3-6FD72AEDDD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72938" y="798509"/>
                <a:ext cx="38160" cy="1564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17" name="Tinta 316">
                <a:extLst>
                  <a:ext uri="{FF2B5EF4-FFF2-40B4-BE49-F238E27FC236}">
                    <a16:creationId xmlns:a16="http://schemas.microsoft.com/office/drawing/2014/main" id="{147D4CC1-F285-C905-D191-6D9D22531223}"/>
                  </a:ext>
                </a:extLst>
              </p14:cNvPr>
              <p14:cNvContentPartPr/>
              <p14:nvPr/>
            </p14:nvContentPartPr>
            <p14:xfrm>
              <a:off x="5268739" y="817584"/>
              <a:ext cx="360" cy="1547893"/>
            </p14:xfrm>
          </p:contentPart>
        </mc:Choice>
        <mc:Fallback>
          <p:pic>
            <p:nvPicPr>
              <p:cNvPr id="317" name="Tinta 316">
                <a:extLst>
                  <a:ext uri="{FF2B5EF4-FFF2-40B4-BE49-F238E27FC236}">
                    <a16:creationId xmlns:a16="http://schemas.microsoft.com/office/drawing/2014/main" id="{147D4CC1-F285-C905-D191-6D9D225312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9659" y="798505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8" name="Tinta 317">
                <a:extLst>
                  <a:ext uri="{FF2B5EF4-FFF2-40B4-BE49-F238E27FC236}">
                    <a16:creationId xmlns:a16="http://schemas.microsoft.com/office/drawing/2014/main" id="{73871F49-F3C1-3B38-7503-131C673B3AF5}"/>
                  </a:ext>
                </a:extLst>
              </p14:cNvPr>
              <p14:cNvContentPartPr/>
              <p14:nvPr/>
            </p14:nvContentPartPr>
            <p14:xfrm rot="16200000">
              <a:off x="6061359" y="44883"/>
              <a:ext cx="360" cy="1547893"/>
            </p14:xfrm>
          </p:contentPart>
        </mc:Choice>
        <mc:Fallback>
          <p:pic>
            <p:nvPicPr>
              <p:cNvPr id="318" name="Tinta 317">
                <a:extLst>
                  <a:ext uri="{FF2B5EF4-FFF2-40B4-BE49-F238E27FC236}">
                    <a16:creationId xmlns:a16="http://schemas.microsoft.com/office/drawing/2014/main" id="{73871F49-F3C1-3B38-7503-131C673B3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6042279" y="25804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19" name="Tinta 318">
                <a:extLst>
                  <a:ext uri="{FF2B5EF4-FFF2-40B4-BE49-F238E27FC236}">
                    <a16:creationId xmlns:a16="http://schemas.microsoft.com/office/drawing/2014/main" id="{D294005A-6B42-4DF9-F5DB-AD65674032C1}"/>
                  </a:ext>
                </a:extLst>
              </p14:cNvPr>
              <p14:cNvContentPartPr/>
              <p14:nvPr/>
            </p14:nvContentPartPr>
            <p14:xfrm rot="16200000">
              <a:off x="6044607" y="546863"/>
              <a:ext cx="360" cy="1547893"/>
            </p14:xfrm>
          </p:contentPart>
        </mc:Choice>
        <mc:Fallback>
          <p:pic>
            <p:nvPicPr>
              <p:cNvPr id="319" name="Tinta 318">
                <a:extLst>
                  <a:ext uri="{FF2B5EF4-FFF2-40B4-BE49-F238E27FC236}">
                    <a16:creationId xmlns:a16="http://schemas.microsoft.com/office/drawing/2014/main" id="{D294005A-6B42-4DF9-F5DB-AD65674032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6025527" y="527784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0" name="Tinta 319">
                <a:extLst>
                  <a:ext uri="{FF2B5EF4-FFF2-40B4-BE49-F238E27FC236}">
                    <a16:creationId xmlns:a16="http://schemas.microsoft.com/office/drawing/2014/main" id="{9C243E6A-15C0-9A58-1E5A-9C463D5D7901}"/>
                  </a:ext>
                </a:extLst>
              </p14:cNvPr>
              <p14:cNvContentPartPr/>
              <p14:nvPr/>
            </p14:nvContentPartPr>
            <p14:xfrm rot="16200000">
              <a:off x="6044608" y="1075544"/>
              <a:ext cx="360" cy="1547893"/>
            </p14:xfrm>
          </p:contentPart>
        </mc:Choice>
        <mc:Fallback>
          <p:pic>
            <p:nvPicPr>
              <p:cNvPr id="320" name="Tinta 319">
                <a:extLst>
                  <a:ext uri="{FF2B5EF4-FFF2-40B4-BE49-F238E27FC236}">
                    <a16:creationId xmlns:a16="http://schemas.microsoft.com/office/drawing/2014/main" id="{9C243E6A-15C0-9A58-1E5A-9C463D5D79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6025528" y="1056465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21" name="Tinta 320">
                <a:extLst>
                  <a:ext uri="{FF2B5EF4-FFF2-40B4-BE49-F238E27FC236}">
                    <a16:creationId xmlns:a16="http://schemas.microsoft.com/office/drawing/2014/main" id="{6BF59ABD-93E0-A125-D450-224B04D6273F}"/>
                  </a:ext>
                </a:extLst>
              </p14:cNvPr>
              <p14:cNvContentPartPr/>
              <p14:nvPr/>
            </p14:nvContentPartPr>
            <p14:xfrm rot="16200000">
              <a:off x="6054755" y="1594976"/>
              <a:ext cx="360" cy="1547893"/>
            </p14:xfrm>
          </p:contentPart>
        </mc:Choice>
        <mc:Fallback>
          <p:pic>
            <p:nvPicPr>
              <p:cNvPr id="321" name="Tinta 320">
                <a:extLst>
                  <a:ext uri="{FF2B5EF4-FFF2-40B4-BE49-F238E27FC236}">
                    <a16:creationId xmlns:a16="http://schemas.microsoft.com/office/drawing/2014/main" id="{6BF59ABD-93E0-A125-D450-224B04D627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6035675" y="1575897"/>
                <a:ext cx="38160" cy="1585690"/>
              </a:xfrm>
              <a:prstGeom prst="rect">
                <a:avLst/>
              </a:prstGeom>
            </p:spPr>
          </p:pic>
        </mc:Fallback>
      </mc:AlternateContent>
      <p:sp>
        <p:nvSpPr>
          <p:cNvPr id="322" name="CaixaDeTexto 321">
            <a:extLst>
              <a:ext uri="{FF2B5EF4-FFF2-40B4-BE49-F238E27FC236}">
                <a16:creationId xmlns:a16="http://schemas.microsoft.com/office/drawing/2014/main" id="{6F56BFFC-3954-0614-C504-9B2F4BE8A063}"/>
              </a:ext>
            </a:extLst>
          </p:cNvPr>
          <p:cNvSpPr txBox="1"/>
          <p:nvPr/>
        </p:nvSpPr>
        <p:spPr>
          <a:xfrm>
            <a:off x="5851434" y="369707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2</a:t>
            </a:r>
          </a:p>
        </p:txBody>
      </p:sp>
      <p:sp>
        <p:nvSpPr>
          <p:cNvPr id="323" name="CaixaDeTexto 322">
            <a:extLst>
              <a:ext uri="{FF2B5EF4-FFF2-40B4-BE49-F238E27FC236}">
                <a16:creationId xmlns:a16="http://schemas.microsoft.com/office/drawing/2014/main" id="{D9C3FFFD-A3E9-ED07-F5D2-E374A2DDEFC1}"/>
              </a:ext>
            </a:extLst>
          </p:cNvPr>
          <p:cNvSpPr txBox="1"/>
          <p:nvPr/>
        </p:nvSpPr>
        <p:spPr>
          <a:xfrm>
            <a:off x="6397116" y="369707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3</a:t>
            </a:r>
          </a:p>
        </p:txBody>
      </p:sp>
      <p:sp>
        <p:nvSpPr>
          <p:cNvPr id="324" name="CaixaDeTexto 323">
            <a:extLst>
              <a:ext uri="{FF2B5EF4-FFF2-40B4-BE49-F238E27FC236}">
                <a16:creationId xmlns:a16="http://schemas.microsoft.com/office/drawing/2014/main" id="{AAB084C8-E691-68CA-3980-6858B66A4263}"/>
              </a:ext>
            </a:extLst>
          </p:cNvPr>
          <p:cNvSpPr txBox="1"/>
          <p:nvPr/>
        </p:nvSpPr>
        <p:spPr>
          <a:xfrm>
            <a:off x="4946337" y="812870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1</a:t>
            </a:r>
          </a:p>
        </p:txBody>
      </p:sp>
      <p:sp>
        <p:nvSpPr>
          <p:cNvPr id="325" name="CaixaDeTexto 324">
            <a:extLst>
              <a:ext uri="{FF2B5EF4-FFF2-40B4-BE49-F238E27FC236}">
                <a16:creationId xmlns:a16="http://schemas.microsoft.com/office/drawing/2014/main" id="{8B663711-67C8-2826-38FC-CA9C5A5D3668}"/>
              </a:ext>
            </a:extLst>
          </p:cNvPr>
          <p:cNvSpPr txBox="1"/>
          <p:nvPr/>
        </p:nvSpPr>
        <p:spPr>
          <a:xfrm>
            <a:off x="4946337" y="1359612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2</a:t>
            </a:r>
          </a:p>
        </p:txBody>
      </p:sp>
      <p:sp>
        <p:nvSpPr>
          <p:cNvPr id="326" name="CaixaDeTexto 325">
            <a:extLst>
              <a:ext uri="{FF2B5EF4-FFF2-40B4-BE49-F238E27FC236}">
                <a16:creationId xmlns:a16="http://schemas.microsoft.com/office/drawing/2014/main" id="{AE2BA351-12B4-18CC-F36E-768214C9714E}"/>
              </a:ext>
            </a:extLst>
          </p:cNvPr>
          <p:cNvSpPr txBox="1"/>
          <p:nvPr/>
        </p:nvSpPr>
        <p:spPr>
          <a:xfrm>
            <a:off x="4927507" y="1849671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3</a:t>
            </a:r>
          </a:p>
        </p:txBody>
      </p:sp>
      <p:sp>
        <p:nvSpPr>
          <p:cNvPr id="359" name="CaixaDeTexto 358">
            <a:extLst>
              <a:ext uri="{FF2B5EF4-FFF2-40B4-BE49-F238E27FC236}">
                <a16:creationId xmlns:a16="http://schemas.microsoft.com/office/drawing/2014/main" id="{433E3562-E9E4-BA74-82CE-BC56D60DFE30}"/>
              </a:ext>
            </a:extLst>
          </p:cNvPr>
          <p:cNvSpPr txBox="1"/>
          <p:nvPr/>
        </p:nvSpPr>
        <p:spPr>
          <a:xfrm>
            <a:off x="4191664" y="4502384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60" name="Tinta 359">
                <a:extLst>
                  <a:ext uri="{FF2B5EF4-FFF2-40B4-BE49-F238E27FC236}">
                    <a16:creationId xmlns:a16="http://schemas.microsoft.com/office/drawing/2014/main" id="{BAD67E07-9111-777C-67A9-78A6B5A3F91D}"/>
                  </a:ext>
                </a:extLst>
              </p14:cNvPr>
              <p14:cNvContentPartPr/>
              <p14:nvPr/>
            </p14:nvContentPartPr>
            <p14:xfrm>
              <a:off x="5727156" y="4967142"/>
              <a:ext cx="360" cy="1547893"/>
            </p14:xfrm>
          </p:contentPart>
        </mc:Choice>
        <mc:Fallback>
          <p:pic>
            <p:nvPicPr>
              <p:cNvPr id="360" name="Tinta 359">
                <a:extLst>
                  <a:ext uri="{FF2B5EF4-FFF2-40B4-BE49-F238E27FC236}">
                    <a16:creationId xmlns:a16="http://schemas.microsoft.com/office/drawing/2014/main" id="{BAD67E07-9111-777C-67A9-78A6B5A3F9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08076" y="4948063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61" name="Tinta 360">
                <a:extLst>
                  <a:ext uri="{FF2B5EF4-FFF2-40B4-BE49-F238E27FC236}">
                    <a16:creationId xmlns:a16="http://schemas.microsoft.com/office/drawing/2014/main" id="{C58BA357-86F8-9066-371D-6FB315AC8798}"/>
                  </a:ext>
                </a:extLst>
              </p14:cNvPr>
              <p14:cNvContentPartPr/>
              <p14:nvPr/>
            </p14:nvContentPartPr>
            <p14:xfrm>
              <a:off x="5199561" y="4977003"/>
              <a:ext cx="360" cy="1527106"/>
            </p14:xfrm>
          </p:contentPart>
        </mc:Choice>
        <mc:Fallback>
          <p:pic>
            <p:nvPicPr>
              <p:cNvPr id="361" name="Tinta 360">
                <a:extLst>
                  <a:ext uri="{FF2B5EF4-FFF2-40B4-BE49-F238E27FC236}">
                    <a16:creationId xmlns:a16="http://schemas.microsoft.com/office/drawing/2014/main" id="{C58BA357-86F8-9066-371D-6FB315AC87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80481" y="4957928"/>
                <a:ext cx="38160" cy="1564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62" name="Tinta 361">
                <a:extLst>
                  <a:ext uri="{FF2B5EF4-FFF2-40B4-BE49-F238E27FC236}">
                    <a16:creationId xmlns:a16="http://schemas.microsoft.com/office/drawing/2014/main" id="{AC110450-1C48-0B8F-22EE-E4E6017D94A2}"/>
                  </a:ext>
                </a:extLst>
              </p14:cNvPr>
              <p14:cNvContentPartPr/>
              <p14:nvPr/>
            </p14:nvContentPartPr>
            <p14:xfrm>
              <a:off x="4671966" y="4966077"/>
              <a:ext cx="360" cy="1527106"/>
            </p14:xfrm>
          </p:contentPart>
        </mc:Choice>
        <mc:Fallback>
          <p:pic>
            <p:nvPicPr>
              <p:cNvPr id="362" name="Tinta 361">
                <a:extLst>
                  <a:ext uri="{FF2B5EF4-FFF2-40B4-BE49-F238E27FC236}">
                    <a16:creationId xmlns:a16="http://schemas.microsoft.com/office/drawing/2014/main" id="{AC110450-1C48-0B8F-22EE-E4E6017D94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52886" y="4947002"/>
                <a:ext cx="38160" cy="1564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63" name="Tinta 362">
                <a:extLst>
                  <a:ext uri="{FF2B5EF4-FFF2-40B4-BE49-F238E27FC236}">
                    <a16:creationId xmlns:a16="http://schemas.microsoft.com/office/drawing/2014/main" id="{91D0275E-58FA-B00C-DE09-32CE21F1B29C}"/>
                  </a:ext>
                </a:extLst>
              </p14:cNvPr>
              <p14:cNvContentPartPr/>
              <p14:nvPr/>
            </p14:nvContentPartPr>
            <p14:xfrm>
              <a:off x="4148687" y="4966077"/>
              <a:ext cx="360" cy="1547893"/>
            </p14:xfrm>
          </p:contentPart>
        </mc:Choice>
        <mc:Fallback>
          <p:pic>
            <p:nvPicPr>
              <p:cNvPr id="363" name="Tinta 362">
                <a:extLst>
                  <a:ext uri="{FF2B5EF4-FFF2-40B4-BE49-F238E27FC236}">
                    <a16:creationId xmlns:a16="http://schemas.microsoft.com/office/drawing/2014/main" id="{91D0275E-58FA-B00C-DE09-32CE21F1B2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9607" y="4946998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64" name="Tinta 363">
                <a:extLst>
                  <a:ext uri="{FF2B5EF4-FFF2-40B4-BE49-F238E27FC236}">
                    <a16:creationId xmlns:a16="http://schemas.microsoft.com/office/drawing/2014/main" id="{5FAD417C-3E24-A99F-3FBC-1A14CC694972}"/>
                  </a:ext>
                </a:extLst>
              </p14:cNvPr>
              <p14:cNvContentPartPr/>
              <p14:nvPr/>
            </p14:nvContentPartPr>
            <p14:xfrm rot="16200000">
              <a:off x="4941307" y="4193376"/>
              <a:ext cx="360" cy="1547893"/>
            </p14:xfrm>
          </p:contentPart>
        </mc:Choice>
        <mc:Fallback>
          <p:pic>
            <p:nvPicPr>
              <p:cNvPr id="364" name="Tinta 363">
                <a:extLst>
                  <a:ext uri="{FF2B5EF4-FFF2-40B4-BE49-F238E27FC236}">
                    <a16:creationId xmlns:a16="http://schemas.microsoft.com/office/drawing/2014/main" id="{5FAD417C-3E24-A99F-3FBC-1A14CC6949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4922227" y="4174297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65" name="Tinta 364">
                <a:extLst>
                  <a:ext uri="{FF2B5EF4-FFF2-40B4-BE49-F238E27FC236}">
                    <a16:creationId xmlns:a16="http://schemas.microsoft.com/office/drawing/2014/main" id="{BAA063B2-B58E-BA80-FA5C-3AD01B28CD13}"/>
                  </a:ext>
                </a:extLst>
              </p14:cNvPr>
              <p14:cNvContentPartPr/>
              <p14:nvPr/>
            </p14:nvContentPartPr>
            <p14:xfrm rot="16200000">
              <a:off x="4924555" y="4695356"/>
              <a:ext cx="360" cy="1547893"/>
            </p14:xfrm>
          </p:contentPart>
        </mc:Choice>
        <mc:Fallback>
          <p:pic>
            <p:nvPicPr>
              <p:cNvPr id="365" name="Tinta 364">
                <a:extLst>
                  <a:ext uri="{FF2B5EF4-FFF2-40B4-BE49-F238E27FC236}">
                    <a16:creationId xmlns:a16="http://schemas.microsoft.com/office/drawing/2014/main" id="{BAA063B2-B58E-BA80-FA5C-3AD01B28CD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4905475" y="4676277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6" name="Tinta 365">
                <a:extLst>
                  <a:ext uri="{FF2B5EF4-FFF2-40B4-BE49-F238E27FC236}">
                    <a16:creationId xmlns:a16="http://schemas.microsoft.com/office/drawing/2014/main" id="{4F6533E5-CB69-C6A6-A3EF-C17662298A54}"/>
                  </a:ext>
                </a:extLst>
              </p14:cNvPr>
              <p14:cNvContentPartPr/>
              <p14:nvPr/>
            </p14:nvContentPartPr>
            <p14:xfrm rot="16200000">
              <a:off x="4924556" y="5224037"/>
              <a:ext cx="360" cy="1547893"/>
            </p14:xfrm>
          </p:contentPart>
        </mc:Choice>
        <mc:Fallback>
          <p:pic>
            <p:nvPicPr>
              <p:cNvPr id="366" name="Tinta 365">
                <a:extLst>
                  <a:ext uri="{FF2B5EF4-FFF2-40B4-BE49-F238E27FC236}">
                    <a16:creationId xmlns:a16="http://schemas.microsoft.com/office/drawing/2014/main" id="{4F6533E5-CB69-C6A6-A3EF-C17662298A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4905476" y="5204958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67" name="Tinta 366">
                <a:extLst>
                  <a:ext uri="{FF2B5EF4-FFF2-40B4-BE49-F238E27FC236}">
                    <a16:creationId xmlns:a16="http://schemas.microsoft.com/office/drawing/2014/main" id="{44CC6361-91AF-E783-2D45-65B106E7C4E6}"/>
                  </a:ext>
                </a:extLst>
              </p14:cNvPr>
              <p14:cNvContentPartPr/>
              <p14:nvPr/>
            </p14:nvContentPartPr>
            <p14:xfrm rot="16200000">
              <a:off x="4934703" y="5743469"/>
              <a:ext cx="360" cy="1547893"/>
            </p14:xfrm>
          </p:contentPart>
        </mc:Choice>
        <mc:Fallback>
          <p:pic>
            <p:nvPicPr>
              <p:cNvPr id="367" name="Tinta 366">
                <a:extLst>
                  <a:ext uri="{FF2B5EF4-FFF2-40B4-BE49-F238E27FC236}">
                    <a16:creationId xmlns:a16="http://schemas.microsoft.com/office/drawing/2014/main" id="{44CC6361-91AF-E783-2D45-65B106E7C4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4915623" y="5724390"/>
                <a:ext cx="38160" cy="1585690"/>
              </a:xfrm>
              <a:prstGeom prst="rect">
                <a:avLst/>
              </a:prstGeom>
            </p:spPr>
          </p:pic>
        </mc:Fallback>
      </mc:AlternateContent>
      <p:sp>
        <p:nvSpPr>
          <p:cNvPr id="368" name="CaixaDeTexto 367">
            <a:extLst>
              <a:ext uri="{FF2B5EF4-FFF2-40B4-BE49-F238E27FC236}">
                <a16:creationId xmlns:a16="http://schemas.microsoft.com/office/drawing/2014/main" id="{DF957860-4021-4DCD-6782-8E589E0E5101}"/>
              </a:ext>
            </a:extLst>
          </p:cNvPr>
          <p:cNvSpPr txBox="1"/>
          <p:nvPr/>
        </p:nvSpPr>
        <p:spPr>
          <a:xfrm>
            <a:off x="4731382" y="4518200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2</a:t>
            </a:r>
          </a:p>
        </p:txBody>
      </p:sp>
      <p:sp>
        <p:nvSpPr>
          <p:cNvPr id="369" name="CaixaDeTexto 368">
            <a:extLst>
              <a:ext uri="{FF2B5EF4-FFF2-40B4-BE49-F238E27FC236}">
                <a16:creationId xmlns:a16="http://schemas.microsoft.com/office/drawing/2014/main" id="{D9EDAA3F-2CC8-C8E6-63D8-CB38F9326A5F}"/>
              </a:ext>
            </a:extLst>
          </p:cNvPr>
          <p:cNvSpPr txBox="1"/>
          <p:nvPr/>
        </p:nvSpPr>
        <p:spPr>
          <a:xfrm>
            <a:off x="5293339" y="4536279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3</a:t>
            </a:r>
          </a:p>
        </p:txBody>
      </p:sp>
      <p:sp>
        <p:nvSpPr>
          <p:cNvPr id="370" name="CaixaDeTexto 369">
            <a:extLst>
              <a:ext uri="{FF2B5EF4-FFF2-40B4-BE49-F238E27FC236}">
                <a16:creationId xmlns:a16="http://schemas.microsoft.com/office/drawing/2014/main" id="{B703EA0A-26A6-C5E7-A5C2-C5711629E080}"/>
              </a:ext>
            </a:extLst>
          </p:cNvPr>
          <p:cNvSpPr txBox="1"/>
          <p:nvPr/>
        </p:nvSpPr>
        <p:spPr>
          <a:xfrm>
            <a:off x="3826285" y="4961363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1</a:t>
            </a:r>
          </a:p>
        </p:txBody>
      </p:sp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1977910D-9A3D-968A-24E4-C2B003B12635}"/>
              </a:ext>
            </a:extLst>
          </p:cNvPr>
          <p:cNvSpPr txBox="1"/>
          <p:nvPr/>
        </p:nvSpPr>
        <p:spPr>
          <a:xfrm>
            <a:off x="3826285" y="5508105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2</a:t>
            </a:r>
          </a:p>
        </p:txBody>
      </p:sp>
      <p:sp>
        <p:nvSpPr>
          <p:cNvPr id="372" name="CaixaDeTexto 371">
            <a:extLst>
              <a:ext uri="{FF2B5EF4-FFF2-40B4-BE49-F238E27FC236}">
                <a16:creationId xmlns:a16="http://schemas.microsoft.com/office/drawing/2014/main" id="{8F3CB4AD-1265-13F7-E877-8EFBD070CB20}"/>
              </a:ext>
            </a:extLst>
          </p:cNvPr>
          <p:cNvSpPr txBox="1"/>
          <p:nvPr/>
        </p:nvSpPr>
        <p:spPr>
          <a:xfrm>
            <a:off x="3807455" y="5998164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3</a:t>
            </a:r>
          </a:p>
        </p:txBody>
      </p:sp>
      <p:sp>
        <p:nvSpPr>
          <p:cNvPr id="382" name="CaixaDeTexto 381">
            <a:extLst>
              <a:ext uri="{FF2B5EF4-FFF2-40B4-BE49-F238E27FC236}">
                <a16:creationId xmlns:a16="http://schemas.microsoft.com/office/drawing/2014/main" id="{8D46F512-9748-C652-37EE-93AF49BDACF6}"/>
              </a:ext>
            </a:extLst>
          </p:cNvPr>
          <p:cNvSpPr txBox="1"/>
          <p:nvPr/>
        </p:nvSpPr>
        <p:spPr>
          <a:xfrm>
            <a:off x="1668750" y="4541759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83" name="Tinta 382">
                <a:extLst>
                  <a:ext uri="{FF2B5EF4-FFF2-40B4-BE49-F238E27FC236}">
                    <a16:creationId xmlns:a16="http://schemas.microsoft.com/office/drawing/2014/main" id="{FA3759A7-07BE-E886-0267-8D3AC3AF5938}"/>
                  </a:ext>
                </a:extLst>
              </p14:cNvPr>
              <p14:cNvContentPartPr/>
              <p14:nvPr/>
            </p14:nvContentPartPr>
            <p14:xfrm>
              <a:off x="3204242" y="5006517"/>
              <a:ext cx="360" cy="1547893"/>
            </p14:xfrm>
          </p:contentPart>
        </mc:Choice>
        <mc:Fallback>
          <p:pic>
            <p:nvPicPr>
              <p:cNvPr id="383" name="Tinta 382">
                <a:extLst>
                  <a:ext uri="{FF2B5EF4-FFF2-40B4-BE49-F238E27FC236}">
                    <a16:creationId xmlns:a16="http://schemas.microsoft.com/office/drawing/2014/main" id="{FA3759A7-07BE-E886-0267-8D3AC3AF59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5162" y="4987438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84" name="Tinta 383">
                <a:extLst>
                  <a:ext uri="{FF2B5EF4-FFF2-40B4-BE49-F238E27FC236}">
                    <a16:creationId xmlns:a16="http://schemas.microsoft.com/office/drawing/2014/main" id="{D224826F-AD01-D836-61C5-51858EF9B3DB}"/>
                  </a:ext>
                </a:extLst>
              </p14:cNvPr>
              <p14:cNvContentPartPr/>
              <p14:nvPr/>
            </p14:nvContentPartPr>
            <p14:xfrm>
              <a:off x="2676647" y="5016378"/>
              <a:ext cx="360" cy="1527106"/>
            </p14:xfrm>
          </p:contentPart>
        </mc:Choice>
        <mc:Fallback>
          <p:pic>
            <p:nvPicPr>
              <p:cNvPr id="384" name="Tinta 383">
                <a:extLst>
                  <a:ext uri="{FF2B5EF4-FFF2-40B4-BE49-F238E27FC236}">
                    <a16:creationId xmlns:a16="http://schemas.microsoft.com/office/drawing/2014/main" id="{D224826F-AD01-D836-61C5-51858EF9B3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57567" y="4997303"/>
                <a:ext cx="38160" cy="1564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5" name="Tinta 384">
                <a:extLst>
                  <a:ext uri="{FF2B5EF4-FFF2-40B4-BE49-F238E27FC236}">
                    <a16:creationId xmlns:a16="http://schemas.microsoft.com/office/drawing/2014/main" id="{E8E6A2C4-222F-21A8-5DBA-DFACEBC634C0}"/>
                  </a:ext>
                </a:extLst>
              </p14:cNvPr>
              <p14:cNvContentPartPr/>
              <p14:nvPr/>
            </p14:nvContentPartPr>
            <p14:xfrm>
              <a:off x="2149052" y="5005452"/>
              <a:ext cx="360" cy="1527106"/>
            </p14:xfrm>
          </p:contentPart>
        </mc:Choice>
        <mc:Fallback>
          <p:pic>
            <p:nvPicPr>
              <p:cNvPr id="385" name="Tinta 384">
                <a:extLst>
                  <a:ext uri="{FF2B5EF4-FFF2-40B4-BE49-F238E27FC236}">
                    <a16:creationId xmlns:a16="http://schemas.microsoft.com/office/drawing/2014/main" id="{E8E6A2C4-222F-21A8-5DBA-DFACEBC634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29972" y="4986377"/>
                <a:ext cx="38160" cy="1564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86" name="Tinta 385">
                <a:extLst>
                  <a:ext uri="{FF2B5EF4-FFF2-40B4-BE49-F238E27FC236}">
                    <a16:creationId xmlns:a16="http://schemas.microsoft.com/office/drawing/2014/main" id="{10195A40-0FE3-0933-1AD8-8DF955213EEB}"/>
                  </a:ext>
                </a:extLst>
              </p14:cNvPr>
              <p14:cNvContentPartPr/>
              <p14:nvPr/>
            </p14:nvContentPartPr>
            <p14:xfrm>
              <a:off x="1625773" y="5005452"/>
              <a:ext cx="360" cy="1547893"/>
            </p14:xfrm>
          </p:contentPart>
        </mc:Choice>
        <mc:Fallback>
          <p:pic>
            <p:nvPicPr>
              <p:cNvPr id="386" name="Tinta 385">
                <a:extLst>
                  <a:ext uri="{FF2B5EF4-FFF2-40B4-BE49-F238E27FC236}">
                    <a16:creationId xmlns:a16="http://schemas.microsoft.com/office/drawing/2014/main" id="{10195A40-0FE3-0933-1AD8-8DF955213E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6693" y="4986373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87" name="Tinta 386">
                <a:extLst>
                  <a:ext uri="{FF2B5EF4-FFF2-40B4-BE49-F238E27FC236}">
                    <a16:creationId xmlns:a16="http://schemas.microsoft.com/office/drawing/2014/main" id="{634A17F0-3735-9E6B-8E7E-AFE78BC62B98}"/>
                  </a:ext>
                </a:extLst>
              </p14:cNvPr>
              <p14:cNvContentPartPr/>
              <p14:nvPr/>
            </p14:nvContentPartPr>
            <p14:xfrm rot="16200000">
              <a:off x="2418393" y="4232751"/>
              <a:ext cx="360" cy="1547893"/>
            </p14:xfrm>
          </p:contentPart>
        </mc:Choice>
        <mc:Fallback>
          <p:pic>
            <p:nvPicPr>
              <p:cNvPr id="387" name="Tinta 386">
                <a:extLst>
                  <a:ext uri="{FF2B5EF4-FFF2-40B4-BE49-F238E27FC236}">
                    <a16:creationId xmlns:a16="http://schemas.microsoft.com/office/drawing/2014/main" id="{634A17F0-3735-9E6B-8E7E-AFE78BC62B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2399313" y="4213672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88" name="Tinta 387">
                <a:extLst>
                  <a:ext uri="{FF2B5EF4-FFF2-40B4-BE49-F238E27FC236}">
                    <a16:creationId xmlns:a16="http://schemas.microsoft.com/office/drawing/2014/main" id="{E86BA74B-2239-9025-33E9-20D39A6EA3A3}"/>
                  </a:ext>
                </a:extLst>
              </p14:cNvPr>
              <p14:cNvContentPartPr/>
              <p14:nvPr/>
            </p14:nvContentPartPr>
            <p14:xfrm rot="16200000">
              <a:off x="2401641" y="4734731"/>
              <a:ext cx="360" cy="1547893"/>
            </p14:xfrm>
          </p:contentPart>
        </mc:Choice>
        <mc:Fallback>
          <p:pic>
            <p:nvPicPr>
              <p:cNvPr id="388" name="Tinta 387">
                <a:extLst>
                  <a:ext uri="{FF2B5EF4-FFF2-40B4-BE49-F238E27FC236}">
                    <a16:creationId xmlns:a16="http://schemas.microsoft.com/office/drawing/2014/main" id="{E86BA74B-2239-9025-33E9-20D39A6EA3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2382561" y="4715652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89" name="Tinta 388">
                <a:extLst>
                  <a:ext uri="{FF2B5EF4-FFF2-40B4-BE49-F238E27FC236}">
                    <a16:creationId xmlns:a16="http://schemas.microsoft.com/office/drawing/2014/main" id="{E20F03E2-69AC-3086-5157-AA52F088E5BC}"/>
                  </a:ext>
                </a:extLst>
              </p14:cNvPr>
              <p14:cNvContentPartPr/>
              <p14:nvPr/>
            </p14:nvContentPartPr>
            <p14:xfrm rot="16200000">
              <a:off x="2401642" y="5263412"/>
              <a:ext cx="360" cy="1547893"/>
            </p14:xfrm>
          </p:contentPart>
        </mc:Choice>
        <mc:Fallback>
          <p:pic>
            <p:nvPicPr>
              <p:cNvPr id="389" name="Tinta 388">
                <a:extLst>
                  <a:ext uri="{FF2B5EF4-FFF2-40B4-BE49-F238E27FC236}">
                    <a16:creationId xmlns:a16="http://schemas.microsoft.com/office/drawing/2014/main" id="{E20F03E2-69AC-3086-5157-AA52F088E5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2382562" y="5244333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90" name="Tinta 389">
                <a:extLst>
                  <a:ext uri="{FF2B5EF4-FFF2-40B4-BE49-F238E27FC236}">
                    <a16:creationId xmlns:a16="http://schemas.microsoft.com/office/drawing/2014/main" id="{FA66D0D0-EC8B-2BE4-407A-02D67D984627}"/>
                  </a:ext>
                </a:extLst>
              </p14:cNvPr>
              <p14:cNvContentPartPr/>
              <p14:nvPr/>
            </p14:nvContentPartPr>
            <p14:xfrm rot="16200000">
              <a:off x="2411789" y="5782844"/>
              <a:ext cx="360" cy="1547893"/>
            </p14:xfrm>
          </p:contentPart>
        </mc:Choice>
        <mc:Fallback>
          <p:pic>
            <p:nvPicPr>
              <p:cNvPr id="390" name="Tinta 389">
                <a:extLst>
                  <a:ext uri="{FF2B5EF4-FFF2-40B4-BE49-F238E27FC236}">
                    <a16:creationId xmlns:a16="http://schemas.microsoft.com/office/drawing/2014/main" id="{FA66D0D0-EC8B-2BE4-407A-02D67D9846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2392709" y="5763765"/>
                <a:ext cx="38160" cy="1585690"/>
              </a:xfrm>
              <a:prstGeom prst="rect">
                <a:avLst/>
              </a:prstGeom>
            </p:spPr>
          </p:pic>
        </mc:Fallback>
      </mc:AlternateContent>
      <p:sp>
        <p:nvSpPr>
          <p:cNvPr id="391" name="CaixaDeTexto 390">
            <a:extLst>
              <a:ext uri="{FF2B5EF4-FFF2-40B4-BE49-F238E27FC236}">
                <a16:creationId xmlns:a16="http://schemas.microsoft.com/office/drawing/2014/main" id="{506E1D31-E0A2-9690-92A0-B1CCD4419D57}"/>
              </a:ext>
            </a:extLst>
          </p:cNvPr>
          <p:cNvSpPr txBox="1"/>
          <p:nvPr/>
        </p:nvSpPr>
        <p:spPr>
          <a:xfrm>
            <a:off x="2208468" y="4557575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2</a:t>
            </a:r>
          </a:p>
        </p:txBody>
      </p: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4591D889-3CFD-1507-C110-C8F68BC95A09}"/>
              </a:ext>
            </a:extLst>
          </p:cNvPr>
          <p:cNvSpPr txBox="1"/>
          <p:nvPr/>
        </p:nvSpPr>
        <p:spPr>
          <a:xfrm>
            <a:off x="2754150" y="4557575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3</a:t>
            </a:r>
          </a:p>
        </p:txBody>
      </p:sp>
      <p:sp>
        <p:nvSpPr>
          <p:cNvPr id="393" name="CaixaDeTexto 392">
            <a:extLst>
              <a:ext uri="{FF2B5EF4-FFF2-40B4-BE49-F238E27FC236}">
                <a16:creationId xmlns:a16="http://schemas.microsoft.com/office/drawing/2014/main" id="{BC088894-7215-D322-03DE-8C5967DF056F}"/>
              </a:ext>
            </a:extLst>
          </p:cNvPr>
          <p:cNvSpPr txBox="1"/>
          <p:nvPr/>
        </p:nvSpPr>
        <p:spPr>
          <a:xfrm>
            <a:off x="1303371" y="5000738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1</a:t>
            </a:r>
          </a:p>
        </p:txBody>
      </p: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CAD2804F-20DF-CD22-553B-3C7999391E80}"/>
              </a:ext>
            </a:extLst>
          </p:cNvPr>
          <p:cNvSpPr txBox="1"/>
          <p:nvPr/>
        </p:nvSpPr>
        <p:spPr>
          <a:xfrm>
            <a:off x="1303371" y="5547480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2</a:t>
            </a:r>
          </a:p>
        </p:txBody>
      </p:sp>
      <p:sp>
        <p:nvSpPr>
          <p:cNvPr id="395" name="CaixaDeTexto 394">
            <a:extLst>
              <a:ext uri="{FF2B5EF4-FFF2-40B4-BE49-F238E27FC236}">
                <a16:creationId xmlns:a16="http://schemas.microsoft.com/office/drawing/2014/main" id="{9E5675B5-D756-3AE1-35B0-867DB1758BC0}"/>
              </a:ext>
            </a:extLst>
          </p:cNvPr>
          <p:cNvSpPr txBox="1"/>
          <p:nvPr/>
        </p:nvSpPr>
        <p:spPr>
          <a:xfrm>
            <a:off x="1284541" y="6037539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3</a:t>
            </a:r>
          </a:p>
        </p:txBody>
      </p:sp>
      <p:sp>
        <p:nvSpPr>
          <p:cNvPr id="405" name="CaixaDeTexto 404">
            <a:extLst>
              <a:ext uri="{FF2B5EF4-FFF2-40B4-BE49-F238E27FC236}">
                <a16:creationId xmlns:a16="http://schemas.microsoft.com/office/drawing/2014/main" id="{418271C6-C8AE-3148-0F72-B56D15E498DF}"/>
              </a:ext>
            </a:extLst>
          </p:cNvPr>
          <p:cNvSpPr txBox="1"/>
          <p:nvPr/>
        </p:nvSpPr>
        <p:spPr>
          <a:xfrm>
            <a:off x="6589360" y="4513131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06" name="Tinta 405">
                <a:extLst>
                  <a:ext uri="{FF2B5EF4-FFF2-40B4-BE49-F238E27FC236}">
                    <a16:creationId xmlns:a16="http://schemas.microsoft.com/office/drawing/2014/main" id="{934DCEFF-7536-5EC3-FCA8-23A52D26D53C}"/>
                  </a:ext>
                </a:extLst>
              </p14:cNvPr>
              <p14:cNvContentPartPr/>
              <p14:nvPr/>
            </p14:nvContentPartPr>
            <p14:xfrm>
              <a:off x="8124852" y="4977889"/>
              <a:ext cx="360" cy="1547893"/>
            </p14:xfrm>
          </p:contentPart>
        </mc:Choice>
        <mc:Fallback>
          <p:pic>
            <p:nvPicPr>
              <p:cNvPr id="406" name="Tinta 405">
                <a:extLst>
                  <a:ext uri="{FF2B5EF4-FFF2-40B4-BE49-F238E27FC236}">
                    <a16:creationId xmlns:a16="http://schemas.microsoft.com/office/drawing/2014/main" id="{934DCEFF-7536-5EC3-FCA8-23A52D26D5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05772" y="4958810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07" name="Tinta 406">
                <a:extLst>
                  <a:ext uri="{FF2B5EF4-FFF2-40B4-BE49-F238E27FC236}">
                    <a16:creationId xmlns:a16="http://schemas.microsoft.com/office/drawing/2014/main" id="{D919A6F2-7AC3-D032-1B31-6153C51B25A0}"/>
                  </a:ext>
                </a:extLst>
              </p14:cNvPr>
              <p14:cNvContentPartPr/>
              <p14:nvPr/>
            </p14:nvContentPartPr>
            <p14:xfrm>
              <a:off x="7597257" y="4987750"/>
              <a:ext cx="360" cy="1527106"/>
            </p14:xfrm>
          </p:contentPart>
        </mc:Choice>
        <mc:Fallback>
          <p:pic>
            <p:nvPicPr>
              <p:cNvPr id="407" name="Tinta 406">
                <a:extLst>
                  <a:ext uri="{FF2B5EF4-FFF2-40B4-BE49-F238E27FC236}">
                    <a16:creationId xmlns:a16="http://schemas.microsoft.com/office/drawing/2014/main" id="{D919A6F2-7AC3-D032-1B31-6153C51B25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78177" y="4968675"/>
                <a:ext cx="38160" cy="1564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08" name="Tinta 407">
                <a:extLst>
                  <a:ext uri="{FF2B5EF4-FFF2-40B4-BE49-F238E27FC236}">
                    <a16:creationId xmlns:a16="http://schemas.microsoft.com/office/drawing/2014/main" id="{2EA67865-8C8C-0424-AA7B-4A1A61652036}"/>
                  </a:ext>
                </a:extLst>
              </p14:cNvPr>
              <p14:cNvContentPartPr/>
              <p14:nvPr/>
            </p14:nvContentPartPr>
            <p14:xfrm>
              <a:off x="7069662" y="4976824"/>
              <a:ext cx="360" cy="1527106"/>
            </p14:xfrm>
          </p:contentPart>
        </mc:Choice>
        <mc:Fallback>
          <p:pic>
            <p:nvPicPr>
              <p:cNvPr id="408" name="Tinta 407">
                <a:extLst>
                  <a:ext uri="{FF2B5EF4-FFF2-40B4-BE49-F238E27FC236}">
                    <a16:creationId xmlns:a16="http://schemas.microsoft.com/office/drawing/2014/main" id="{2EA67865-8C8C-0424-AA7B-4A1A616520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50582" y="4957749"/>
                <a:ext cx="38160" cy="1564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09" name="Tinta 408">
                <a:extLst>
                  <a:ext uri="{FF2B5EF4-FFF2-40B4-BE49-F238E27FC236}">
                    <a16:creationId xmlns:a16="http://schemas.microsoft.com/office/drawing/2014/main" id="{048448E9-43DD-CFD1-979C-FE6CE0266048}"/>
                  </a:ext>
                </a:extLst>
              </p14:cNvPr>
              <p14:cNvContentPartPr/>
              <p14:nvPr/>
            </p14:nvContentPartPr>
            <p14:xfrm>
              <a:off x="6546383" y="4976824"/>
              <a:ext cx="360" cy="1547893"/>
            </p14:xfrm>
          </p:contentPart>
        </mc:Choice>
        <mc:Fallback>
          <p:pic>
            <p:nvPicPr>
              <p:cNvPr id="409" name="Tinta 408">
                <a:extLst>
                  <a:ext uri="{FF2B5EF4-FFF2-40B4-BE49-F238E27FC236}">
                    <a16:creationId xmlns:a16="http://schemas.microsoft.com/office/drawing/2014/main" id="{048448E9-43DD-CFD1-979C-FE6CE02660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7303" y="4957745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10" name="Tinta 409">
                <a:extLst>
                  <a:ext uri="{FF2B5EF4-FFF2-40B4-BE49-F238E27FC236}">
                    <a16:creationId xmlns:a16="http://schemas.microsoft.com/office/drawing/2014/main" id="{244B74A1-1AE5-1227-813A-5F12872589DB}"/>
                  </a:ext>
                </a:extLst>
              </p14:cNvPr>
              <p14:cNvContentPartPr/>
              <p14:nvPr/>
            </p14:nvContentPartPr>
            <p14:xfrm rot="16200000">
              <a:off x="7339003" y="4204123"/>
              <a:ext cx="360" cy="1547893"/>
            </p14:xfrm>
          </p:contentPart>
        </mc:Choice>
        <mc:Fallback>
          <p:pic>
            <p:nvPicPr>
              <p:cNvPr id="410" name="Tinta 409">
                <a:extLst>
                  <a:ext uri="{FF2B5EF4-FFF2-40B4-BE49-F238E27FC236}">
                    <a16:creationId xmlns:a16="http://schemas.microsoft.com/office/drawing/2014/main" id="{244B74A1-1AE5-1227-813A-5F12872589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7319923" y="4185044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11" name="Tinta 410">
                <a:extLst>
                  <a:ext uri="{FF2B5EF4-FFF2-40B4-BE49-F238E27FC236}">
                    <a16:creationId xmlns:a16="http://schemas.microsoft.com/office/drawing/2014/main" id="{5863F273-D849-5159-5D50-B0F5E2793A57}"/>
                  </a:ext>
                </a:extLst>
              </p14:cNvPr>
              <p14:cNvContentPartPr/>
              <p14:nvPr/>
            </p14:nvContentPartPr>
            <p14:xfrm rot="16200000">
              <a:off x="7322251" y="4706103"/>
              <a:ext cx="360" cy="1547893"/>
            </p14:xfrm>
          </p:contentPart>
        </mc:Choice>
        <mc:Fallback>
          <p:pic>
            <p:nvPicPr>
              <p:cNvPr id="411" name="Tinta 410">
                <a:extLst>
                  <a:ext uri="{FF2B5EF4-FFF2-40B4-BE49-F238E27FC236}">
                    <a16:creationId xmlns:a16="http://schemas.microsoft.com/office/drawing/2014/main" id="{5863F273-D849-5159-5D50-B0F5E2793A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7303171" y="4687024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12" name="Tinta 411">
                <a:extLst>
                  <a:ext uri="{FF2B5EF4-FFF2-40B4-BE49-F238E27FC236}">
                    <a16:creationId xmlns:a16="http://schemas.microsoft.com/office/drawing/2014/main" id="{16E3E930-073B-25EF-DAAD-AEFA6A4B5837}"/>
                  </a:ext>
                </a:extLst>
              </p14:cNvPr>
              <p14:cNvContentPartPr/>
              <p14:nvPr/>
            </p14:nvContentPartPr>
            <p14:xfrm rot="16200000">
              <a:off x="7322252" y="5234784"/>
              <a:ext cx="360" cy="1547893"/>
            </p14:xfrm>
          </p:contentPart>
        </mc:Choice>
        <mc:Fallback>
          <p:pic>
            <p:nvPicPr>
              <p:cNvPr id="412" name="Tinta 411">
                <a:extLst>
                  <a:ext uri="{FF2B5EF4-FFF2-40B4-BE49-F238E27FC236}">
                    <a16:creationId xmlns:a16="http://schemas.microsoft.com/office/drawing/2014/main" id="{16E3E930-073B-25EF-DAAD-AEFA6A4B58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7303172" y="5215705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13" name="Tinta 412">
                <a:extLst>
                  <a:ext uri="{FF2B5EF4-FFF2-40B4-BE49-F238E27FC236}">
                    <a16:creationId xmlns:a16="http://schemas.microsoft.com/office/drawing/2014/main" id="{66C9EB0D-E5DD-A866-07D3-D483181F13BA}"/>
                  </a:ext>
                </a:extLst>
              </p14:cNvPr>
              <p14:cNvContentPartPr/>
              <p14:nvPr/>
            </p14:nvContentPartPr>
            <p14:xfrm rot="16200000">
              <a:off x="7332399" y="5754216"/>
              <a:ext cx="360" cy="1547893"/>
            </p14:xfrm>
          </p:contentPart>
        </mc:Choice>
        <mc:Fallback>
          <p:pic>
            <p:nvPicPr>
              <p:cNvPr id="413" name="Tinta 412">
                <a:extLst>
                  <a:ext uri="{FF2B5EF4-FFF2-40B4-BE49-F238E27FC236}">
                    <a16:creationId xmlns:a16="http://schemas.microsoft.com/office/drawing/2014/main" id="{66C9EB0D-E5DD-A866-07D3-D483181F13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7313319" y="5735137"/>
                <a:ext cx="38160" cy="1585690"/>
              </a:xfrm>
              <a:prstGeom prst="rect">
                <a:avLst/>
              </a:prstGeom>
            </p:spPr>
          </p:pic>
        </mc:Fallback>
      </mc:AlternateContent>
      <p:sp>
        <p:nvSpPr>
          <p:cNvPr id="414" name="CaixaDeTexto 413">
            <a:extLst>
              <a:ext uri="{FF2B5EF4-FFF2-40B4-BE49-F238E27FC236}">
                <a16:creationId xmlns:a16="http://schemas.microsoft.com/office/drawing/2014/main" id="{4B3779DC-8DED-7EFC-457E-CEFF8BED528C}"/>
              </a:ext>
            </a:extLst>
          </p:cNvPr>
          <p:cNvSpPr txBox="1"/>
          <p:nvPr/>
        </p:nvSpPr>
        <p:spPr>
          <a:xfrm>
            <a:off x="7129078" y="4528947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2</a:t>
            </a:r>
          </a:p>
        </p:txBody>
      </p:sp>
      <p:sp>
        <p:nvSpPr>
          <p:cNvPr id="415" name="CaixaDeTexto 414">
            <a:extLst>
              <a:ext uri="{FF2B5EF4-FFF2-40B4-BE49-F238E27FC236}">
                <a16:creationId xmlns:a16="http://schemas.microsoft.com/office/drawing/2014/main" id="{2005A324-6F1F-C57E-0F04-F9BB7422F8C0}"/>
              </a:ext>
            </a:extLst>
          </p:cNvPr>
          <p:cNvSpPr txBox="1"/>
          <p:nvPr/>
        </p:nvSpPr>
        <p:spPr>
          <a:xfrm>
            <a:off x="7674760" y="4528947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3</a:t>
            </a:r>
          </a:p>
        </p:txBody>
      </p:sp>
      <p:sp>
        <p:nvSpPr>
          <p:cNvPr id="416" name="CaixaDeTexto 415">
            <a:extLst>
              <a:ext uri="{FF2B5EF4-FFF2-40B4-BE49-F238E27FC236}">
                <a16:creationId xmlns:a16="http://schemas.microsoft.com/office/drawing/2014/main" id="{81205F2B-6FF8-9A8C-EC0E-151C7C4FC4EF}"/>
              </a:ext>
            </a:extLst>
          </p:cNvPr>
          <p:cNvSpPr txBox="1"/>
          <p:nvPr/>
        </p:nvSpPr>
        <p:spPr>
          <a:xfrm>
            <a:off x="6223981" y="4972110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1</a:t>
            </a:r>
          </a:p>
        </p:txBody>
      </p:sp>
      <p:sp>
        <p:nvSpPr>
          <p:cNvPr id="417" name="CaixaDeTexto 416">
            <a:extLst>
              <a:ext uri="{FF2B5EF4-FFF2-40B4-BE49-F238E27FC236}">
                <a16:creationId xmlns:a16="http://schemas.microsoft.com/office/drawing/2014/main" id="{61548505-B210-E5DF-DBA6-4134A6CDB0E4}"/>
              </a:ext>
            </a:extLst>
          </p:cNvPr>
          <p:cNvSpPr txBox="1"/>
          <p:nvPr/>
        </p:nvSpPr>
        <p:spPr>
          <a:xfrm>
            <a:off x="6223981" y="5518852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2</a:t>
            </a:r>
          </a:p>
        </p:txBody>
      </p:sp>
      <p:sp>
        <p:nvSpPr>
          <p:cNvPr id="418" name="CaixaDeTexto 417">
            <a:extLst>
              <a:ext uri="{FF2B5EF4-FFF2-40B4-BE49-F238E27FC236}">
                <a16:creationId xmlns:a16="http://schemas.microsoft.com/office/drawing/2014/main" id="{8C958171-CD22-293D-6128-574C769D6E17}"/>
              </a:ext>
            </a:extLst>
          </p:cNvPr>
          <p:cNvSpPr txBox="1"/>
          <p:nvPr/>
        </p:nvSpPr>
        <p:spPr>
          <a:xfrm>
            <a:off x="6205151" y="6008911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3</a:t>
            </a:r>
          </a:p>
        </p:txBody>
      </p:sp>
      <p:sp>
        <p:nvSpPr>
          <p:cNvPr id="428" name="CaixaDeTexto 427">
            <a:extLst>
              <a:ext uri="{FF2B5EF4-FFF2-40B4-BE49-F238E27FC236}">
                <a16:creationId xmlns:a16="http://schemas.microsoft.com/office/drawing/2014/main" id="{5635AFED-A045-C788-D32E-615999A9F480}"/>
              </a:ext>
            </a:extLst>
          </p:cNvPr>
          <p:cNvSpPr txBox="1"/>
          <p:nvPr/>
        </p:nvSpPr>
        <p:spPr>
          <a:xfrm>
            <a:off x="9226139" y="4513131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29" name="Tinta 428">
                <a:extLst>
                  <a:ext uri="{FF2B5EF4-FFF2-40B4-BE49-F238E27FC236}">
                    <a16:creationId xmlns:a16="http://schemas.microsoft.com/office/drawing/2014/main" id="{4102A6E8-9C15-B637-7A84-2015F9A7E5C5}"/>
                  </a:ext>
                </a:extLst>
              </p14:cNvPr>
              <p14:cNvContentPartPr/>
              <p14:nvPr/>
            </p14:nvContentPartPr>
            <p14:xfrm>
              <a:off x="10761631" y="4977889"/>
              <a:ext cx="360" cy="1547893"/>
            </p14:xfrm>
          </p:contentPart>
        </mc:Choice>
        <mc:Fallback>
          <p:pic>
            <p:nvPicPr>
              <p:cNvPr id="429" name="Tinta 428">
                <a:extLst>
                  <a:ext uri="{FF2B5EF4-FFF2-40B4-BE49-F238E27FC236}">
                    <a16:creationId xmlns:a16="http://schemas.microsoft.com/office/drawing/2014/main" id="{4102A6E8-9C15-B637-7A84-2015F9A7E5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42551" y="4958810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30" name="Tinta 429">
                <a:extLst>
                  <a:ext uri="{FF2B5EF4-FFF2-40B4-BE49-F238E27FC236}">
                    <a16:creationId xmlns:a16="http://schemas.microsoft.com/office/drawing/2014/main" id="{8C547BE6-40D6-F67E-FC8A-16397CA4AFC4}"/>
                  </a:ext>
                </a:extLst>
              </p14:cNvPr>
              <p14:cNvContentPartPr/>
              <p14:nvPr/>
            </p14:nvContentPartPr>
            <p14:xfrm>
              <a:off x="10234036" y="4987750"/>
              <a:ext cx="360" cy="1527106"/>
            </p14:xfrm>
          </p:contentPart>
        </mc:Choice>
        <mc:Fallback>
          <p:pic>
            <p:nvPicPr>
              <p:cNvPr id="430" name="Tinta 429">
                <a:extLst>
                  <a:ext uri="{FF2B5EF4-FFF2-40B4-BE49-F238E27FC236}">
                    <a16:creationId xmlns:a16="http://schemas.microsoft.com/office/drawing/2014/main" id="{8C547BE6-40D6-F67E-FC8A-16397CA4AF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14956" y="4968675"/>
                <a:ext cx="38160" cy="1564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31" name="Tinta 430">
                <a:extLst>
                  <a:ext uri="{FF2B5EF4-FFF2-40B4-BE49-F238E27FC236}">
                    <a16:creationId xmlns:a16="http://schemas.microsoft.com/office/drawing/2014/main" id="{0755EA55-CE2A-A59A-66D9-E95A6904DDF6}"/>
                  </a:ext>
                </a:extLst>
              </p14:cNvPr>
              <p14:cNvContentPartPr/>
              <p14:nvPr/>
            </p14:nvContentPartPr>
            <p14:xfrm>
              <a:off x="9706441" y="4976824"/>
              <a:ext cx="360" cy="1527106"/>
            </p14:xfrm>
          </p:contentPart>
        </mc:Choice>
        <mc:Fallback>
          <p:pic>
            <p:nvPicPr>
              <p:cNvPr id="431" name="Tinta 430">
                <a:extLst>
                  <a:ext uri="{FF2B5EF4-FFF2-40B4-BE49-F238E27FC236}">
                    <a16:creationId xmlns:a16="http://schemas.microsoft.com/office/drawing/2014/main" id="{0755EA55-CE2A-A59A-66D9-E95A6904DD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87361" y="4957749"/>
                <a:ext cx="38160" cy="1564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32" name="Tinta 431">
                <a:extLst>
                  <a:ext uri="{FF2B5EF4-FFF2-40B4-BE49-F238E27FC236}">
                    <a16:creationId xmlns:a16="http://schemas.microsoft.com/office/drawing/2014/main" id="{BE7D4285-C161-CD55-D1C7-D8678ADC2C66}"/>
                  </a:ext>
                </a:extLst>
              </p14:cNvPr>
              <p14:cNvContentPartPr/>
              <p14:nvPr/>
            </p14:nvContentPartPr>
            <p14:xfrm>
              <a:off x="9183162" y="4976824"/>
              <a:ext cx="360" cy="1547893"/>
            </p14:xfrm>
          </p:contentPart>
        </mc:Choice>
        <mc:Fallback>
          <p:pic>
            <p:nvPicPr>
              <p:cNvPr id="432" name="Tinta 431">
                <a:extLst>
                  <a:ext uri="{FF2B5EF4-FFF2-40B4-BE49-F238E27FC236}">
                    <a16:creationId xmlns:a16="http://schemas.microsoft.com/office/drawing/2014/main" id="{BE7D4285-C161-CD55-D1C7-D8678ADC2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64082" y="4957745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33" name="Tinta 432">
                <a:extLst>
                  <a:ext uri="{FF2B5EF4-FFF2-40B4-BE49-F238E27FC236}">
                    <a16:creationId xmlns:a16="http://schemas.microsoft.com/office/drawing/2014/main" id="{2E52F321-0C85-701E-0540-8F81752BF972}"/>
                  </a:ext>
                </a:extLst>
              </p14:cNvPr>
              <p14:cNvContentPartPr/>
              <p14:nvPr/>
            </p14:nvContentPartPr>
            <p14:xfrm rot="16200000">
              <a:off x="9975782" y="4204123"/>
              <a:ext cx="360" cy="1547893"/>
            </p14:xfrm>
          </p:contentPart>
        </mc:Choice>
        <mc:Fallback>
          <p:pic>
            <p:nvPicPr>
              <p:cNvPr id="433" name="Tinta 432">
                <a:extLst>
                  <a:ext uri="{FF2B5EF4-FFF2-40B4-BE49-F238E27FC236}">
                    <a16:creationId xmlns:a16="http://schemas.microsoft.com/office/drawing/2014/main" id="{2E52F321-0C85-701E-0540-8F81752BF9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9956702" y="4185044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34" name="Tinta 433">
                <a:extLst>
                  <a:ext uri="{FF2B5EF4-FFF2-40B4-BE49-F238E27FC236}">
                    <a16:creationId xmlns:a16="http://schemas.microsoft.com/office/drawing/2014/main" id="{B4394C64-201B-481B-97A1-C0A3795BC65D}"/>
                  </a:ext>
                </a:extLst>
              </p14:cNvPr>
              <p14:cNvContentPartPr/>
              <p14:nvPr/>
            </p14:nvContentPartPr>
            <p14:xfrm rot="16200000">
              <a:off x="9959030" y="4706103"/>
              <a:ext cx="360" cy="1547893"/>
            </p14:xfrm>
          </p:contentPart>
        </mc:Choice>
        <mc:Fallback>
          <p:pic>
            <p:nvPicPr>
              <p:cNvPr id="434" name="Tinta 433">
                <a:extLst>
                  <a:ext uri="{FF2B5EF4-FFF2-40B4-BE49-F238E27FC236}">
                    <a16:creationId xmlns:a16="http://schemas.microsoft.com/office/drawing/2014/main" id="{B4394C64-201B-481B-97A1-C0A3795BC6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9939950" y="4687024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35" name="Tinta 434">
                <a:extLst>
                  <a:ext uri="{FF2B5EF4-FFF2-40B4-BE49-F238E27FC236}">
                    <a16:creationId xmlns:a16="http://schemas.microsoft.com/office/drawing/2014/main" id="{4C0B9980-43B5-0CF2-EE13-4FD6AD669DF4}"/>
                  </a:ext>
                </a:extLst>
              </p14:cNvPr>
              <p14:cNvContentPartPr/>
              <p14:nvPr/>
            </p14:nvContentPartPr>
            <p14:xfrm rot="16200000">
              <a:off x="9959031" y="5234784"/>
              <a:ext cx="360" cy="1547893"/>
            </p14:xfrm>
          </p:contentPart>
        </mc:Choice>
        <mc:Fallback>
          <p:pic>
            <p:nvPicPr>
              <p:cNvPr id="435" name="Tinta 434">
                <a:extLst>
                  <a:ext uri="{FF2B5EF4-FFF2-40B4-BE49-F238E27FC236}">
                    <a16:creationId xmlns:a16="http://schemas.microsoft.com/office/drawing/2014/main" id="{4C0B9980-43B5-0CF2-EE13-4FD6AD669D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9939951" y="5215705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36" name="Tinta 435">
                <a:extLst>
                  <a:ext uri="{FF2B5EF4-FFF2-40B4-BE49-F238E27FC236}">
                    <a16:creationId xmlns:a16="http://schemas.microsoft.com/office/drawing/2014/main" id="{362F40A3-58DE-DA48-699C-94C6648D6151}"/>
                  </a:ext>
                </a:extLst>
              </p14:cNvPr>
              <p14:cNvContentPartPr/>
              <p14:nvPr/>
            </p14:nvContentPartPr>
            <p14:xfrm rot="16200000">
              <a:off x="9969178" y="5754216"/>
              <a:ext cx="360" cy="1547893"/>
            </p14:xfrm>
          </p:contentPart>
        </mc:Choice>
        <mc:Fallback>
          <p:pic>
            <p:nvPicPr>
              <p:cNvPr id="436" name="Tinta 435">
                <a:extLst>
                  <a:ext uri="{FF2B5EF4-FFF2-40B4-BE49-F238E27FC236}">
                    <a16:creationId xmlns:a16="http://schemas.microsoft.com/office/drawing/2014/main" id="{362F40A3-58DE-DA48-699C-94C6648D61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9950098" y="5735137"/>
                <a:ext cx="38160" cy="1585690"/>
              </a:xfrm>
              <a:prstGeom prst="rect">
                <a:avLst/>
              </a:prstGeom>
            </p:spPr>
          </p:pic>
        </mc:Fallback>
      </mc:AlternateContent>
      <p:sp>
        <p:nvSpPr>
          <p:cNvPr id="437" name="CaixaDeTexto 436">
            <a:extLst>
              <a:ext uri="{FF2B5EF4-FFF2-40B4-BE49-F238E27FC236}">
                <a16:creationId xmlns:a16="http://schemas.microsoft.com/office/drawing/2014/main" id="{EA2690F0-7F02-32D1-CE18-94802C270CCC}"/>
              </a:ext>
            </a:extLst>
          </p:cNvPr>
          <p:cNvSpPr txBox="1"/>
          <p:nvPr/>
        </p:nvSpPr>
        <p:spPr>
          <a:xfrm>
            <a:off x="9765857" y="4528947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2</a:t>
            </a:r>
          </a:p>
        </p:txBody>
      </p:sp>
      <p:sp>
        <p:nvSpPr>
          <p:cNvPr id="438" name="CaixaDeTexto 437">
            <a:extLst>
              <a:ext uri="{FF2B5EF4-FFF2-40B4-BE49-F238E27FC236}">
                <a16:creationId xmlns:a16="http://schemas.microsoft.com/office/drawing/2014/main" id="{2224094A-CBCE-A1DE-D100-55E650A6EAC7}"/>
              </a:ext>
            </a:extLst>
          </p:cNvPr>
          <p:cNvSpPr txBox="1"/>
          <p:nvPr/>
        </p:nvSpPr>
        <p:spPr>
          <a:xfrm>
            <a:off x="10311539" y="4528947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3</a:t>
            </a:r>
          </a:p>
        </p:txBody>
      </p:sp>
      <p:sp>
        <p:nvSpPr>
          <p:cNvPr id="439" name="CaixaDeTexto 438">
            <a:extLst>
              <a:ext uri="{FF2B5EF4-FFF2-40B4-BE49-F238E27FC236}">
                <a16:creationId xmlns:a16="http://schemas.microsoft.com/office/drawing/2014/main" id="{6C9245BF-87E2-E2AE-DBA8-EC800B4D388A}"/>
              </a:ext>
            </a:extLst>
          </p:cNvPr>
          <p:cNvSpPr txBox="1"/>
          <p:nvPr/>
        </p:nvSpPr>
        <p:spPr>
          <a:xfrm>
            <a:off x="8860760" y="4972110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1</a:t>
            </a:r>
          </a:p>
        </p:txBody>
      </p:sp>
      <p:sp>
        <p:nvSpPr>
          <p:cNvPr id="440" name="CaixaDeTexto 439">
            <a:extLst>
              <a:ext uri="{FF2B5EF4-FFF2-40B4-BE49-F238E27FC236}">
                <a16:creationId xmlns:a16="http://schemas.microsoft.com/office/drawing/2014/main" id="{83C6E2AF-525C-7B20-4A04-72DE6BB7C1DE}"/>
              </a:ext>
            </a:extLst>
          </p:cNvPr>
          <p:cNvSpPr txBox="1"/>
          <p:nvPr/>
        </p:nvSpPr>
        <p:spPr>
          <a:xfrm>
            <a:off x="8860760" y="5518852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2</a:t>
            </a:r>
          </a:p>
        </p:txBody>
      </p:sp>
      <p:sp>
        <p:nvSpPr>
          <p:cNvPr id="441" name="CaixaDeTexto 440">
            <a:extLst>
              <a:ext uri="{FF2B5EF4-FFF2-40B4-BE49-F238E27FC236}">
                <a16:creationId xmlns:a16="http://schemas.microsoft.com/office/drawing/2014/main" id="{E9A7F011-431B-E7CA-06B5-D2FE6F9C5E26}"/>
              </a:ext>
            </a:extLst>
          </p:cNvPr>
          <p:cNvSpPr txBox="1"/>
          <p:nvPr/>
        </p:nvSpPr>
        <p:spPr>
          <a:xfrm>
            <a:off x="8841930" y="6008911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3</a:t>
            </a:r>
          </a:p>
        </p:txBody>
      </p:sp>
      <p:cxnSp>
        <p:nvCxnSpPr>
          <p:cNvPr id="443" name="Conexão reta unidirecional 442">
            <a:extLst>
              <a:ext uri="{FF2B5EF4-FFF2-40B4-BE49-F238E27FC236}">
                <a16:creationId xmlns:a16="http://schemas.microsoft.com/office/drawing/2014/main" id="{7CCB8047-816D-1158-7BDB-98043F3F6C48}"/>
              </a:ext>
            </a:extLst>
          </p:cNvPr>
          <p:cNvCxnSpPr/>
          <p:nvPr/>
        </p:nvCxnSpPr>
        <p:spPr>
          <a:xfrm flipH="1">
            <a:off x="2671750" y="2693309"/>
            <a:ext cx="3260922" cy="1751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4" name="Conexão reta unidirecional 443">
            <a:extLst>
              <a:ext uri="{FF2B5EF4-FFF2-40B4-BE49-F238E27FC236}">
                <a16:creationId xmlns:a16="http://schemas.microsoft.com/office/drawing/2014/main" id="{3040376A-D840-EDDB-8683-DDDD45AC9774}"/>
              </a:ext>
            </a:extLst>
          </p:cNvPr>
          <p:cNvCxnSpPr>
            <a:cxnSpLocks/>
          </p:cNvCxnSpPr>
          <p:nvPr/>
        </p:nvCxnSpPr>
        <p:spPr>
          <a:xfrm flipH="1">
            <a:off x="5151846" y="2699552"/>
            <a:ext cx="777316" cy="1786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7" name="Conexão reta unidirecional 446">
            <a:extLst>
              <a:ext uri="{FF2B5EF4-FFF2-40B4-BE49-F238E27FC236}">
                <a16:creationId xmlns:a16="http://schemas.microsoft.com/office/drawing/2014/main" id="{111E0DD9-A9D0-1EF4-0A9B-7C81CB9706C0}"/>
              </a:ext>
            </a:extLst>
          </p:cNvPr>
          <p:cNvCxnSpPr>
            <a:cxnSpLocks/>
          </p:cNvCxnSpPr>
          <p:nvPr/>
        </p:nvCxnSpPr>
        <p:spPr>
          <a:xfrm>
            <a:off x="5924431" y="2699552"/>
            <a:ext cx="1711021" cy="1820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9" name="Conexão reta unidirecional 448">
            <a:extLst>
              <a:ext uri="{FF2B5EF4-FFF2-40B4-BE49-F238E27FC236}">
                <a16:creationId xmlns:a16="http://schemas.microsoft.com/office/drawing/2014/main" id="{4160EE36-F94E-AD1E-29F1-5AA67996EF35}"/>
              </a:ext>
            </a:extLst>
          </p:cNvPr>
          <p:cNvCxnSpPr>
            <a:cxnSpLocks/>
          </p:cNvCxnSpPr>
          <p:nvPr/>
        </p:nvCxnSpPr>
        <p:spPr>
          <a:xfrm>
            <a:off x="5922947" y="2688830"/>
            <a:ext cx="3880858" cy="1845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agem 1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1519BFBB-9536-FE57-758F-38A7AEE9F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12450" y="3369156"/>
            <a:ext cx="526635" cy="526635"/>
          </a:xfrm>
          <a:prstGeom prst="rect">
            <a:avLst/>
          </a:prstGeom>
        </p:spPr>
      </p:pic>
      <p:pic>
        <p:nvPicPr>
          <p:cNvPr id="3" name="Imagem 2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10291B9A-9B95-5F50-33AE-17DB9BAF8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50429" y="3467689"/>
            <a:ext cx="526635" cy="526635"/>
          </a:xfrm>
          <a:prstGeom prst="rect">
            <a:avLst/>
          </a:prstGeom>
        </p:spPr>
      </p:pic>
      <p:pic>
        <p:nvPicPr>
          <p:cNvPr id="6" name="Imagem 5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9AB09D7B-E272-E147-0CF3-FD3AC1CF9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261" y="3430919"/>
            <a:ext cx="526635" cy="526635"/>
          </a:xfrm>
          <a:prstGeom prst="rect">
            <a:avLst/>
          </a:prstGeom>
        </p:spPr>
      </p:pic>
      <p:pic>
        <p:nvPicPr>
          <p:cNvPr id="8" name="Imagem 7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DDC4FF33-5931-A81D-3928-6B1F311B6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69607" y="3363571"/>
            <a:ext cx="526635" cy="5266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2BF22540-A14C-E48B-4FC1-820581884643}"/>
                  </a:ext>
                </a:extLst>
              </p14:cNvPr>
              <p14:cNvContentPartPr/>
              <p14:nvPr/>
            </p14:nvContentPartPr>
            <p14:xfrm>
              <a:off x="5791658" y="816621"/>
              <a:ext cx="360" cy="488133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2BF22540-A14C-E48B-4FC1-82058188464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772578" y="797556"/>
                <a:ext cx="38160" cy="525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54E698F9-E016-7DEE-DBA5-3CCFED21458E}"/>
                  </a:ext>
                </a:extLst>
              </p14:cNvPr>
              <p14:cNvContentPartPr/>
              <p14:nvPr/>
            </p14:nvContentPartPr>
            <p14:xfrm>
              <a:off x="5270840" y="814177"/>
              <a:ext cx="360" cy="488133"/>
            </p14:xfrm>
          </p:contentPart>
        </mc:Choice>
        <mc:Fallback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54E698F9-E016-7DEE-DBA5-3CCFED21458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51760" y="795112"/>
                <a:ext cx="38160" cy="525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5D3E9C7E-24C3-A677-629C-7DBF3967C2E6}"/>
                  </a:ext>
                </a:extLst>
              </p14:cNvPr>
              <p14:cNvContentPartPr/>
              <p14:nvPr/>
            </p14:nvContentPartPr>
            <p14:xfrm rot="5400000">
              <a:off x="5531848" y="578217"/>
              <a:ext cx="360" cy="488133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5D3E9C7E-24C3-A677-629C-7DBF3967C2E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 rot="5400000">
                <a:off x="5512768" y="559152"/>
                <a:ext cx="38160" cy="525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21AA2689-A985-D12A-CC40-D613F7701F78}"/>
                  </a:ext>
                </a:extLst>
              </p14:cNvPr>
              <p14:cNvContentPartPr/>
              <p14:nvPr/>
            </p14:nvContentPartPr>
            <p14:xfrm rot="5400000">
              <a:off x="5524707" y="1074324"/>
              <a:ext cx="360" cy="488133"/>
            </p14:xfrm>
          </p:contentPart>
        </mc:Choice>
        <mc:Fallback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21AA2689-A985-D12A-CC40-D613F7701F7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 rot="5400000">
                <a:off x="5505627" y="1055259"/>
                <a:ext cx="38160" cy="525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195B1A6F-508B-9DBF-FC4F-C6682F47C9D0}"/>
                  </a:ext>
                </a:extLst>
              </p14:cNvPr>
              <p14:cNvContentPartPr/>
              <p14:nvPr/>
            </p14:nvContentPartPr>
            <p14:xfrm rot="5400000">
              <a:off x="4411198" y="4720997"/>
              <a:ext cx="360" cy="488133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195B1A6F-508B-9DBF-FC4F-C6682F47C9D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 rot="5400000">
                <a:off x="4392118" y="4701932"/>
                <a:ext cx="38160" cy="525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A3CD7C05-ABD6-E84C-BBF6-56C787095EBA}"/>
                  </a:ext>
                </a:extLst>
              </p14:cNvPr>
              <p14:cNvContentPartPr/>
              <p14:nvPr/>
            </p14:nvContentPartPr>
            <p14:xfrm>
              <a:off x="4667605" y="4965699"/>
              <a:ext cx="360" cy="496704"/>
            </p14:xfrm>
          </p:contentPart>
        </mc:Choice>
        <mc:Fallback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A3CD7C05-ABD6-E84C-BBF6-56C787095EB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48525" y="4946637"/>
                <a:ext cx="38160" cy="534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4B557819-2B34-5CC8-BC3B-A54B48A21B30}"/>
                  </a:ext>
                </a:extLst>
              </p14:cNvPr>
              <p14:cNvContentPartPr/>
              <p14:nvPr/>
            </p14:nvContentPartPr>
            <p14:xfrm>
              <a:off x="4150637" y="4963177"/>
              <a:ext cx="360" cy="496704"/>
            </p14:xfrm>
          </p:contentPart>
        </mc:Choice>
        <mc:Fallback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4B557819-2B34-5CC8-BC3B-A54B48A21B3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31557" y="4944115"/>
                <a:ext cx="38160" cy="534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E4AC36BB-21EB-1A76-D96E-02FD27AC3135}"/>
                  </a:ext>
                </a:extLst>
              </p14:cNvPr>
              <p14:cNvContentPartPr/>
              <p14:nvPr/>
            </p14:nvContentPartPr>
            <p14:xfrm rot="5400000">
              <a:off x="4409226" y="5227006"/>
              <a:ext cx="360" cy="488133"/>
            </p14:xfrm>
          </p:contentPart>
        </mc:Choice>
        <mc:Fallback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E4AC36BB-21EB-1A76-D96E-02FD27AC313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 rot="5400000">
                <a:off x="4390146" y="5207941"/>
                <a:ext cx="38160" cy="525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CC8A09C1-030A-AFF1-036E-378F34F9ABA0}"/>
                  </a:ext>
                </a:extLst>
              </p14:cNvPr>
              <p14:cNvContentPartPr/>
              <p14:nvPr/>
            </p14:nvContentPartPr>
            <p14:xfrm>
              <a:off x="6548049" y="4972110"/>
              <a:ext cx="360" cy="496704"/>
            </p14:xfrm>
          </p:contentPart>
        </mc:Choice>
        <mc:Fallback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CC8A09C1-030A-AFF1-036E-378F34F9ABA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28969" y="4953048"/>
                <a:ext cx="38160" cy="534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5773BE3F-CF3C-0FC1-8C10-B64F01F932B3}"/>
                  </a:ext>
                </a:extLst>
              </p14:cNvPr>
              <p14:cNvContentPartPr/>
              <p14:nvPr/>
            </p14:nvContentPartPr>
            <p14:xfrm>
              <a:off x="7067272" y="4971139"/>
              <a:ext cx="360" cy="496704"/>
            </p14:xfrm>
          </p:contentPart>
        </mc:Choice>
        <mc:Fallback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5773BE3F-CF3C-0FC1-8C10-B64F01F932B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048192" y="4952077"/>
                <a:ext cx="38160" cy="534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60158B6B-C4AD-C1F3-DDEC-6BA213B067F6}"/>
                  </a:ext>
                </a:extLst>
              </p14:cNvPr>
              <p14:cNvContentPartPr/>
              <p14:nvPr/>
            </p14:nvContentPartPr>
            <p14:xfrm rot="16200000">
              <a:off x="6806678" y="4728292"/>
              <a:ext cx="360" cy="496704"/>
            </p14:xfrm>
          </p:contentPart>
        </mc:Choice>
        <mc:Fallback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60158B6B-C4AD-C1F3-DDEC-6BA213B067F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 rot="16200000">
                <a:off x="6787598" y="4709230"/>
                <a:ext cx="38160" cy="534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DCBEF441-E4EB-829C-5CC0-8F1E91A65359}"/>
                  </a:ext>
                </a:extLst>
              </p14:cNvPr>
              <p14:cNvContentPartPr/>
              <p14:nvPr/>
            </p14:nvContentPartPr>
            <p14:xfrm rot="16200000">
              <a:off x="6804899" y="5230271"/>
              <a:ext cx="360" cy="496704"/>
            </p14:xfrm>
          </p:contentPart>
        </mc:Choice>
        <mc:Fallback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DCBEF441-E4EB-829C-5CC0-8F1E91A6535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 rot="16200000">
                <a:off x="6785819" y="5211209"/>
                <a:ext cx="38160" cy="534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8F9354BF-F349-92B6-AE35-CAC88F5EB2D2}"/>
                  </a:ext>
                </a:extLst>
              </p14:cNvPr>
              <p14:cNvContentPartPr/>
              <p14:nvPr/>
            </p14:nvContentPartPr>
            <p14:xfrm rot="16200000">
              <a:off x="9433143" y="4729072"/>
              <a:ext cx="360" cy="496704"/>
            </p14:xfrm>
          </p:contentPart>
        </mc:Choice>
        <mc:Fallback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8F9354BF-F349-92B6-AE35-CAC88F5EB2D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 rot="16200000">
                <a:off x="9414063" y="4710010"/>
                <a:ext cx="38160" cy="534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73EF3E17-BF1D-420A-EE1F-218FBEA6F577}"/>
                  </a:ext>
                </a:extLst>
              </p14:cNvPr>
              <p14:cNvContentPartPr/>
              <p14:nvPr/>
            </p14:nvContentPartPr>
            <p14:xfrm rot="16200000">
              <a:off x="9447710" y="5232674"/>
              <a:ext cx="360" cy="496704"/>
            </p14:xfrm>
          </p:contentPart>
        </mc:Choice>
        <mc:Fallback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73EF3E17-BF1D-420A-EE1F-218FBEA6F57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 rot="16200000">
                <a:off x="9428630" y="5213612"/>
                <a:ext cx="38160" cy="534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60006956-819B-3BF4-F9E6-460EAF5B114F}"/>
                  </a:ext>
                </a:extLst>
              </p14:cNvPr>
              <p14:cNvContentPartPr/>
              <p14:nvPr/>
            </p14:nvContentPartPr>
            <p14:xfrm rot="10800000">
              <a:off x="9707316" y="4972110"/>
              <a:ext cx="360" cy="496704"/>
            </p14:xfrm>
          </p:contentPart>
        </mc:Choice>
        <mc:Fallback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60006956-819B-3BF4-F9E6-460EAF5B114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 rot="10800000">
                <a:off x="9688236" y="4953048"/>
                <a:ext cx="38160" cy="534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2997ABB8-9BDA-BC65-CC3E-5D4605AD870C}"/>
                  </a:ext>
                </a:extLst>
              </p14:cNvPr>
              <p14:cNvContentPartPr/>
              <p14:nvPr/>
            </p14:nvContentPartPr>
            <p14:xfrm rot="10800000">
              <a:off x="9183677" y="4972110"/>
              <a:ext cx="360" cy="496704"/>
            </p14:xfrm>
          </p:contentPart>
        </mc:Choice>
        <mc:Fallback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2997ABB8-9BDA-BC65-CC3E-5D4605AD870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 rot="10800000">
                <a:off x="9164597" y="4953048"/>
                <a:ext cx="38160" cy="534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5DE62891-B99C-7E00-243C-E423F2EA28A5}"/>
                  </a:ext>
                </a:extLst>
              </p14:cNvPr>
              <p14:cNvContentPartPr/>
              <p14:nvPr/>
            </p14:nvContentPartPr>
            <p14:xfrm rot="16200000">
              <a:off x="1882701" y="4756086"/>
              <a:ext cx="360" cy="496704"/>
            </p14:xfrm>
          </p:contentPart>
        </mc:Choice>
        <mc:Fallback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5DE62891-B99C-7E00-243C-E423F2EA28A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 rot="16200000">
                <a:off x="1863621" y="4737024"/>
                <a:ext cx="38160" cy="534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2624B3CA-62ED-244C-315D-443C6D52050E}"/>
                  </a:ext>
                </a:extLst>
              </p14:cNvPr>
              <p14:cNvContentPartPr/>
              <p14:nvPr/>
            </p14:nvContentPartPr>
            <p14:xfrm rot="16200000">
              <a:off x="1890244" y="5259389"/>
              <a:ext cx="360" cy="496704"/>
            </p14:xfrm>
          </p:contentPart>
        </mc:Choice>
        <mc:Fallback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2624B3CA-62ED-244C-315D-443C6D52050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 rot="16200000">
                <a:off x="1871164" y="5240327"/>
                <a:ext cx="38160" cy="534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4E3B845A-29E5-E14E-A7DF-DC7E2F436C46}"/>
                  </a:ext>
                </a:extLst>
              </p14:cNvPr>
              <p14:cNvContentPartPr/>
              <p14:nvPr/>
            </p14:nvContentPartPr>
            <p14:xfrm rot="10800000">
              <a:off x="2149318" y="5005459"/>
              <a:ext cx="360" cy="496704"/>
            </p14:xfrm>
          </p:contentPart>
        </mc:Choice>
        <mc:Fallback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4E3B845A-29E5-E14E-A7DF-DC7E2F436C4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 rot="10800000">
                <a:off x="2130238" y="4986397"/>
                <a:ext cx="38160" cy="534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B2BE5D4E-063B-263B-36A0-B5F41CC815B4}"/>
                  </a:ext>
                </a:extLst>
              </p14:cNvPr>
              <p14:cNvContentPartPr/>
              <p14:nvPr/>
            </p14:nvContentPartPr>
            <p14:xfrm rot="10800000">
              <a:off x="1626476" y="5005462"/>
              <a:ext cx="360" cy="496704"/>
            </p14:xfrm>
          </p:contentPart>
        </mc:Choice>
        <mc:Fallback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B2BE5D4E-063B-263B-36A0-B5F41CC815B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 rot="10800000">
                <a:off x="1607396" y="4986400"/>
                <a:ext cx="38160" cy="53446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8934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 descr="Uma imagem com file, amarelo, Retângulo, captura de ecrã&#10;&#10;Descrição gerada automaticamente">
            <a:extLst>
              <a:ext uri="{FF2B5EF4-FFF2-40B4-BE49-F238E27FC236}">
                <a16:creationId xmlns:a16="http://schemas.microsoft.com/office/drawing/2014/main" id="{AA6A2EC1-3DFC-BBD8-E4ED-9706CA475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168" y="5475320"/>
            <a:ext cx="530056" cy="526636"/>
          </a:xfrm>
          <a:prstGeom prst="rect">
            <a:avLst/>
          </a:prstGeom>
        </p:spPr>
      </p:pic>
      <p:pic>
        <p:nvPicPr>
          <p:cNvPr id="16" name="Imagem 15" descr="Uma imagem com file, amarelo, Retângulo, captura de ecrã&#10;&#10;Descrição gerada automaticamente">
            <a:extLst>
              <a:ext uri="{FF2B5EF4-FFF2-40B4-BE49-F238E27FC236}">
                <a16:creationId xmlns:a16="http://schemas.microsoft.com/office/drawing/2014/main" id="{4AA1333F-9EB1-ADCE-F1E7-D321238AA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51708" y="5482319"/>
            <a:ext cx="530056" cy="526636"/>
          </a:xfrm>
          <a:prstGeom prst="rect">
            <a:avLst/>
          </a:prstGeom>
        </p:spPr>
      </p:pic>
      <p:pic>
        <p:nvPicPr>
          <p:cNvPr id="15" name="Imagem 14" descr="Uma imagem com file, amarelo, Retângulo, captura de ecrã&#10;&#10;Descrição gerada automaticamente">
            <a:extLst>
              <a:ext uri="{FF2B5EF4-FFF2-40B4-BE49-F238E27FC236}">
                <a16:creationId xmlns:a16="http://schemas.microsoft.com/office/drawing/2014/main" id="{026A629B-F9B2-595F-4871-5D7BA3A6A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45662" y="5488517"/>
            <a:ext cx="530056" cy="526636"/>
          </a:xfrm>
          <a:prstGeom prst="rect">
            <a:avLst/>
          </a:prstGeom>
        </p:spPr>
      </p:pic>
      <p:pic>
        <p:nvPicPr>
          <p:cNvPr id="14" name="Imagem 13" descr="Uma imagem com file, amarelo, Retângulo, captura de ecrã&#10;&#10;Descrição gerada automaticamente">
            <a:extLst>
              <a:ext uri="{FF2B5EF4-FFF2-40B4-BE49-F238E27FC236}">
                <a16:creationId xmlns:a16="http://schemas.microsoft.com/office/drawing/2014/main" id="{44597C1F-3F40-2B4A-1019-551F6DE51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177496" y="5480532"/>
            <a:ext cx="530056" cy="526636"/>
          </a:xfrm>
          <a:prstGeom prst="rect">
            <a:avLst/>
          </a:prstGeom>
        </p:spPr>
      </p:pic>
      <p:pic>
        <p:nvPicPr>
          <p:cNvPr id="9" name="Imagem 8" descr="Uma imagem com file, amarelo, Retângulo, captura de ecrã&#10;&#10;Descrição gerada automaticamente">
            <a:extLst>
              <a:ext uri="{FF2B5EF4-FFF2-40B4-BE49-F238E27FC236}">
                <a16:creationId xmlns:a16="http://schemas.microsoft.com/office/drawing/2014/main" id="{740AF940-D132-1609-474A-35DD63B83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25" y="3442574"/>
            <a:ext cx="530056" cy="526636"/>
          </a:xfrm>
          <a:prstGeom prst="rect">
            <a:avLst/>
          </a:prstGeom>
        </p:spPr>
      </p:pic>
      <p:pic>
        <p:nvPicPr>
          <p:cNvPr id="10" name="Imagem 9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3830FD29-E1BB-2D2D-0C24-A8190C9B1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857" y="4968057"/>
            <a:ext cx="526635" cy="526635"/>
          </a:xfrm>
          <a:prstGeom prst="rect">
            <a:avLst/>
          </a:prstGeom>
        </p:spPr>
      </p:pic>
      <p:pic>
        <p:nvPicPr>
          <p:cNvPr id="7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5BCA1564-07F2-61AD-D520-0F8429F01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54" y="4958039"/>
            <a:ext cx="526635" cy="526635"/>
          </a:xfrm>
          <a:prstGeom prst="rect">
            <a:avLst/>
          </a:prstGeom>
        </p:spPr>
      </p:pic>
      <p:pic>
        <p:nvPicPr>
          <p:cNvPr id="5" name="Imagem 4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664A793C-9E6C-906E-BD74-412E143EF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967" y="4956485"/>
            <a:ext cx="526635" cy="526635"/>
          </a:xfrm>
          <a:prstGeom prst="rect">
            <a:avLst/>
          </a:prstGeom>
        </p:spPr>
      </p:pic>
      <p:pic>
        <p:nvPicPr>
          <p:cNvPr id="4" name="Imagem 3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37A6DBC1-E659-1ECF-0D03-46029F355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564" y="787202"/>
            <a:ext cx="526635" cy="526635"/>
          </a:xfrm>
          <a:prstGeom prst="rect">
            <a:avLst/>
          </a:prstGeom>
        </p:spPr>
      </p:pic>
      <p:sp>
        <p:nvSpPr>
          <p:cNvPr id="359" name="CaixaDeTexto 358">
            <a:extLst>
              <a:ext uri="{FF2B5EF4-FFF2-40B4-BE49-F238E27FC236}">
                <a16:creationId xmlns:a16="http://schemas.microsoft.com/office/drawing/2014/main" id="{433E3562-E9E4-BA74-82CE-BC56D60DFE30}"/>
              </a:ext>
            </a:extLst>
          </p:cNvPr>
          <p:cNvSpPr txBox="1"/>
          <p:nvPr/>
        </p:nvSpPr>
        <p:spPr>
          <a:xfrm>
            <a:off x="4191664" y="4502384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60" name="Tinta 359">
                <a:extLst>
                  <a:ext uri="{FF2B5EF4-FFF2-40B4-BE49-F238E27FC236}">
                    <a16:creationId xmlns:a16="http://schemas.microsoft.com/office/drawing/2014/main" id="{BAD67E07-9111-777C-67A9-78A6B5A3F91D}"/>
                  </a:ext>
                </a:extLst>
              </p14:cNvPr>
              <p14:cNvContentPartPr/>
              <p14:nvPr/>
            </p14:nvContentPartPr>
            <p14:xfrm>
              <a:off x="5727156" y="4967142"/>
              <a:ext cx="360" cy="1547893"/>
            </p14:xfrm>
          </p:contentPart>
        </mc:Choice>
        <mc:Fallback>
          <p:pic>
            <p:nvPicPr>
              <p:cNvPr id="360" name="Tinta 359">
                <a:extLst>
                  <a:ext uri="{FF2B5EF4-FFF2-40B4-BE49-F238E27FC236}">
                    <a16:creationId xmlns:a16="http://schemas.microsoft.com/office/drawing/2014/main" id="{BAD67E07-9111-777C-67A9-78A6B5A3F9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08076" y="4948063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61" name="Tinta 360">
                <a:extLst>
                  <a:ext uri="{FF2B5EF4-FFF2-40B4-BE49-F238E27FC236}">
                    <a16:creationId xmlns:a16="http://schemas.microsoft.com/office/drawing/2014/main" id="{C58BA357-86F8-9066-371D-6FB315AC8798}"/>
                  </a:ext>
                </a:extLst>
              </p14:cNvPr>
              <p14:cNvContentPartPr/>
              <p14:nvPr/>
            </p14:nvContentPartPr>
            <p14:xfrm>
              <a:off x="5199561" y="4977003"/>
              <a:ext cx="360" cy="1527106"/>
            </p14:xfrm>
          </p:contentPart>
        </mc:Choice>
        <mc:Fallback>
          <p:pic>
            <p:nvPicPr>
              <p:cNvPr id="361" name="Tinta 360">
                <a:extLst>
                  <a:ext uri="{FF2B5EF4-FFF2-40B4-BE49-F238E27FC236}">
                    <a16:creationId xmlns:a16="http://schemas.microsoft.com/office/drawing/2014/main" id="{C58BA357-86F8-9066-371D-6FB315AC87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80481" y="4957928"/>
                <a:ext cx="38160" cy="1564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62" name="Tinta 361">
                <a:extLst>
                  <a:ext uri="{FF2B5EF4-FFF2-40B4-BE49-F238E27FC236}">
                    <a16:creationId xmlns:a16="http://schemas.microsoft.com/office/drawing/2014/main" id="{AC110450-1C48-0B8F-22EE-E4E6017D94A2}"/>
                  </a:ext>
                </a:extLst>
              </p14:cNvPr>
              <p14:cNvContentPartPr/>
              <p14:nvPr/>
            </p14:nvContentPartPr>
            <p14:xfrm>
              <a:off x="4671966" y="4966077"/>
              <a:ext cx="360" cy="1527106"/>
            </p14:xfrm>
          </p:contentPart>
        </mc:Choice>
        <mc:Fallback>
          <p:pic>
            <p:nvPicPr>
              <p:cNvPr id="362" name="Tinta 361">
                <a:extLst>
                  <a:ext uri="{FF2B5EF4-FFF2-40B4-BE49-F238E27FC236}">
                    <a16:creationId xmlns:a16="http://schemas.microsoft.com/office/drawing/2014/main" id="{AC110450-1C48-0B8F-22EE-E4E6017D94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52886" y="4947002"/>
                <a:ext cx="38160" cy="1564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3" name="Tinta 362">
                <a:extLst>
                  <a:ext uri="{FF2B5EF4-FFF2-40B4-BE49-F238E27FC236}">
                    <a16:creationId xmlns:a16="http://schemas.microsoft.com/office/drawing/2014/main" id="{91D0275E-58FA-B00C-DE09-32CE21F1B29C}"/>
                  </a:ext>
                </a:extLst>
              </p14:cNvPr>
              <p14:cNvContentPartPr/>
              <p14:nvPr/>
            </p14:nvContentPartPr>
            <p14:xfrm>
              <a:off x="4148687" y="4966077"/>
              <a:ext cx="360" cy="1547893"/>
            </p14:xfrm>
          </p:contentPart>
        </mc:Choice>
        <mc:Fallback>
          <p:pic>
            <p:nvPicPr>
              <p:cNvPr id="363" name="Tinta 362">
                <a:extLst>
                  <a:ext uri="{FF2B5EF4-FFF2-40B4-BE49-F238E27FC236}">
                    <a16:creationId xmlns:a16="http://schemas.microsoft.com/office/drawing/2014/main" id="{91D0275E-58FA-B00C-DE09-32CE21F1B2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29607" y="4946998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64" name="Tinta 363">
                <a:extLst>
                  <a:ext uri="{FF2B5EF4-FFF2-40B4-BE49-F238E27FC236}">
                    <a16:creationId xmlns:a16="http://schemas.microsoft.com/office/drawing/2014/main" id="{5FAD417C-3E24-A99F-3FBC-1A14CC694972}"/>
                  </a:ext>
                </a:extLst>
              </p14:cNvPr>
              <p14:cNvContentPartPr/>
              <p14:nvPr/>
            </p14:nvContentPartPr>
            <p14:xfrm rot="16200000">
              <a:off x="4941307" y="4193376"/>
              <a:ext cx="360" cy="1547893"/>
            </p14:xfrm>
          </p:contentPart>
        </mc:Choice>
        <mc:Fallback>
          <p:pic>
            <p:nvPicPr>
              <p:cNvPr id="364" name="Tinta 363">
                <a:extLst>
                  <a:ext uri="{FF2B5EF4-FFF2-40B4-BE49-F238E27FC236}">
                    <a16:creationId xmlns:a16="http://schemas.microsoft.com/office/drawing/2014/main" id="{5FAD417C-3E24-A99F-3FBC-1A14CC6949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4922227" y="4174297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5" name="Tinta 364">
                <a:extLst>
                  <a:ext uri="{FF2B5EF4-FFF2-40B4-BE49-F238E27FC236}">
                    <a16:creationId xmlns:a16="http://schemas.microsoft.com/office/drawing/2014/main" id="{BAA063B2-B58E-BA80-FA5C-3AD01B28CD13}"/>
                  </a:ext>
                </a:extLst>
              </p14:cNvPr>
              <p14:cNvContentPartPr/>
              <p14:nvPr/>
            </p14:nvContentPartPr>
            <p14:xfrm rot="16200000">
              <a:off x="4924555" y="4695356"/>
              <a:ext cx="360" cy="1547893"/>
            </p14:xfrm>
          </p:contentPart>
        </mc:Choice>
        <mc:Fallback>
          <p:pic>
            <p:nvPicPr>
              <p:cNvPr id="365" name="Tinta 364">
                <a:extLst>
                  <a:ext uri="{FF2B5EF4-FFF2-40B4-BE49-F238E27FC236}">
                    <a16:creationId xmlns:a16="http://schemas.microsoft.com/office/drawing/2014/main" id="{BAA063B2-B58E-BA80-FA5C-3AD01B28CD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4905475" y="4676277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66" name="Tinta 365">
                <a:extLst>
                  <a:ext uri="{FF2B5EF4-FFF2-40B4-BE49-F238E27FC236}">
                    <a16:creationId xmlns:a16="http://schemas.microsoft.com/office/drawing/2014/main" id="{4F6533E5-CB69-C6A6-A3EF-C17662298A54}"/>
                  </a:ext>
                </a:extLst>
              </p14:cNvPr>
              <p14:cNvContentPartPr/>
              <p14:nvPr/>
            </p14:nvContentPartPr>
            <p14:xfrm rot="16200000">
              <a:off x="4924556" y="5224037"/>
              <a:ext cx="360" cy="1547893"/>
            </p14:xfrm>
          </p:contentPart>
        </mc:Choice>
        <mc:Fallback>
          <p:pic>
            <p:nvPicPr>
              <p:cNvPr id="366" name="Tinta 365">
                <a:extLst>
                  <a:ext uri="{FF2B5EF4-FFF2-40B4-BE49-F238E27FC236}">
                    <a16:creationId xmlns:a16="http://schemas.microsoft.com/office/drawing/2014/main" id="{4F6533E5-CB69-C6A6-A3EF-C17662298A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4905476" y="5204958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67" name="Tinta 366">
                <a:extLst>
                  <a:ext uri="{FF2B5EF4-FFF2-40B4-BE49-F238E27FC236}">
                    <a16:creationId xmlns:a16="http://schemas.microsoft.com/office/drawing/2014/main" id="{44CC6361-91AF-E783-2D45-65B106E7C4E6}"/>
                  </a:ext>
                </a:extLst>
              </p14:cNvPr>
              <p14:cNvContentPartPr/>
              <p14:nvPr/>
            </p14:nvContentPartPr>
            <p14:xfrm rot="16200000">
              <a:off x="4934703" y="5743469"/>
              <a:ext cx="360" cy="1547893"/>
            </p14:xfrm>
          </p:contentPart>
        </mc:Choice>
        <mc:Fallback>
          <p:pic>
            <p:nvPicPr>
              <p:cNvPr id="367" name="Tinta 366">
                <a:extLst>
                  <a:ext uri="{FF2B5EF4-FFF2-40B4-BE49-F238E27FC236}">
                    <a16:creationId xmlns:a16="http://schemas.microsoft.com/office/drawing/2014/main" id="{44CC6361-91AF-E783-2D45-65B106E7C4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4915623" y="5724390"/>
                <a:ext cx="38160" cy="1585690"/>
              </a:xfrm>
              <a:prstGeom prst="rect">
                <a:avLst/>
              </a:prstGeom>
            </p:spPr>
          </p:pic>
        </mc:Fallback>
      </mc:AlternateContent>
      <p:sp>
        <p:nvSpPr>
          <p:cNvPr id="368" name="CaixaDeTexto 367">
            <a:extLst>
              <a:ext uri="{FF2B5EF4-FFF2-40B4-BE49-F238E27FC236}">
                <a16:creationId xmlns:a16="http://schemas.microsoft.com/office/drawing/2014/main" id="{DF957860-4021-4DCD-6782-8E589E0E5101}"/>
              </a:ext>
            </a:extLst>
          </p:cNvPr>
          <p:cNvSpPr txBox="1"/>
          <p:nvPr/>
        </p:nvSpPr>
        <p:spPr>
          <a:xfrm>
            <a:off x="4731382" y="4518200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2</a:t>
            </a:r>
          </a:p>
        </p:txBody>
      </p:sp>
      <p:sp>
        <p:nvSpPr>
          <p:cNvPr id="369" name="CaixaDeTexto 368">
            <a:extLst>
              <a:ext uri="{FF2B5EF4-FFF2-40B4-BE49-F238E27FC236}">
                <a16:creationId xmlns:a16="http://schemas.microsoft.com/office/drawing/2014/main" id="{D9EDAA3F-2CC8-C8E6-63D8-CB38F9326A5F}"/>
              </a:ext>
            </a:extLst>
          </p:cNvPr>
          <p:cNvSpPr txBox="1"/>
          <p:nvPr/>
        </p:nvSpPr>
        <p:spPr>
          <a:xfrm>
            <a:off x="5277064" y="4518200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3</a:t>
            </a:r>
          </a:p>
        </p:txBody>
      </p:sp>
      <p:sp>
        <p:nvSpPr>
          <p:cNvPr id="370" name="CaixaDeTexto 369">
            <a:extLst>
              <a:ext uri="{FF2B5EF4-FFF2-40B4-BE49-F238E27FC236}">
                <a16:creationId xmlns:a16="http://schemas.microsoft.com/office/drawing/2014/main" id="{B703EA0A-26A6-C5E7-A5C2-C5711629E080}"/>
              </a:ext>
            </a:extLst>
          </p:cNvPr>
          <p:cNvSpPr txBox="1"/>
          <p:nvPr/>
        </p:nvSpPr>
        <p:spPr>
          <a:xfrm>
            <a:off x="3826285" y="4961363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1</a:t>
            </a:r>
          </a:p>
        </p:txBody>
      </p:sp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1977910D-9A3D-968A-24E4-C2B003B12635}"/>
              </a:ext>
            </a:extLst>
          </p:cNvPr>
          <p:cNvSpPr txBox="1"/>
          <p:nvPr/>
        </p:nvSpPr>
        <p:spPr>
          <a:xfrm>
            <a:off x="3826285" y="5508105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2</a:t>
            </a:r>
          </a:p>
        </p:txBody>
      </p:sp>
      <p:sp>
        <p:nvSpPr>
          <p:cNvPr id="372" name="CaixaDeTexto 371">
            <a:extLst>
              <a:ext uri="{FF2B5EF4-FFF2-40B4-BE49-F238E27FC236}">
                <a16:creationId xmlns:a16="http://schemas.microsoft.com/office/drawing/2014/main" id="{8F3CB4AD-1265-13F7-E877-8EFBD070CB20}"/>
              </a:ext>
            </a:extLst>
          </p:cNvPr>
          <p:cNvSpPr txBox="1"/>
          <p:nvPr/>
        </p:nvSpPr>
        <p:spPr>
          <a:xfrm>
            <a:off x="3807455" y="5998164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3</a:t>
            </a:r>
          </a:p>
        </p:txBody>
      </p:sp>
      <p:sp>
        <p:nvSpPr>
          <p:cNvPr id="382" name="CaixaDeTexto 381">
            <a:extLst>
              <a:ext uri="{FF2B5EF4-FFF2-40B4-BE49-F238E27FC236}">
                <a16:creationId xmlns:a16="http://schemas.microsoft.com/office/drawing/2014/main" id="{8D46F512-9748-C652-37EE-93AF49BDACF6}"/>
              </a:ext>
            </a:extLst>
          </p:cNvPr>
          <p:cNvSpPr txBox="1"/>
          <p:nvPr/>
        </p:nvSpPr>
        <p:spPr>
          <a:xfrm>
            <a:off x="5187438" y="340404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83" name="Tinta 382">
                <a:extLst>
                  <a:ext uri="{FF2B5EF4-FFF2-40B4-BE49-F238E27FC236}">
                    <a16:creationId xmlns:a16="http://schemas.microsoft.com/office/drawing/2014/main" id="{FA3759A7-07BE-E886-0267-8D3AC3AF5938}"/>
                  </a:ext>
                </a:extLst>
              </p14:cNvPr>
              <p14:cNvContentPartPr/>
              <p14:nvPr/>
            </p14:nvContentPartPr>
            <p14:xfrm>
              <a:off x="6722930" y="805162"/>
              <a:ext cx="360" cy="1547893"/>
            </p14:xfrm>
          </p:contentPart>
        </mc:Choice>
        <mc:Fallback>
          <p:pic>
            <p:nvPicPr>
              <p:cNvPr id="383" name="Tinta 382">
                <a:extLst>
                  <a:ext uri="{FF2B5EF4-FFF2-40B4-BE49-F238E27FC236}">
                    <a16:creationId xmlns:a16="http://schemas.microsoft.com/office/drawing/2014/main" id="{FA3759A7-07BE-E886-0267-8D3AC3AF59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03850" y="786083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84" name="Tinta 383">
                <a:extLst>
                  <a:ext uri="{FF2B5EF4-FFF2-40B4-BE49-F238E27FC236}">
                    <a16:creationId xmlns:a16="http://schemas.microsoft.com/office/drawing/2014/main" id="{D224826F-AD01-D836-61C5-51858EF9B3DB}"/>
                  </a:ext>
                </a:extLst>
              </p14:cNvPr>
              <p14:cNvContentPartPr/>
              <p14:nvPr/>
            </p14:nvContentPartPr>
            <p14:xfrm>
              <a:off x="6195335" y="815023"/>
              <a:ext cx="360" cy="1527106"/>
            </p14:xfrm>
          </p:contentPart>
        </mc:Choice>
        <mc:Fallback>
          <p:pic>
            <p:nvPicPr>
              <p:cNvPr id="384" name="Tinta 383">
                <a:extLst>
                  <a:ext uri="{FF2B5EF4-FFF2-40B4-BE49-F238E27FC236}">
                    <a16:creationId xmlns:a16="http://schemas.microsoft.com/office/drawing/2014/main" id="{D224826F-AD01-D836-61C5-51858EF9B3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76255" y="795948"/>
                <a:ext cx="38160" cy="1564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85" name="Tinta 384">
                <a:extLst>
                  <a:ext uri="{FF2B5EF4-FFF2-40B4-BE49-F238E27FC236}">
                    <a16:creationId xmlns:a16="http://schemas.microsoft.com/office/drawing/2014/main" id="{E8E6A2C4-222F-21A8-5DBA-DFACEBC634C0}"/>
                  </a:ext>
                </a:extLst>
              </p14:cNvPr>
              <p14:cNvContentPartPr/>
              <p14:nvPr/>
            </p14:nvContentPartPr>
            <p14:xfrm>
              <a:off x="5667740" y="804097"/>
              <a:ext cx="360" cy="1527106"/>
            </p14:xfrm>
          </p:contentPart>
        </mc:Choice>
        <mc:Fallback>
          <p:pic>
            <p:nvPicPr>
              <p:cNvPr id="385" name="Tinta 384">
                <a:extLst>
                  <a:ext uri="{FF2B5EF4-FFF2-40B4-BE49-F238E27FC236}">
                    <a16:creationId xmlns:a16="http://schemas.microsoft.com/office/drawing/2014/main" id="{E8E6A2C4-222F-21A8-5DBA-DFACEBC634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48660" y="785022"/>
                <a:ext cx="38160" cy="1564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86" name="Tinta 385">
                <a:extLst>
                  <a:ext uri="{FF2B5EF4-FFF2-40B4-BE49-F238E27FC236}">
                    <a16:creationId xmlns:a16="http://schemas.microsoft.com/office/drawing/2014/main" id="{10195A40-0FE3-0933-1AD8-8DF955213EEB}"/>
                  </a:ext>
                </a:extLst>
              </p14:cNvPr>
              <p14:cNvContentPartPr/>
              <p14:nvPr/>
            </p14:nvContentPartPr>
            <p14:xfrm>
              <a:off x="5144461" y="804097"/>
              <a:ext cx="360" cy="1547893"/>
            </p14:xfrm>
          </p:contentPart>
        </mc:Choice>
        <mc:Fallback>
          <p:pic>
            <p:nvPicPr>
              <p:cNvPr id="386" name="Tinta 385">
                <a:extLst>
                  <a:ext uri="{FF2B5EF4-FFF2-40B4-BE49-F238E27FC236}">
                    <a16:creationId xmlns:a16="http://schemas.microsoft.com/office/drawing/2014/main" id="{10195A40-0FE3-0933-1AD8-8DF955213E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25381" y="785018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87" name="Tinta 386">
                <a:extLst>
                  <a:ext uri="{FF2B5EF4-FFF2-40B4-BE49-F238E27FC236}">
                    <a16:creationId xmlns:a16="http://schemas.microsoft.com/office/drawing/2014/main" id="{634A17F0-3735-9E6B-8E7E-AFE78BC62B98}"/>
                  </a:ext>
                </a:extLst>
              </p14:cNvPr>
              <p14:cNvContentPartPr/>
              <p14:nvPr/>
            </p14:nvContentPartPr>
            <p14:xfrm rot="16200000">
              <a:off x="5937081" y="31396"/>
              <a:ext cx="360" cy="1547893"/>
            </p14:xfrm>
          </p:contentPart>
        </mc:Choice>
        <mc:Fallback>
          <p:pic>
            <p:nvPicPr>
              <p:cNvPr id="387" name="Tinta 386">
                <a:extLst>
                  <a:ext uri="{FF2B5EF4-FFF2-40B4-BE49-F238E27FC236}">
                    <a16:creationId xmlns:a16="http://schemas.microsoft.com/office/drawing/2014/main" id="{634A17F0-3735-9E6B-8E7E-AFE78BC62B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5918001" y="12317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88" name="Tinta 387">
                <a:extLst>
                  <a:ext uri="{FF2B5EF4-FFF2-40B4-BE49-F238E27FC236}">
                    <a16:creationId xmlns:a16="http://schemas.microsoft.com/office/drawing/2014/main" id="{E86BA74B-2239-9025-33E9-20D39A6EA3A3}"/>
                  </a:ext>
                </a:extLst>
              </p14:cNvPr>
              <p14:cNvContentPartPr/>
              <p14:nvPr/>
            </p14:nvContentPartPr>
            <p14:xfrm rot="16200000">
              <a:off x="5920329" y="533376"/>
              <a:ext cx="360" cy="1547893"/>
            </p14:xfrm>
          </p:contentPart>
        </mc:Choice>
        <mc:Fallback>
          <p:pic>
            <p:nvPicPr>
              <p:cNvPr id="388" name="Tinta 387">
                <a:extLst>
                  <a:ext uri="{FF2B5EF4-FFF2-40B4-BE49-F238E27FC236}">
                    <a16:creationId xmlns:a16="http://schemas.microsoft.com/office/drawing/2014/main" id="{E86BA74B-2239-9025-33E9-20D39A6EA3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5901249" y="514297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89" name="Tinta 388">
                <a:extLst>
                  <a:ext uri="{FF2B5EF4-FFF2-40B4-BE49-F238E27FC236}">
                    <a16:creationId xmlns:a16="http://schemas.microsoft.com/office/drawing/2014/main" id="{E20F03E2-69AC-3086-5157-AA52F088E5BC}"/>
                  </a:ext>
                </a:extLst>
              </p14:cNvPr>
              <p14:cNvContentPartPr/>
              <p14:nvPr/>
            </p14:nvContentPartPr>
            <p14:xfrm rot="16200000">
              <a:off x="5920330" y="1062057"/>
              <a:ext cx="360" cy="1547893"/>
            </p14:xfrm>
          </p:contentPart>
        </mc:Choice>
        <mc:Fallback>
          <p:pic>
            <p:nvPicPr>
              <p:cNvPr id="389" name="Tinta 388">
                <a:extLst>
                  <a:ext uri="{FF2B5EF4-FFF2-40B4-BE49-F238E27FC236}">
                    <a16:creationId xmlns:a16="http://schemas.microsoft.com/office/drawing/2014/main" id="{E20F03E2-69AC-3086-5157-AA52F088E5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5901250" y="1042978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90" name="Tinta 389">
                <a:extLst>
                  <a:ext uri="{FF2B5EF4-FFF2-40B4-BE49-F238E27FC236}">
                    <a16:creationId xmlns:a16="http://schemas.microsoft.com/office/drawing/2014/main" id="{FA66D0D0-EC8B-2BE4-407A-02D67D984627}"/>
                  </a:ext>
                </a:extLst>
              </p14:cNvPr>
              <p14:cNvContentPartPr/>
              <p14:nvPr/>
            </p14:nvContentPartPr>
            <p14:xfrm rot="16200000">
              <a:off x="5930477" y="1581489"/>
              <a:ext cx="360" cy="1547893"/>
            </p14:xfrm>
          </p:contentPart>
        </mc:Choice>
        <mc:Fallback>
          <p:pic>
            <p:nvPicPr>
              <p:cNvPr id="390" name="Tinta 389">
                <a:extLst>
                  <a:ext uri="{FF2B5EF4-FFF2-40B4-BE49-F238E27FC236}">
                    <a16:creationId xmlns:a16="http://schemas.microsoft.com/office/drawing/2014/main" id="{FA66D0D0-EC8B-2BE4-407A-02D67D9846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5911397" y="1562410"/>
                <a:ext cx="38160" cy="1585690"/>
              </a:xfrm>
              <a:prstGeom prst="rect">
                <a:avLst/>
              </a:prstGeom>
            </p:spPr>
          </p:pic>
        </mc:Fallback>
      </mc:AlternateContent>
      <p:sp>
        <p:nvSpPr>
          <p:cNvPr id="391" name="CaixaDeTexto 390">
            <a:extLst>
              <a:ext uri="{FF2B5EF4-FFF2-40B4-BE49-F238E27FC236}">
                <a16:creationId xmlns:a16="http://schemas.microsoft.com/office/drawing/2014/main" id="{506E1D31-E0A2-9690-92A0-B1CCD4419D57}"/>
              </a:ext>
            </a:extLst>
          </p:cNvPr>
          <p:cNvSpPr txBox="1"/>
          <p:nvPr/>
        </p:nvSpPr>
        <p:spPr>
          <a:xfrm>
            <a:off x="5727156" y="356220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2</a:t>
            </a:r>
          </a:p>
        </p:txBody>
      </p: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4591D889-3CFD-1507-C110-C8F68BC95A09}"/>
              </a:ext>
            </a:extLst>
          </p:cNvPr>
          <p:cNvSpPr txBox="1"/>
          <p:nvPr/>
        </p:nvSpPr>
        <p:spPr>
          <a:xfrm>
            <a:off x="6272838" y="356220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3</a:t>
            </a:r>
          </a:p>
        </p:txBody>
      </p:sp>
      <p:sp>
        <p:nvSpPr>
          <p:cNvPr id="393" name="CaixaDeTexto 392">
            <a:extLst>
              <a:ext uri="{FF2B5EF4-FFF2-40B4-BE49-F238E27FC236}">
                <a16:creationId xmlns:a16="http://schemas.microsoft.com/office/drawing/2014/main" id="{BC088894-7215-D322-03DE-8C5967DF056F}"/>
              </a:ext>
            </a:extLst>
          </p:cNvPr>
          <p:cNvSpPr txBox="1"/>
          <p:nvPr/>
        </p:nvSpPr>
        <p:spPr>
          <a:xfrm>
            <a:off x="4822059" y="799383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1</a:t>
            </a:r>
          </a:p>
        </p:txBody>
      </p: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CAD2804F-20DF-CD22-553B-3C7999391E80}"/>
              </a:ext>
            </a:extLst>
          </p:cNvPr>
          <p:cNvSpPr txBox="1"/>
          <p:nvPr/>
        </p:nvSpPr>
        <p:spPr>
          <a:xfrm>
            <a:off x="4822059" y="1346125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2</a:t>
            </a:r>
          </a:p>
        </p:txBody>
      </p:sp>
      <p:sp>
        <p:nvSpPr>
          <p:cNvPr id="395" name="CaixaDeTexto 394">
            <a:extLst>
              <a:ext uri="{FF2B5EF4-FFF2-40B4-BE49-F238E27FC236}">
                <a16:creationId xmlns:a16="http://schemas.microsoft.com/office/drawing/2014/main" id="{9E5675B5-D756-3AE1-35B0-867DB1758BC0}"/>
              </a:ext>
            </a:extLst>
          </p:cNvPr>
          <p:cNvSpPr txBox="1"/>
          <p:nvPr/>
        </p:nvSpPr>
        <p:spPr>
          <a:xfrm>
            <a:off x="4803229" y="1836184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3</a:t>
            </a:r>
          </a:p>
        </p:txBody>
      </p:sp>
      <p:sp>
        <p:nvSpPr>
          <p:cNvPr id="405" name="CaixaDeTexto 404">
            <a:extLst>
              <a:ext uri="{FF2B5EF4-FFF2-40B4-BE49-F238E27FC236}">
                <a16:creationId xmlns:a16="http://schemas.microsoft.com/office/drawing/2014/main" id="{418271C6-C8AE-3148-0F72-B56D15E498DF}"/>
              </a:ext>
            </a:extLst>
          </p:cNvPr>
          <p:cNvSpPr txBox="1"/>
          <p:nvPr/>
        </p:nvSpPr>
        <p:spPr>
          <a:xfrm>
            <a:off x="6589360" y="4513131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06" name="Tinta 405">
                <a:extLst>
                  <a:ext uri="{FF2B5EF4-FFF2-40B4-BE49-F238E27FC236}">
                    <a16:creationId xmlns:a16="http://schemas.microsoft.com/office/drawing/2014/main" id="{934DCEFF-7536-5EC3-FCA8-23A52D26D53C}"/>
                  </a:ext>
                </a:extLst>
              </p14:cNvPr>
              <p14:cNvContentPartPr/>
              <p14:nvPr/>
            </p14:nvContentPartPr>
            <p14:xfrm>
              <a:off x="8124852" y="4977889"/>
              <a:ext cx="360" cy="1547893"/>
            </p14:xfrm>
          </p:contentPart>
        </mc:Choice>
        <mc:Fallback>
          <p:pic>
            <p:nvPicPr>
              <p:cNvPr id="406" name="Tinta 405">
                <a:extLst>
                  <a:ext uri="{FF2B5EF4-FFF2-40B4-BE49-F238E27FC236}">
                    <a16:creationId xmlns:a16="http://schemas.microsoft.com/office/drawing/2014/main" id="{934DCEFF-7536-5EC3-FCA8-23A52D26D5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05772" y="4958810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07" name="Tinta 406">
                <a:extLst>
                  <a:ext uri="{FF2B5EF4-FFF2-40B4-BE49-F238E27FC236}">
                    <a16:creationId xmlns:a16="http://schemas.microsoft.com/office/drawing/2014/main" id="{D919A6F2-7AC3-D032-1B31-6153C51B25A0}"/>
                  </a:ext>
                </a:extLst>
              </p14:cNvPr>
              <p14:cNvContentPartPr/>
              <p14:nvPr/>
            </p14:nvContentPartPr>
            <p14:xfrm>
              <a:off x="7597257" y="4987750"/>
              <a:ext cx="360" cy="1527106"/>
            </p14:xfrm>
          </p:contentPart>
        </mc:Choice>
        <mc:Fallback>
          <p:pic>
            <p:nvPicPr>
              <p:cNvPr id="407" name="Tinta 406">
                <a:extLst>
                  <a:ext uri="{FF2B5EF4-FFF2-40B4-BE49-F238E27FC236}">
                    <a16:creationId xmlns:a16="http://schemas.microsoft.com/office/drawing/2014/main" id="{D919A6F2-7AC3-D032-1B31-6153C51B25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78177" y="4968675"/>
                <a:ext cx="38160" cy="1564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08" name="Tinta 407">
                <a:extLst>
                  <a:ext uri="{FF2B5EF4-FFF2-40B4-BE49-F238E27FC236}">
                    <a16:creationId xmlns:a16="http://schemas.microsoft.com/office/drawing/2014/main" id="{2EA67865-8C8C-0424-AA7B-4A1A61652036}"/>
                  </a:ext>
                </a:extLst>
              </p14:cNvPr>
              <p14:cNvContentPartPr/>
              <p14:nvPr/>
            </p14:nvContentPartPr>
            <p14:xfrm>
              <a:off x="7069662" y="4976824"/>
              <a:ext cx="360" cy="1527106"/>
            </p14:xfrm>
          </p:contentPart>
        </mc:Choice>
        <mc:Fallback>
          <p:pic>
            <p:nvPicPr>
              <p:cNvPr id="408" name="Tinta 407">
                <a:extLst>
                  <a:ext uri="{FF2B5EF4-FFF2-40B4-BE49-F238E27FC236}">
                    <a16:creationId xmlns:a16="http://schemas.microsoft.com/office/drawing/2014/main" id="{2EA67865-8C8C-0424-AA7B-4A1A616520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50582" y="4957749"/>
                <a:ext cx="38160" cy="1564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09" name="Tinta 408">
                <a:extLst>
                  <a:ext uri="{FF2B5EF4-FFF2-40B4-BE49-F238E27FC236}">
                    <a16:creationId xmlns:a16="http://schemas.microsoft.com/office/drawing/2014/main" id="{048448E9-43DD-CFD1-979C-FE6CE0266048}"/>
                  </a:ext>
                </a:extLst>
              </p14:cNvPr>
              <p14:cNvContentPartPr/>
              <p14:nvPr/>
            </p14:nvContentPartPr>
            <p14:xfrm>
              <a:off x="6546383" y="4976824"/>
              <a:ext cx="360" cy="1547893"/>
            </p14:xfrm>
          </p:contentPart>
        </mc:Choice>
        <mc:Fallback>
          <p:pic>
            <p:nvPicPr>
              <p:cNvPr id="409" name="Tinta 408">
                <a:extLst>
                  <a:ext uri="{FF2B5EF4-FFF2-40B4-BE49-F238E27FC236}">
                    <a16:creationId xmlns:a16="http://schemas.microsoft.com/office/drawing/2014/main" id="{048448E9-43DD-CFD1-979C-FE6CE02660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27303" y="4957745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10" name="Tinta 409">
                <a:extLst>
                  <a:ext uri="{FF2B5EF4-FFF2-40B4-BE49-F238E27FC236}">
                    <a16:creationId xmlns:a16="http://schemas.microsoft.com/office/drawing/2014/main" id="{244B74A1-1AE5-1227-813A-5F12872589DB}"/>
                  </a:ext>
                </a:extLst>
              </p14:cNvPr>
              <p14:cNvContentPartPr/>
              <p14:nvPr/>
            </p14:nvContentPartPr>
            <p14:xfrm rot="16200000">
              <a:off x="7339003" y="4204123"/>
              <a:ext cx="360" cy="1547893"/>
            </p14:xfrm>
          </p:contentPart>
        </mc:Choice>
        <mc:Fallback>
          <p:pic>
            <p:nvPicPr>
              <p:cNvPr id="410" name="Tinta 409">
                <a:extLst>
                  <a:ext uri="{FF2B5EF4-FFF2-40B4-BE49-F238E27FC236}">
                    <a16:creationId xmlns:a16="http://schemas.microsoft.com/office/drawing/2014/main" id="{244B74A1-1AE5-1227-813A-5F12872589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7319923" y="4185044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11" name="Tinta 410">
                <a:extLst>
                  <a:ext uri="{FF2B5EF4-FFF2-40B4-BE49-F238E27FC236}">
                    <a16:creationId xmlns:a16="http://schemas.microsoft.com/office/drawing/2014/main" id="{5863F273-D849-5159-5D50-B0F5E2793A57}"/>
                  </a:ext>
                </a:extLst>
              </p14:cNvPr>
              <p14:cNvContentPartPr/>
              <p14:nvPr/>
            </p14:nvContentPartPr>
            <p14:xfrm rot="16200000">
              <a:off x="7322251" y="4706103"/>
              <a:ext cx="360" cy="1547893"/>
            </p14:xfrm>
          </p:contentPart>
        </mc:Choice>
        <mc:Fallback>
          <p:pic>
            <p:nvPicPr>
              <p:cNvPr id="411" name="Tinta 410">
                <a:extLst>
                  <a:ext uri="{FF2B5EF4-FFF2-40B4-BE49-F238E27FC236}">
                    <a16:creationId xmlns:a16="http://schemas.microsoft.com/office/drawing/2014/main" id="{5863F273-D849-5159-5D50-B0F5E2793A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7303171" y="4687024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12" name="Tinta 411">
                <a:extLst>
                  <a:ext uri="{FF2B5EF4-FFF2-40B4-BE49-F238E27FC236}">
                    <a16:creationId xmlns:a16="http://schemas.microsoft.com/office/drawing/2014/main" id="{16E3E930-073B-25EF-DAAD-AEFA6A4B5837}"/>
                  </a:ext>
                </a:extLst>
              </p14:cNvPr>
              <p14:cNvContentPartPr/>
              <p14:nvPr/>
            </p14:nvContentPartPr>
            <p14:xfrm rot="16200000">
              <a:off x="7322252" y="5234784"/>
              <a:ext cx="360" cy="1547893"/>
            </p14:xfrm>
          </p:contentPart>
        </mc:Choice>
        <mc:Fallback>
          <p:pic>
            <p:nvPicPr>
              <p:cNvPr id="412" name="Tinta 411">
                <a:extLst>
                  <a:ext uri="{FF2B5EF4-FFF2-40B4-BE49-F238E27FC236}">
                    <a16:creationId xmlns:a16="http://schemas.microsoft.com/office/drawing/2014/main" id="{16E3E930-073B-25EF-DAAD-AEFA6A4B58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7303172" y="5215705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13" name="Tinta 412">
                <a:extLst>
                  <a:ext uri="{FF2B5EF4-FFF2-40B4-BE49-F238E27FC236}">
                    <a16:creationId xmlns:a16="http://schemas.microsoft.com/office/drawing/2014/main" id="{66C9EB0D-E5DD-A866-07D3-D483181F13BA}"/>
                  </a:ext>
                </a:extLst>
              </p14:cNvPr>
              <p14:cNvContentPartPr/>
              <p14:nvPr/>
            </p14:nvContentPartPr>
            <p14:xfrm rot="16200000">
              <a:off x="7332399" y="5754216"/>
              <a:ext cx="360" cy="1547893"/>
            </p14:xfrm>
          </p:contentPart>
        </mc:Choice>
        <mc:Fallback>
          <p:pic>
            <p:nvPicPr>
              <p:cNvPr id="413" name="Tinta 412">
                <a:extLst>
                  <a:ext uri="{FF2B5EF4-FFF2-40B4-BE49-F238E27FC236}">
                    <a16:creationId xmlns:a16="http://schemas.microsoft.com/office/drawing/2014/main" id="{66C9EB0D-E5DD-A866-07D3-D483181F13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7313319" y="5735137"/>
                <a:ext cx="38160" cy="1585690"/>
              </a:xfrm>
              <a:prstGeom prst="rect">
                <a:avLst/>
              </a:prstGeom>
            </p:spPr>
          </p:pic>
        </mc:Fallback>
      </mc:AlternateContent>
      <p:sp>
        <p:nvSpPr>
          <p:cNvPr id="414" name="CaixaDeTexto 413">
            <a:extLst>
              <a:ext uri="{FF2B5EF4-FFF2-40B4-BE49-F238E27FC236}">
                <a16:creationId xmlns:a16="http://schemas.microsoft.com/office/drawing/2014/main" id="{4B3779DC-8DED-7EFC-457E-CEFF8BED528C}"/>
              </a:ext>
            </a:extLst>
          </p:cNvPr>
          <p:cNvSpPr txBox="1"/>
          <p:nvPr/>
        </p:nvSpPr>
        <p:spPr>
          <a:xfrm>
            <a:off x="7129078" y="4528947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2</a:t>
            </a:r>
          </a:p>
        </p:txBody>
      </p:sp>
      <p:sp>
        <p:nvSpPr>
          <p:cNvPr id="415" name="CaixaDeTexto 414">
            <a:extLst>
              <a:ext uri="{FF2B5EF4-FFF2-40B4-BE49-F238E27FC236}">
                <a16:creationId xmlns:a16="http://schemas.microsoft.com/office/drawing/2014/main" id="{2005A324-6F1F-C57E-0F04-F9BB7422F8C0}"/>
              </a:ext>
            </a:extLst>
          </p:cNvPr>
          <p:cNvSpPr txBox="1"/>
          <p:nvPr/>
        </p:nvSpPr>
        <p:spPr>
          <a:xfrm>
            <a:off x="7674760" y="4528947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3</a:t>
            </a:r>
          </a:p>
        </p:txBody>
      </p:sp>
      <p:sp>
        <p:nvSpPr>
          <p:cNvPr id="416" name="CaixaDeTexto 415">
            <a:extLst>
              <a:ext uri="{FF2B5EF4-FFF2-40B4-BE49-F238E27FC236}">
                <a16:creationId xmlns:a16="http://schemas.microsoft.com/office/drawing/2014/main" id="{81205F2B-6FF8-9A8C-EC0E-151C7C4FC4EF}"/>
              </a:ext>
            </a:extLst>
          </p:cNvPr>
          <p:cNvSpPr txBox="1"/>
          <p:nvPr/>
        </p:nvSpPr>
        <p:spPr>
          <a:xfrm>
            <a:off x="6223981" y="4972110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1</a:t>
            </a:r>
          </a:p>
        </p:txBody>
      </p:sp>
      <p:sp>
        <p:nvSpPr>
          <p:cNvPr id="417" name="CaixaDeTexto 416">
            <a:extLst>
              <a:ext uri="{FF2B5EF4-FFF2-40B4-BE49-F238E27FC236}">
                <a16:creationId xmlns:a16="http://schemas.microsoft.com/office/drawing/2014/main" id="{61548505-B210-E5DF-DBA6-4134A6CDB0E4}"/>
              </a:ext>
            </a:extLst>
          </p:cNvPr>
          <p:cNvSpPr txBox="1"/>
          <p:nvPr/>
        </p:nvSpPr>
        <p:spPr>
          <a:xfrm>
            <a:off x="6223981" y="5518852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2</a:t>
            </a:r>
          </a:p>
        </p:txBody>
      </p:sp>
      <p:sp>
        <p:nvSpPr>
          <p:cNvPr id="418" name="CaixaDeTexto 417">
            <a:extLst>
              <a:ext uri="{FF2B5EF4-FFF2-40B4-BE49-F238E27FC236}">
                <a16:creationId xmlns:a16="http://schemas.microsoft.com/office/drawing/2014/main" id="{8C958171-CD22-293D-6128-574C769D6E17}"/>
              </a:ext>
            </a:extLst>
          </p:cNvPr>
          <p:cNvSpPr txBox="1"/>
          <p:nvPr/>
        </p:nvSpPr>
        <p:spPr>
          <a:xfrm>
            <a:off x="6205151" y="6008911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3</a:t>
            </a:r>
          </a:p>
        </p:txBody>
      </p:sp>
      <p:sp>
        <p:nvSpPr>
          <p:cNvPr id="428" name="CaixaDeTexto 427">
            <a:extLst>
              <a:ext uri="{FF2B5EF4-FFF2-40B4-BE49-F238E27FC236}">
                <a16:creationId xmlns:a16="http://schemas.microsoft.com/office/drawing/2014/main" id="{5635AFED-A045-C788-D32E-615999A9F480}"/>
              </a:ext>
            </a:extLst>
          </p:cNvPr>
          <p:cNvSpPr txBox="1"/>
          <p:nvPr/>
        </p:nvSpPr>
        <p:spPr>
          <a:xfrm>
            <a:off x="9226139" y="4513131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29" name="Tinta 428">
                <a:extLst>
                  <a:ext uri="{FF2B5EF4-FFF2-40B4-BE49-F238E27FC236}">
                    <a16:creationId xmlns:a16="http://schemas.microsoft.com/office/drawing/2014/main" id="{4102A6E8-9C15-B637-7A84-2015F9A7E5C5}"/>
                  </a:ext>
                </a:extLst>
              </p14:cNvPr>
              <p14:cNvContentPartPr/>
              <p14:nvPr/>
            </p14:nvContentPartPr>
            <p14:xfrm>
              <a:off x="10761631" y="4977889"/>
              <a:ext cx="360" cy="1547893"/>
            </p14:xfrm>
          </p:contentPart>
        </mc:Choice>
        <mc:Fallback>
          <p:pic>
            <p:nvPicPr>
              <p:cNvPr id="429" name="Tinta 428">
                <a:extLst>
                  <a:ext uri="{FF2B5EF4-FFF2-40B4-BE49-F238E27FC236}">
                    <a16:creationId xmlns:a16="http://schemas.microsoft.com/office/drawing/2014/main" id="{4102A6E8-9C15-B637-7A84-2015F9A7E5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42551" y="4958810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30" name="Tinta 429">
                <a:extLst>
                  <a:ext uri="{FF2B5EF4-FFF2-40B4-BE49-F238E27FC236}">
                    <a16:creationId xmlns:a16="http://schemas.microsoft.com/office/drawing/2014/main" id="{8C547BE6-40D6-F67E-FC8A-16397CA4AFC4}"/>
                  </a:ext>
                </a:extLst>
              </p14:cNvPr>
              <p14:cNvContentPartPr/>
              <p14:nvPr/>
            </p14:nvContentPartPr>
            <p14:xfrm>
              <a:off x="10234036" y="4987750"/>
              <a:ext cx="360" cy="1527106"/>
            </p14:xfrm>
          </p:contentPart>
        </mc:Choice>
        <mc:Fallback>
          <p:pic>
            <p:nvPicPr>
              <p:cNvPr id="430" name="Tinta 429">
                <a:extLst>
                  <a:ext uri="{FF2B5EF4-FFF2-40B4-BE49-F238E27FC236}">
                    <a16:creationId xmlns:a16="http://schemas.microsoft.com/office/drawing/2014/main" id="{8C547BE6-40D6-F67E-FC8A-16397CA4AF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14956" y="4968675"/>
                <a:ext cx="38160" cy="1564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31" name="Tinta 430">
                <a:extLst>
                  <a:ext uri="{FF2B5EF4-FFF2-40B4-BE49-F238E27FC236}">
                    <a16:creationId xmlns:a16="http://schemas.microsoft.com/office/drawing/2014/main" id="{0755EA55-CE2A-A59A-66D9-E95A6904DDF6}"/>
                  </a:ext>
                </a:extLst>
              </p14:cNvPr>
              <p14:cNvContentPartPr/>
              <p14:nvPr/>
            </p14:nvContentPartPr>
            <p14:xfrm>
              <a:off x="9706441" y="4976824"/>
              <a:ext cx="360" cy="1527106"/>
            </p14:xfrm>
          </p:contentPart>
        </mc:Choice>
        <mc:Fallback>
          <p:pic>
            <p:nvPicPr>
              <p:cNvPr id="431" name="Tinta 430">
                <a:extLst>
                  <a:ext uri="{FF2B5EF4-FFF2-40B4-BE49-F238E27FC236}">
                    <a16:creationId xmlns:a16="http://schemas.microsoft.com/office/drawing/2014/main" id="{0755EA55-CE2A-A59A-66D9-E95A6904DD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87361" y="4957749"/>
                <a:ext cx="38160" cy="1564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32" name="Tinta 431">
                <a:extLst>
                  <a:ext uri="{FF2B5EF4-FFF2-40B4-BE49-F238E27FC236}">
                    <a16:creationId xmlns:a16="http://schemas.microsoft.com/office/drawing/2014/main" id="{BE7D4285-C161-CD55-D1C7-D8678ADC2C66}"/>
                  </a:ext>
                </a:extLst>
              </p14:cNvPr>
              <p14:cNvContentPartPr/>
              <p14:nvPr/>
            </p14:nvContentPartPr>
            <p14:xfrm>
              <a:off x="9183162" y="4976824"/>
              <a:ext cx="360" cy="1547893"/>
            </p14:xfrm>
          </p:contentPart>
        </mc:Choice>
        <mc:Fallback>
          <p:pic>
            <p:nvPicPr>
              <p:cNvPr id="432" name="Tinta 431">
                <a:extLst>
                  <a:ext uri="{FF2B5EF4-FFF2-40B4-BE49-F238E27FC236}">
                    <a16:creationId xmlns:a16="http://schemas.microsoft.com/office/drawing/2014/main" id="{BE7D4285-C161-CD55-D1C7-D8678ADC2C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64082" y="4957745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33" name="Tinta 432">
                <a:extLst>
                  <a:ext uri="{FF2B5EF4-FFF2-40B4-BE49-F238E27FC236}">
                    <a16:creationId xmlns:a16="http://schemas.microsoft.com/office/drawing/2014/main" id="{2E52F321-0C85-701E-0540-8F81752BF972}"/>
                  </a:ext>
                </a:extLst>
              </p14:cNvPr>
              <p14:cNvContentPartPr/>
              <p14:nvPr/>
            </p14:nvContentPartPr>
            <p14:xfrm rot="16200000">
              <a:off x="9975782" y="4204123"/>
              <a:ext cx="360" cy="1547893"/>
            </p14:xfrm>
          </p:contentPart>
        </mc:Choice>
        <mc:Fallback>
          <p:pic>
            <p:nvPicPr>
              <p:cNvPr id="433" name="Tinta 432">
                <a:extLst>
                  <a:ext uri="{FF2B5EF4-FFF2-40B4-BE49-F238E27FC236}">
                    <a16:creationId xmlns:a16="http://schemas.microsoft.com/office/drawing/2014/main" id="{2E52F321-0C85-701E-0540-8F81752BF9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9956702" y="4185044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34" name="Tinta 433">
                <a:extLst>
                  <a:ext uri="{FF2B5EF4-FFF2-40B4-BE49-F238E27FC236}">
                    <a16:creationId xmlns:a16="http://schemas.microsoft.com/office/drawing/2014/main" id="{B4394C64-201B-481B-97A1-C0A3795BC65D}"/>
                  </a:ext>
                </a:extLst>
              </p14:cNvPr>
              <p14:cNvContentPartPr/>
              <p14:nvPr/>
            </p14:nvContentPartPr>
            <p14:xfrm rot="16200000">
              <a:off x="9959030" y="4706103"/>
              <a:ext cx="360" cy="1547893"/>
            </p14:xfrm>
          </p:contentPart>
        </mc:Choice>
        <mc:Fallback>
          <p:pic>
            <p:nvPicPr>
              <p:cNvPr id="434" name="Tinta 433">
                <a:extLst>
                  <a:ext uri="{FF2B5EF4-FFF2-40B4-BE49-F238E27FC236}">
                    <a16:creationId xmlns:a16="http://schemas.microsoft.com/office/drawing/2014/main" id="{B4394C64-201B-481B-97A1-C0A3795BC6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9939950" y="4687024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35" name="Tinta 434">
                <a:extLst>
                  <a:ext uri="{FF2B5EF4-FFF2-40B4-BE49-F238E27FC236}">
                    <a16:creationId xmlns:a16="http://schemas.microsoft.com/office/drawing/2014/main" id="{4C0B9980-43B5-0CF2-EE13-4FD6AD669DF4}"/>
                  </a:ext>
                </a:extLst>
              </p14:cNvPr>
              <p14:cNvContentPartPr/>
              <p14:nvPr/>
            </p14:nvContentPartPr>
            <p14:xfrm rot="16200000">
              <a:off x="9959031" y="5234784"/>
              <a:ext cx="360" cy="1547893"/>
            </p14:xfrm>
          </p:contentPart>
        </mc:Choice>
        <mc:Fallback>
          <p:pic>
            <p:nvPicPr>
              <p:cNvPr id="435" name="Tinta 434">
                <a:extLst>
                  <a:ext uri="{FF2B5EF4-FFF2-40B4-BE49-F238E27FC236}">
                    <a16:creationId xmlns:a16="http://schemas.microsoft.com/office/drawing/2014/main" id="{4C0B9980-43B5-0CF2-EE13-4FD6AD669D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9939951" y="5215705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36" name="Tinta 435">
                <a:extLst>
                  <a:ext uri="{FF2B5EF4-FFF2-40B4-BE49-F238E27FC236}">
                    <a16:creationId xmlns:a16="http://schemas.microsoft.com/office/drawing/2014/main" id="{362F40A3-58DE-DA48-699C-94C6648D6151}"/>
                  </a:ext>
                </a:extLst>
              </p14:cNvPr>
              <p14:cNvContentPartPr/>
              <p14:nvPr/>
            </p14:nvContentPartPr>
            <p14:xfrm rot="16200000">
              <a:off x="9969178" y="5754216"/>
              <a:ext cx="360" cy="1547893"/>
            </p14:xfrm>
          </p:contentPart>
        </mc:Choice>
        <mc:Fallback>
          <p:pic>
            <p:nvPicPr>
              <p:cNvPr id="436" name="Tinta 435">
                <a:extLst>
                  <a:ext uri="{FF2B5EF4-FFF2-40B4-BE49-F238E27FC236}">
                    <a16:creationId xmlns:a16="http://schemas.microsoft.com/office/drawing/2014/main" id="{362F40A3-58DE-DA48-699C-94C6648D61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9950098" y="5735137"/>
                <a:ext cx="38160" cy="1585690"/>
              </a:xfrm>
              <a:prstGeom prst="rect">
                <a:avLst/>
              </a:prstGeom>
            </p:spPr>
          </p:pic>
        </mc:Fallback>
      </mc:AlternateContent>
      <p:sp>
        <p:nvSpPr>
          <p:cNvPr id="437" name="CaixaDeTexto 436">
            <a:extLst>
              <a:ext uri="{FF2B5EF4-FFF2-40B4-BE49-F238E27FC236}">
                <a16:creationId xmlns:a16="http://schemas.microsoft.com/office/drawing/2014/main" id="{EA2690F0-7F02-32D1-CE18-94802C270CCC}"/>
              </a:ext>
            </a:extLst>
          </p:cNvPr>
          <p:cNvSpPr txBox="1"/>
          <p:nvPr/>
        </p:nvSpPr>
        <p:spPr>
          <a:xfrm>
            <a:off x="9765857" y="4528947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2</a:t>
            </a:r>
          </a:p>
        </p:txBody>
      </p:sp>
      <p:sp>
        <p:nvSpPr>
          <p:cNvPr id="438" name="CaixaDeTexto 437">
            <a:extLst>
              <a:ext uri="{FF2B5EF4-FFF2-40B4-BE49-F238E27FC236}">
                <a16:creationId xmlns:a16="http://schemas.microsoft.com/office/drawing/2014/main" id="{2224094A-CBCE-A1DE-D100-55E650A6EAC7}"/>
              </a:ext>
            </a:extLst>
          </p:cNvPr>
          <p:cNvSpPr txBox="1"/>
          <p:nvPr/>
        </p:nvSpPr>
        <p:spPr>
          <a:xfrm>
            <a:off x="10311539" y="4528947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3</a:t>
            </a:r>
          </a:p>
        </p:txBody>
      </p:sp>
      <p:sp>
        <p:nvSpPr>
          <p:cNvPr id="439" name="CaixaDeTexto 438">
            <a:extLst>
              <a:ext uri="{FF2B5EF4-FFF2-40B4-BE49-F238E27FC236}">
                <a16:creationId xmlns:a16="http://schemas.microsoft.com/office/drawing/2014/main" id="{6C9245BF-87E2-E2AE-DBA8-EC800B4D388A}"/>
              </a:ext>
            </a:extLst>
          </p:cNvPr>
          <p:cNvSpPr txBox="1"/>
          <p:nvPr/>
        </p:nvSpPr>
        <p:spPr>
          <a:xfrm>
            <a:off x="8860760" y="4972110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1</a:t>
            </a:r>
          </a:p>
        </p:txBody>
      </p:sp>
      <p:sp>
        <p:nvSpPr>
          <p:cNvPr id="440" name="CaixaDeTexto 439">
            <a:extLst>
              <a:ext uri="{FF2B5EF4-FFF2-40B4-BE49-F238E27FC236}">
                <a16:creationId xmlns:a16="http://schemas.microsoft.com/office/drawing/2014/main" id="{83C6E2AF-525C-7B20-4A04-72DE6BB7C1DE}"/>
              </a:ext>
            </a:extLst>
          </p:cNvPr>
          <p:cNvSpPr txBox="1"/>
          <p:nvPr/>
        </p:nvSpPr>
        <p:spPr>
          <a:xfrm>
            <a:off x="8860760" y="5518852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2</a:t>
            </a:r>
          </a:p>
        </p:txBody>
      </p:sp>
      <p:sp>
        <p:nvSpPr>
          <p:cNvPr id="441" name="CaixaDeTexto 440">
            <a:extLst>
              <a:ext uri="{FF2B5EF4-FFF2-40B4-BE49-F238E27FC236}">
                <a16:creationId xmlns:a16="http://schemas.microsoft.com/office/drawing/2014/main" id="{E9A7F011-431B-E7CA-06B5-D2FE6F9C5E26}"/>
              </a:ext>
            </a:extLst>
          </p:cNvPr>
          <p:cNvSpPr txBox="1"/>
          <p:nvPr/>
        </p:nvSpPr>
        <p:spPr>
          <a:xfrm>
            <a:off x="8841930" y="6008911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3</a:t>
            </a:r>
          </a:p>
        </p:txBody>
      </p:sp>
      <p:cxnSp>
        <p:nvCxnSpPr>
          <p:cNvPr id="443" name="Conexão reta unidirecional 442">
            <a:extLst>
              <a:ext uri="{FF2B5EF4-FFF2-40B4-BE49-F238E27FC236}">
                <a16:creationId xmlns:a16="http://schemas.microsoft.com/office/drawing/2014/main" id="{7CCB8047-816D-1158-7BDB-98043F3F6C48}"/>
              </a:ext>
            </a:extLst>
          </p:cNvPr>
          <p:cNvCxnSpPr/>
          <p:nvPr/>
        </p:nvCxnSpPr>
        <p:spPr>
          <a:xfrm flipH="1">
            <a:off x="2671750" y="2693309"/>
            <a:ext cx="3260922" cy="1751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4" name="Conexão reta unidirecional 443">
            <a:extLst>
              <a:ext uri="{FF2B5EF4-FFF2-40B4-BE49-F238E27FC236}">
                <a16:creationId xmlns:a16="http://schemas.microsoft.com/office/drawing/2014/main" id="{3040376A-D840-EDDB-8683-DDDD45AC9774}"/>
              </a:ext>
            </a:extLst>
          </p:cNvPr>
          <p:cNvCxnSpPr>
            <a:cxnSpLocks/>
          </p:cNvCxnSpPr>
          <p:nvPr/>
        </p:nvCxnSpPr>
        <p:spPr>
          <a:xfrm flipH="1">
            <a:off x="5151846" y="2699552"/>
            <a:ext cx="777316" cy="1786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7" name="Conexão reta unidirecional 446">
            <a:extLst>
              <a:ext uri="{FF2B5EF4-FFF2-40B4-BE49-F238E27FC236}">
                <a16:creationId xmlns:a16="http://schemas.microsoft.com/office/drawing/2014/main" id="{111E0DD9-A9D0-1EF4-0A9B-7C81CB9706C0}"/>
              </a:ext>
            </a:extLst>
          </p:cNvPr>
          <p:cNvCxnSpPr>
            <a:cxnSpLocks/>
          </p:cNvCxnSpPr>
          <p:nvPr/>
        </p:nvCxnSpPr>
        <p:spPr>
          <a:xfrm>
            <a:off x="5924431" y="2699552"/>
            <a:ext cx="1711021" cy="1820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9" name="Conexão reta unidirecional 448">
            <a:extLst>
              <a:ext uri="{FF2B5EF4-FFF2-40B4-BE49-F238E27FC236}">
                <a16:creationId xmlns:a16="http://schemas.microsoft.com/office/drawing/2014/main" id="{4160EE36-F94E-AD1E-29F1-5AA67996EF35}"/>
              </a:ext>
            </a:extLst>
          </p:cNvPr>
          <p:cNvCxnSpPr>
            <a:cxnSpLocks/>
          </p:cNvCxnSpPr>
          <p:nvPr/>
        </p:nvCxnSpPr>
        <p:spPr>
          <a:xfrm>
            <a:off x="5922947" y="2688830"/>
            <a:ext cx="3880858" cy="1845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Imagem 10" descr="Uma imagem com file, amarelo, Retângulo, captura de ecrã&#10;&#10;Descrição gerada automaticamente">
            <a:extLst>
              <a:ext uri="{FF2B5EF4-FFF2-40B4-BE49-F238E27FC236}">
                <a16:creationId xmlns:a16="http://schemas.microsoft.com/office/drawing/2014/main" id="{7BA42626-7053-FBE5-A632-465B9ECC6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89013" y="3457046"/>
            <a:ext cx="530056" cy="526636"/>
          </a:xfrm>
          <a:prstGeom prst="rect">
            <a:avLst/>
          </a:prstGeom>
        </p:spPr>
      </p:pic>
      <p:pic>
        <p:nvPicPr>
          <p:cNvPr id="12" name="Imagem 11" descr="Uma imagem com file, amarelo, Retângulo, captura de ecrã&#10;&#10;Descrição gerada automaticamente">
            <a:extLst>
              <a:ext uri="{FF2B5EF4-FFF2-40B4-BE49-F238E27FC236}">
                <a16:creationId xmlns:a16="http://schemas.microsoft.com/office/drawing/2014/main" id="{1C0EC134-4750-4C60-0594-F1D6140AA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08204" y="3455336"/>
            <a:ext cx="530056" cy="526636"/>
          </a:xfrm>
          <a:prstGeom prst="rect">
            <a:avLst/>
          </a:prstGeom>
        </p:spPr>
      </p:pic>
      <p:pic>
        <p:nvPicPr>
          <p:cNvPr id="13" name="Imagem 12" descr="Uma imagem com file, amarelo, Retângulo, captura de ecrã&#10;&#10;Descrição gerada automaticamente">
            <a:extLst>
              <a:ext uri="{FF2B5EF4-FFF2-40B4-BE49-F238E27FC236}">
                <a16:creationId xmlns:a16="http://schemas.microsoft.com/office/drawing/2014/main" id="{56FD8798-BEB5-E7CF-2748-B92A4CCB6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961111" y="3429446"/>
            <a:ext cx="530056" cy="526636"/>
          </a:xfrm>
          <a:prstGeom prst="rect">
            <a:avLst/>
          </a:prstGeom>
        </p:spPr>
      </p:pic>
      <p:pic>
        <p:nvPicPr>
          <p:cNvPr id="17" name="Imagem 1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F48C93DD-FA11-DC69-F035-A71C82E3B6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298" y="4960624"/>
            <a:ext cx="526635" cy="52663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B27ABC8A-D906-D559-26DA-F092898F743F}"/>
              </a:ext>
            </a:extLst>
          </p:cNvPr>
          <p:cNvSpPr txBox="1"/>
          <p:nvPr/>
        </p:nvSpPr>
        <p:spPr>
          <a:xfrm>
            <a:off x="1957172" y="4513826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9CD46639-D5C2-2343-5E47-346D2DD26C3E}"/>
                  </a:ext>
                </a:extLst>
              </p14:cNvPr>
              <p14:cNvContentPartPr/>
              <p14:nvPr/>
            </p14:nvContentPartPr>
            <p14:xfrm>
              <a:off x="3492664" y="4978584"/>
              <a:ext cx="360" cy="1547893"/>
            </p14:xfrm>
          </p:contentPart>
        </mc:Choice>
        <mc:Fallback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9CD46639-D5C2-2343-5E47-346D2DD26C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73584" y="4959505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A869A6A6-0E1F-5A3F-6358-9602C7E66EE4}"/>
                  </a:ext>
                </a:extLst>
              </p14:cNvPr>
              <p14:cNvContentPartPr/>
              <p14:nvPr/>
            </p14:nvContentPartPr>
            <p14:xfrm>
              <a:off x="2965069" y="4988445"/>
              <a:ext cx="360" cy="1527106"/>
            </p14:xfrm>
          </p:contentPart>
        </mc:Choice>
        <mc:Fallback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A869A6A6-0E1F-5A3F-6358-9602C7E66E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45989" y="4969370"/>
                <a:ext cx="38160" cy="1564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651B8620-802C-098C-76F2-1184A93D025E}"/>
                  </a:ext>
                </a:extLst>
              </p14:cNvPr>
              <p14:cNvContentPartPr/>
              <p14:nvPr/>
            </p14:nvContentPartPr>
            <p14:xfrm>
              <a:off x="2437474" y="4977519"/>
              <a:ext cx="360" cy="1527106"/>
            </p14:xfrm>
          </p:contentPart>
        </mc:Choice>
        <mc:Fallback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651B8620-802C-098C-76F2-1184A93D02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18394" y="4958444"/>
                <a:ext cx="38160" cy="1564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15F9EB46-DA53-11E8-36EA-6EE8FEA40683}"/>
                  </a:ext>
                </a:extLst>
              </p14:cNvPr>
              <p14:cNvContentPartPr/>
              <p14:nvPr/>
            </p14:nvContentPartPr>
            <p14:xfrm>
              <a:off x="1914195" y="4977519"/>
              <a:ext cx="360" cy="1547893"/>
            </p14:xfrm>
          </p:contentPart>
        </mc:Choice>
        <mc:Fallback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15F9EB46-DA53-11E8-36EA-6EE8FEA406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95115" y="4958440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17140F7A-7057-83F7-BA6D-A203C645B345}"/>
                  </a:ext>
                </a:extLst>
              </p14:cNvPr>
              <p14:cNvContentPartPr/>
              <p14:nvPr/>
            </p14:nvContentPartPr>
            <p14:xfrm rot="16200000">
              <a:off x="2706815" y="4204818"/>
              <a:ext cx="360" cy="1547893"/>
            </p14:xfrm>
          </p:contentPart>
        </mc:Choice>
        <mc:Fallback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17140F7A-7057-83F7-BA6D-A203C645B3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2687735" y="4185739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0B412E53-52B5-C0D9-4CB7-61D75B50AFE5}"/>
                  </a:ext>
                </a:extLst>
              </p14:cNvPr>
              <p14:cNvContentPartPr/>
              <p14:nvPr/>
            </p14:nvContentPartPr>
            <p14:xfrm rot="16200000">
              <a:off x="2690063" y="4706798"/>
              <a:ext cx="360" cy="1547893"/>
            </p14:xfrm>
          </p:contentPart>
        </mc:Choice>
        <mc:Fallback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0B412E53-52B5-C0D9-4CB7-61D75B50AF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2670983" y="4687719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9A59BE8E-4ACC-34CC-3116-626E2F6159B0}"/>
                  </a:ext>
                </a:extLst>
              </p14:cNvPr>
              <p14:cNvContentPartPr/>
              <p14:nvPr/>
            </p14:nvContentPartPr>
            <p14:xfrm rot="16200000">
              <a:off x="2690064" y="5235479"/>
              <a:ext cx="360" cy="1547893"/>
            </p14:xfrm>
          </p:contentPart>
        </mc:Choice>
        <mc:Fallback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9A59BE8E-4ACC-34CC-3116-626E2F6159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2670984" y="5216400"/>
                <a:ext cx="38160" cy="158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227C4381-A995-8414-F706-A26389105BFE}"/>
                  </a:ext>
                </a:extLst>
              </p14:cNvPr>
              <p14:cNvContentPartPr/>
              <p14:nvPr/>
            </p14:nvContentPartPr>
            <p14:xfrm rot="16200000">
              <a:off x="2700211" y="5754911"/>
              <a:ext cx="360" cy="1547893"/>
            </p14:xfrm>
          </p:contentPart>
        </mc:Choice>
        <mc:Fallback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227C4381-A995-8414-F706-A26389105B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2681131" y="5735832"/>
                <a:ext cx="38160" cy="158569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CaixaDeTexto 26">
            <a:extLst>
              <a:ext uri="{FF2B5EF4-FFF2-40B4-BE49-F238E27FC236}">
                <a16:creationId xmlns:a16="http://schemas.microsoft.com/office/drawing/2014/main" id="{E822C7FF-7D0B-A57F-7158-1FDD7D41F97D}"/>
              </a:ext>
            </a:extLst>
          </p:cNvPr>
          <p:cNvSpPr txBox="1"/>
          <p:nvPr/>
        </p:nvSpPr>
        <p:spPr>
          <a:xfrm>
            <a:off x="2496890" y="4529642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966A1A6-ECE6-2788-7746-122825939542}"/>
              </a:ext>
            </a:extLst>
          </p:cNvPr>
          <p:cNvSpPr txBox="1"/>
          <p:nvPr/>
        </p:nvSpPr>
        <p:spPr>
          <a:xfrm>
            <a:off x="3042572" y="4529642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3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28FD892-1261-B51E-C1B5-12C981BB216A}"/>
              </a:ext>
            </a:extLst>
          </p:cNvPr>
          <p:cNvSpPr txBox="1"/>
          <p:nvPr/>
        </p:nvSpPr>
        <p:spPr>
          <a:xfrm>
            <a:off x="1591793" y="4972805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1C2B611-78AF-FD3F-CAAE-4D138801FBBC}"/>
              </a:ext>
            </a:extLst>
          </p:cNvPr>
          <p:cNvSpPr txBox="1"/>
          <p:nvPr/>
        </p:nvSpPr>
        <p:spPr>
          <a:xfrm>
            <a:off x="1591793" y="5519547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2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6E35B4-E9FD-4B2E-0BB0-F899FAC0E373}"/>
              </a:ext>
            </a:extLst>
          </p:cNvPr>
          <p:cNvSpPr txBox="1"/>
          <p:nvPr/>
        </p:nvSpPr>
        <p:spPr>
          <a:xfrm>
            <a:off x="1572963" y="6009606"/>
            <a:ext cx="5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7938D493-B405-983B-1301-C3DAD085F3E4}"/>
                  </a:ext>
                </a:extLst>
              </p14:cNvPr>
              <p14:cNvContentPartPr/>
              <p14:nvPr/>
            </p14:nvContentPartPr>
            <p14:xfrm rot="5400000">
              <a:off x="5409256" y="1069216"/>
              <a:ext cx="360" cy="488133"/>
            </p14:xfrm>
          </p:contentPart>
        </mc:Choice>
        <mc:Fallback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7938D493-B405-983B-1301-C3DAD085F3E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 rot="5400000">
                <a:off x="5390176" y="1050151"/>
                <a:ext cx="38160" cy="525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6305E214-139E-4077-F500-32FC3AC2C01E}"/>
                  </a:ext>
                </a:extLst>
              </p14:cNvPr>
              <p14:cNvContentPartPr/>
              <p14:nvPr/>
            </p14:nvContentPartPr>
            <p14:xfrm rot="5400000">
              <a:off x="5397700" y="1596157"/>
              <a:ext cx="360" cy="488133"/>
            </p14:xfrm>
          </p:contentPart>
        </mc:Choice>
        <mc:Fallback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6305E214-139E-4077-F500-32FC3AC2C01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 rot="5400000">
                <a:off x="5378620" y="1577092"/>
                <a:ext cx="38160" cy="525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922F2835-6A09-8F0E-5236-1DA29DD39907}"/>
                  </a:ext>
                </a:extLst>
              </p14:cNvPr>
              <p14:cNvContentPartPr/>
              <p14:nvPr/>
            </p14:nvContentPartPr>
            <p14:xfrm>
              <a:off x="5663762" y="1318431"/>
              <a:ext cx="360" cy="488133"/>
            </p14:xfrm>
          </p:contentPart>
        </mc:Choice>
        <mc:Fallback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922F2835-6A09-8F0E-5236-1DA29DD3990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644682" y="1299366"/>
                <a:ext cx="38160" cy="525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72ACC979-558B-95A6-975C-F9D89FFE7AB1}"/>
                  </a:ext>
                </a:extLst>
              </p14:cNvPr>
              <p14:cNvContentPartPr/>
              <p14:nvPr/>
            </p14:nvContentPartPr>
            <p14:xfrm>
              <a:off x="5144821" y="1331815"/>
              <a:ext cx="360" cy="488133"/>
            </p14:xfrm>
          </p:contentPart>
        </mc:Choice>
        <mc:Fallback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72ACC979-558B-95A6-975C-F9D89FFE7AB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125741" y="1312750"/>
                <a:ext cx="38160" cy="525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5C0F0A15-E71A-8C11-E2A1-ECC551C6FD00}"/>
                  </a:ext>
                </a:extLst>
              </p14:cNvPr>
              <p14:cNvContentPartPr/>
              <p14:nvPr/>
            </p14:nvContentPartPr>
            <p14:xfrm rot="5400000">
              <a:off x="6816890" y="5239842"/>
              <a:ext cx="360" cy="488133"/>
            </p14:xfrm>
          </p:contentPart>
        </mc:Choice>
        <mc:Fallback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5C0F0A15-E71A-8C11-E2A1-ECC551C6FD0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 rot="5400000">
                <a:off x="6797810" y="5220777"/>
                <a:ext cx="38160" cy="525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6" name="Tinta 45">
                <a:extLst>
                  <a:ext uri="{FF2B5EF4-FFF2-40B4-BE49-F238E27FC236}">
                    <a16:creationId xmlns:a16="http://schemas.microsoft.com/office/drawing/2014/main" id="{8D96283D-3807-B59A-291F-7EF033B13D2C}"/>
                  </a:ext>
                </a:extLst>
              </p14:cNvPr>
              <p14:cNvContentPartPr/>
              <p14:nvPr/>
            </p14:nvContentPartPr>
            <p14:xfrm rot="5400000">
              <a:off x="6798875" y="5764126"/>
              <a:ext cx="360" cy="488133"/>
            </p14:xfrm>
          </p:contentPart>
        </mc:Choice>
        <mc:Fallback>
          <p:pic>
            <p:nvPicPr>
              <p:cNvPr id="46" name="Tinta 45">
                <a:extLst>
                  <a:ext uri="{FF2B5EF4-FFF2-40B4-BE49-F238E27FC236}">
                    <a16:creationId xmlns:a16="http://schemas.microsoft.com/office/drawing/2014/main" id="{8D96283D-3807-B59A-291F-7EF033B13D2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 rot="5400000">
                <a:off x="6779795" y="5745061"/>
                <a:ext cx="38160" cy="525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7D56BFB3-A9E3-BD99-D177-9AE09A1CEA6A}"/>
                  </a:ext>
                </a:extLst>
              </p14:cNvPr>
              <p14:cNvContentPartPr/>
              <p14:nvPr/>
            </p14:nvContentPartPr>
            <p14:xfrm>
              <a:off x="7069701" y="5505450"/>
              <a:ext cx="360" cy="488133"/>
            </p14:xfrm>
          </p:contentPart>
        </mc:Choice>
        <mc:Fallback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7D56BFB3-A9E3-BD99-D177-9AE09A1CEA6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050621" y="5486385"/>
                <a:ext cx="38160" cy="525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4080D7D9-0518-FB0D-D0A7-7E469593C700}"/>
                  </a:ext>
                </a:extLst>
              </p14:cNvPr>
              <p14:cNvContentPartPr/>
              <p14:nvPr/>
            </p14:nvContentPartPr>
            <p14:xfrm>
              <a:off x="6545996" y="5509309"/>
              <a:ext cx="360" cy="488133"/>
            </p14:xfrm>
          </p:contentPart>
        </mc:Choice>
        <mc:Fallback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4080D7D9-0518-FB0D-D0A7-7E469593C70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526916" y="5490244"/>
                <a:ext cx="38160" cy="525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50248122-50A4-D060-44BF-25487AF8CDB2}"/>
                  </a:ext>
                </a:extLst>
              </p14:cNvPr>
              <p14:cNvContentPartPr/>
              <p14:nvPr/>
            </p14:nvContentPartPr>
            <p14:xfrm rot="5400000">
              <a:off x="4420761" y="5230954"/>
              <a:ext cx="360" cy="488133"/>
            </p14:xfrm>
          </p:contentPart>
        </mc:Choice>
        <mc:Fallback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50248122-50A4-D060-44BF-25487AF8CDB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 rot="5400000">
                <a:off x="4401681" y="5211889"/>
                <a:ext cx="38160" cy="525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4" name="Tinta 53">
                <a:extLst>
                  <a:ext uri="{FF2B5EF4-FFF2-40B4-BE49-F238E27FC236}">
                    <a16:creationId xmlns:a16="http://schemas.microsoft.com/office/drawing/2014/main" id="{DBC96674-403B-65A8-AD33-5BD15A28A5CF}"/>
                  </a:ext>
                </a:extLst>
              </p14:cNvPr>
              <p14:cNvContentPartPr/>
              <p14:nvPr/>
            </p14:nvContentPartPr>
            <p14:xfrm rot="5400000">
              <a:off x="4402746" y="5755238"/>
              <a:ext cx="360" cy="488133"/>
            </p14:xfrm>
          </p:contentPart>
        </mc:Choice>
        <mc:Fallback>
          <p:pic>
            <p:nvPicPr>
              <p:cNvPr id="54" name="Tinta 53">
                <a:extLst>
                  <a:ext uri="{FF2B5EF4-FFF2-40B4-BE49-F238E27FC236}">
                    <a16:creationId xmlns:a16="http://schemas.microsoft.com/office/drawing/2014/main" id="{DBC96674-403B-65A8-AD33-5BD15A28A5C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 rot="5400000">
                <a:off x="4383666" y="5736173"/>
                <a:ext cx="38160" cy="525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57F0AC53-4CF0-5E18-77C3-1C3777B5E1D7}"/>
                  </a:ext>
                </a:extLst>
              </p14:cNvPr>
              <p14:cNvContentPartPr/>
              <p14:nvPr/>
            </p14:nvContentPartPr>
            <p14:xfrm>
              <a:off x="4671654" y="5495535"/>
              <a:ext cx="360" cy="488133"/>
            </p14:xfrm>
          </p:contentPart>
        </mc:Choice>
        <mc:Fallback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57F0AC53-4CF0-5E18-77C3-1C3777B5E1D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652574" y="5476470"/>
                <a:ext cx="38160" cy="525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72696407-4D04-7D34-743A-F447B4CF3E3E}"/>
                  </a:ext>
                </a:extLst>
              </p14:cNvPr>
              <p14:cNvContentPartPr/>
              <p14:nvPr/>
            </p14:nvContentPartPr>
            <p14:xfrm>
              <a:off x="4149867" y="5500421"/>
              <a:ext cx="360" cy="488133"/>
            </p14:xfrm>
          </p:contentPart>
        </mc:Choice>
        <mc:Fallback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72696407-4D04-7D34-743A-F447B4CF3E3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130787" y="5481356"/>
                <a:ext cx="38160" cy="525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7F7064AB-69D3-4094-62A1-B775786BCC3F}"/>
                  </a:ext>
                </a:extLst>
              </p14:cNvPr>
              <p14:cNvContentPartPr/>
              <p14:nvPr/>
            </p14:nvContentPartPr>
            <p14:xfrm rot="5400000">
              <a:off x="2186114" y="5239841"/>
              <a:ext cx="360" cy="488133"/>
            </p14:xfrm>
          </p:contentPart>
        </mc:Choice>
        <mc:Fallback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7F7064AB-69D3-4094-62A1-B775786BCC3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 rot="5400000">
                <a:off x="2167034" y="5220776"/>
                <a:ext cx="38160" cy="525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FEB120B0-43E0-828C-6713-CC0A9E90FA4E}"/>
                  </a:ext>
                </a:extLst>
              </p14:cNvPr>
              <p14:cNvContentPartPr/>
              <p14:nvPr/>
            </p14:nvContentPartPr>
            <p14:xfrm rot="5400000">
              <a:off x="2168099" y="5764125"/>
              <a:ext cx="360" cy="488133"/>
            </p14:xfrm>
          </p:contentPart>
        </mc:Choice>
        <mc:Fallback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FEB120B0-43E0-828C-6713-CC0A9E90FA4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 rot="5400000">
                <a:off x="2149019" y="5745060"/>
                <a:ext cx="38160" cy="525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9" name="Tinta 58">
                <a:extLst>
                  <a:ext uri="{FF2B5EF4-FFF2-40B4-BE49-F238E27FC236}">
                    <a16:creationId xmlns:a16="http://schemas.microsoft.com/office/drawing/2014/main" id="{447D1ED2-670D-2EE3-491B-D621DD60409B}"/>
                  </a:ext>
                </a:extLst>
              </p14:cNvPr>
              <p14:cNvContentPartPr/>
              <p14:nvPr/>
            </p14:nvContentPartPr>
            <p14:xfrm>
              <a:off x="2437007" y="5504422"/>
              <a:ext cx="360" cy="488133"/>
            </p14:xfrm>
          </p:contentPart>
        </mc:Choice>
        <mc:Fallback>
          <p:pic>
            <p:nvPicPr>
              <p:cNvPr id="59" name="Tinta 58">
                <a:extLst>
                  <a:ext uri="{FF2B5EF4-FFF2-40B4-BE49-F238E27FC236}">
                    <a16:creationId xmlns:a16="http://schemas.microsoft.com/office/drawing/2014/main" id="{447D1ED2-670D-2EE3-491B-D621DD60409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417927" y="5485357"/>
                <a:ext cx="38160" cy="525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60" name="Tinta 59">
                <a:extLst>
                  <a:ext uri="{FF2B5EF4-FFF2-40B4-BE49-F238E27FC236}">
                    <a16:creationId xmlns:a16="http://schemas.microsoft.com/office/drawing/2014/main" id="{7D15DF78-F41B-BEC3-F053-A19A39FBB950}"/>
                  </a:ext>
                </a:extLst>
              </p14:cNvPr>
              <p14:cNvContentPartPr/>
              <p14:nvPr/>
            </p14:nvContentPartPr>
            <p14:xfrm>
              <a:off x="1915220" y="5509308"/>
              <a:ext cx="360" cy="488133"/>
            </p14:xfrm>
          </p:contentPart>
        </mc:Choice>
        <mc:Fallback>
          <p:pic>
            <p:nvPicPr>
              <p:cNvPr id="60" name="Tinta 59">
                <a:extLst>
                  <a:ext uri="{FF2B5EF4-FFF2-40B4-BE49-F238E27FC236}">
                    <a16:creationId xmlns:a16="http://schemas.microsoft.com/office/drawing/2014/main" id="{7D15DF78-F41B-BEC3-F053-A19A39FBB95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896140" y="5490243"/>
                <a:ext cx="38160" cy="525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50" name="Tinta 449">
                <a:extLst>
                  <a:ext uri="{FF2B5EF4-FFF2-40B4-BE49-F238E27FC236}">
                    <a16:creationId xmlns:a16="http://schemas.microsoft.com/office/drawing/2014/main" id="{A273A129-9E3B-A7B5-FAA6-BBBD9D9B7BA1}"/>
                  </a:ext>
                </a:extLst>
              </p14:cNvPr>
              <p14:cNvContentPartPr/>
              <p14:nvPr/>
            </p14:nvContentPartPr>
            <p14:xfrm rot="5400000">
              <a:off x="9455350" y="5239841"/>
              <a:ext cx="360" cy="488133"/>
            </p14:xfrm>
          </p:contentPart>
        </mc:Choice>
        <mc:Fallback>
          <p:pic>
            <p:nvPicPr>
              <p:cNvPr id="450" name="Tinta 449">
                <a:extLst>
                  <a:ext uri="{FF2B5EF4-FFF2-40B4-BE49-F238E27FC236}">
                    <a16:creationId xmlns:a16="http://schemas.microsoft.com/office/drawing/2014/main" id="{A273A129-9E3B-A7B5-FAA6-BBBD9D9B7BA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 rot="5400000">
                <a:off x="9436270" y="5220776"/>
                <a:ext cx="38160" cy="525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51" name="Tinta 450">
                <a:extLst>
                  <a:ext uri="{FF2B5EF4-FFF2-40B4-BE49-F238E27FC236}">
                    <a16:creationId xmlns:a16="http://schemas.microsoft.com/office/drawing/2014/main" id="{C8CC17E7-C9CF-9407-AB92-9348DA2788C4}"/>
                  </a:ext>
                </a:extLst>
              </p14:cNvPr>
              <p14:cNvContentPartPr/>
              <p14:nvPr/>
            </p14:nvContentPartPr>
            <p14:xfrm rot="5400000">
              <a:off x="9437335" y="5764125"/>
              <a:ext cx="360" cy="488133"/>
            </p14:xfrm>
          </p:contentPart>
        </mc:Choice>
        <mc:Fallback>
          <p:pic>
            <p:nvPicPr>
              <p:cNvPr id="451" name="Tinta 450">
                <a:extLst>
                  <a:ext uri="{FF2B5EF4-FFF2-40B4-BE49-F238E27FC236}">
                    <a16:creationId xmlns:a16="http://schemas.microsoft.com/office/drawing/2014/main" id="{C8CC17E7-C9CF-9407-AB92-9348DA2788C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 rot="5400000">
                <a:off x="9418255" y="5745060"/>
                <a:ext cx="38160" cy="525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52" name="Tinta 451">
                <a:extLst>
                  <a:ext uri="{FF2B5EF4-FFF2-40B4-BE49-F238E27FC236}">
                    <a16:creationId xmlns:a16="http://schemas.microsoft.com/office/drawing/2014/main" id="{FAD4B872-50C8-5786-C542-86C2B60B93DD}"/>
                  </a:ext>
                </a:extLst>
              </p14:cNvPr>
              <p14:cNvContentPartPr/>
              <p14:nvPr/>
            </p14:nvContentPartPr>
            <p14:xfrm>
              <a:off x="9706243" y="5504422"/>
              <a:ext cx="360" cy="488133"/>
            </p14:xfrm>
          </p:contentPart>
        </mc:Choice>
        <mc:Fallback>
          <p:pic>
            <p:nvPicPr>
              <p:cNvPr id="452" name="Tinta 451">
                <a:extLst>
                  <a:ext uri="{FF2B5EF4-FFF2-40B4-BE49-F238E27FC236}">
                    <a16:creationId xmlns:a16="http://schemas.microsoft.com/office/drawing/2014/main" id="{FAD4B872-50C8-5786-C542-86C2B60B93D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687163" y="5485357"/>
                <a:ext cx="38160" cy="525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53" name="Tinta 452">
                <a:extLst>
                  <a:ext uri="{FF2B5EF4-FFF2-40B4-BE49-F238E27FC236}">
                    <a16:creationId xmlns:a16="http://schemas.microsoft.com/office/drawing/2014/main" id="{3BFC6A59-9161-CABC-E1C4-2DF861CA2806}"/>
                  </a:ext>
                </a:extLst>
              </p14:cNvPr>
              <p14:cNvContentPartPr/>
              <p14:nvPr/>
            </p14:nvContentPartPr>
            <p14:xfrm>
              <a:off x="9184456" y="5509308"/>
              <a:ext cx="360" cy="488133"/>
            </p14:xfrm>
          </p:contentPart>
        </mc:Choice>
        <mc:Fallback>
          <p:pic>
            <p:nvPicPr>
              <p:cNvPr id="453" name="Tinta 452">
                <a:extLst>
                  <a:ext uri="{FF2B5EF4-FFF2-40B4-BE49-F238E27FC236}">
                    <a16:creationId xmlns:a16="http://schemas.microsoft.com/office/drawing/2014/main" id="{3BFC6A59-9161-CABC-E1C4-2DF861CA280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165376" y="5490243"/>
                <a:ext cx="38160" cy="5259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5977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D279E9F3-2F7A-C45E-AA3B-42E8711FA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03475" y="2530618"/>
            <a:ext cx="781200" cy="781200"/>
          </a:xfrm>
          <a:prstGeom prst="rect">
            <a:avLst/>
          </a:prstGeom>
        </p:spPr>
      </p:pic>
      <p:pic>
        <p:nvPicPr>
          <p:cNvPr id="12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A6FA093A-AE1A-A5E2-7DE9-CDBFA200F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27" y="3337706"/>
            <a:ext cx="781200" cy="781200"/>
          </a:xfrm>
          <a:prstGeom prst="rect">
            <a:avLst/>
          </a:prstGeom>
        </p:spPr>
      </p:pic>
      <p:pic>
        <p:nvPicPr>
          <p:cNvPr id="15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6FE75D30-E04B-9283-A407-B6BD4CEEF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97827" y="2530618"/>
            <a:ext cx="781200" cy="781200"/>
          </a:xfrm>
          <a:prstGeom prst="rect">
            <a:avLst/>
          </a:prstGeom>
        </p:spPr>
      </p:pic>
      <p:pic>
        <p:nvPicPr>
          <p:cNvPr id="16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7DA77003-C201-8269-DB69-5BC118D2F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04454" y="3334789"/>
            <a:ext cx="781200" cy="781200"/>
          </a:xfrm>
          <a:prstGeom prst="rect">
            <a:avLst/>
          </a:prstGeom>
        </p:spPr>
      </p:pic>
      <p:pic>
        <p:nvPicPr>
          <p:cNvPr id="17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36E44720-2DD7-5DC9-97BA-40623265D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20611" y="3328328"/>
            <a:ext cx="776192" cy="781200"/>
          </a:xfrm>
          <a:prstGeom prst="rect">
            <a:avLst/>
          </a:prstGeom>
        </p:spPr>
      </p:pic>
      <p:pic>
        <p:nvPicPr>
          <p:cNvPr id="50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64924682-E47A-26A3-4EF4-DB91665E1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30049" y="3332020"/>
            <a:ext cx="776192" cy="781200"/>
          </a:xfrm>
          <a:prstGeom prst="rect">
            <a:avLst/>
          </a:prstGeom>
        </p:spPr>
      </p:pic>
      <p:pic>
        <p:nvPicPr>
          <p:cNvPr id="51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6F959418-2454-4436-1C92-7B8DCC3E5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22786" y="2541126"/>
            <a:ext cx="776192" cy="781200"/>
          </a:xfrm>
          <a:prstGeom prst="rect">
            <a:avLst/>
          </a:prstGeom>
        </p:spPr>
      </p:pic>
      <p:pic>
        <p:nvPicPr>
          <p:cNvPr id="52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2CC63CC3-D2C4-1BCE-31AD-774951F6B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119" y="2533798"/>
            <a:ext cx="776192" cy="781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B847694C-D8A3-799B-3E4C-B8692C3539FF}"/>
                  </a:ext>
                </a:extLst>
              </p14:cNvPr>
              <p14:cNvContentPartPr/>
              <p14:nvPr/>
            </p14:nvContentPartPr>
            <p14:xfrm>
              <a:off x="6181928" y="2542764"/>
              <a:ext cx="360" cy="1570458"/>
            </p14:xfrm>
          </p:contentPart>
        </mc:Choice>
        <mc:Fallback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B847694C-D8A3-799B-3E4C-B8692C3539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18928" y="2479773"/>
                <a:ext cx="126000" cy="16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C408C92D-9A0A-756D-1E00-707D891D06D3}"/>
                  </a:ext>
                </a:extLst>
              </p14:cNvPr>
              <p14:cNvContentPartPr/>
              <p14:nvPr/>
            </p14:nvContentPartPr>
            <p14:xfrm>
              <a:off x="4621405" y="2563953"/>
              <a:ext cx="360" cy="1570458"/>
            </p14:xfrm>
          </p:contentPart>
        </mc:Choice>
        <mc:Fallback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C408C92D-9A0A-756D-1E00-707D891D06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58405" y="2500962"/>
                <a:ext cx="126000" cy="16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1BD16FC9-AC7D-FB4E-FE0B-C0B1ACA67F23}"/>
                  </a:ext>
                </a:extLst>
              </p14:cNvPr>
              <p14:cNvContentPartPr/>
              <p14:nvPr/>
            </p14:nvContentPartPr>
            <p14:xfrm>
              <a:off x="7818238" y="2542763"/>
              <a:ext cx="360" cy="1570458"/>
            </p14:xfrm>
          </p:contentPart>
        </mc:Choice>
        <mc:Fallback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1BD16FC9-AC7D-FB4E-FE0B-C0B1ACA67F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55238" y="2479772"/>
                <a:ext cx="126000" cy="16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CFFA777E-EA41-DD50-5185-2F5699B5C276}"/>
                  </a:ext>
                </a:extLst>
              </p14:cNvPr>
              <p14:cNvContentPartPr/>
              <p14:nvPr/>
            </p14:nvContentPartPr>
            <p14:xfrm rot="16200000">
              <a:off x="6219642" y="933712"/>
              <a:ext cx="360" cy="3196833"/>
            </p14:xfrm>
          </p:contentPart>
        </mc:Choice>
        <mc:Fallback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CFFA777E-EA41-DD50-5185-2F5699B5C27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16200000">
                <a:off x="6156642" y="870718"/>
                <a:ext cx="126000" cy="3322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E1E0891E-1313-7360-445E-64B075324419}"/>
                  </a:ext>
                </a:extLst>
              </p14:cNvPr>
              <p14:cNvContentPartPr/>
              <p14:nvPr/>
            </p14:nvContentPartPr>
            <p14:xfrm rot="16200000">
              <a:off x="6219642" y="2559192"/>
              <a:ext cx="360" cy="3196833"/>
            </p14:xfrm>
          </p:contentPart>
        </mc:Choice>
        <mc:Fallback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E1E0891E-1313-7360-445E-64B0753244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16200000">
                <a:off x="6156642" y="2496198"/>
                <a:ext cx="126000" cy="33224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5147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3904D875-8D6F-3BB0-218D-1520A96D5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615" y="2534559"/>
            <a:ext cx="1629245" cy="1629245"/>
          </a:xfrm>
          <a:prstGeom prst="rect">
            <a:avLst/>
          </a:prstGeom>
        </p:spPr>
      </p:pic>
      <p:pic>
        <p:nvPicPr>
          <p:cNvPr id="17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36E44720-2DD7-5DC9-97BA-40623265D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20611" y="3328328"/>
            <a:ext cx="776192" cy="781200"/>
          </a:xfrm>
          <a:prstGeom prst="rect">
            <a:avLst/>
          </a:prstGeom>
        </p:spPr>
      </p:pic>
      <p:pic>
        <p:nvPicPr>
          <p:cNvPr id="50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64924682-E47A-26A3-4EF4-DB91665E1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30049" y="3332020"/>
            <a:ext cx="776192" cy="781200"/>
          </a:xfrm>
          <a:prstGeom prst="rect">
            <a:avLst/>
          </a:prstGeom>
        </p:spPr>
      </p:pic>
      <p:pic>
        <p:nvPicPr>
          <p:cNvPr id="51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6F959418-2454-4436-1C92-7B8DCC3E5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22786" y="2541126"/>
            <a:ext cx="776192" cy="781200"/>
          </a:xfrm>
          <a:prstGeom prst="rect">
            <a:avLst/>
          </a:prstGeom>
        </p:spPr>
      </p:pic>
      <p:pic>
        <p:nvPicPr>
          <p:cNvPr id="52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2CC63CC3-D2C4-1BCE-31AD-774951F6B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119" y="2533798"/>
            <a:ext cx="776192" cy="781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B847694C-D8A3-799B-3E4C-B8692C3539FF}"/>
                  </a:ext>
                </a:extLst>
              </p14:cNvPr>
              <p14:cNvContentPartPr/>
              <p14:nvPr/>
            </p14:nvContentPartPr>
            <p14:xfrm>
              <a:off x="6181928" y="2542764"/>
              <a:ext cx="360" cy="1570458"/>
            </p14:xfrm>
          </p:contentPart>
        </mc:Choice>
        <mc:Fallback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B847694C-D8A3-799B-3E4C-B8692C3539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18928" y="2479773"/>
                <a:ext cx="126000" cy="16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C408C92D-9A0A-756D-1E00-707D891D06D3}"/>
                  </a:ext>
                </a:extLst>
              </p14:cNvPr>
              <p14:cNvContentPartPr/>
              <p14:nvPr/>
            </p14:nvContentPartPr>
            <p14:xfrm>
              <a:off x="4621405" y="2563953"/>
              <a:ext cx="360" cy="1570458"/>
            </p14:xfrm>
          </p:contentPart>
        </mc:Choice>
        <mc:Fallback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C408C92D-9A0A-756D-1E00-707D891D06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58405" y="2500962"/>
                <a:ext cx="126000" cy="16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1BD16FC9-AC7D-FB4E-FE0B-C0B1ACA67F23}"/>
                  </a:ext>
                </a:extLst>
              </p14:cNvPr>
              <p14:cNvContentPartPr/>
              <p14:nvPr/>
            </p14:nvContentPartPr>
            <p14:xfrm>
              <a:off x="7818238" y="2542763"/>
              <a:ext cx="360" cy="1570458"/>
            </p14:xfrm>
          </p:contentPart>
        </mc:Choice>
        <mc:Fallback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1BD16FC9-AC7D-FB4E-FE0B-C0B1ACA67F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55238" y="2479772"/>
                <a:ext cx="126000" cy="16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CFFA777E-EA41-DD50-5185-2F5699B5C276}"/>
                  </a:ext>
                </a:extLst>
              </p14:cNvPr>
              <p14:cNvContentPartPr/>
              <p14:nvPr/>
            </p14:nvContentPartPr>
            <p14:xfrm rot="16200000">
              <a:off x="6219642" y="933712"/>
              <a:ext cx="360" cy="3196833"/>
            </p14:xfrm>
          </p:contentPart>
        </mc:Choice>
        <mc:Fallback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CFFA777E-EA41-DD50-5185-2F5699B5C27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16200000">
                <a:off x="6156642" y="870718"/>
                <a:ext cx="126000" cy="3322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E1E0891E-1313-7360-445E-64B075324419}"/>
                  </a:ext>
                </a:extLst>
              </p14:cNvPr>
              <p14:cNvContentPartPr/>
              <p14:nvPr/>
            </p14:nvContentPartPr>
            <p14:xfrm rot="16200000">
              <a:off x="6219642" y="2559192"/>
              <a:ext cx="360" cy="3196833"/>
            </p14:xfrm>
          </p:contentPart>
        </mc:Choice>
        <mc:Fallback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E1E0891E-1313-7360-445E-64B0753244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16200000">
                <a:off x="6156642" y="2496198"/>
                <a:ext cx="126000" cy="33224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3251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3904D875-8D6F-3BB0-218D-1520A96D5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615" y="2534559"/>
            <a:ext cx="1629245" cy="1629245"/>
          </a:xfrm>
          <a:prstGeom prst="rect">
            <a:avLst/>
          </a:prstGeom>
        </p:spPr>
      </p:pic>
      <p:pic>
        <p:nvPicPr>
          <p:cNvPr id="17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36E44720-2DD7-5DC9-97BA-40623265D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20611" y="3328328"/>
            <a:ext cx="776192" cy="781200"/>
          </a:xfrm>
          <a:prstGeom prst="rect">
            <a:avLst/>
          </a:prstGeom>
        </p:spPr>
      </p:pic>
      <p:pic>
        <p:nvPicPr>
          <p:cNvPr id="52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2CC63CC3-D2C4-1BCE-31AD-774951F6B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119" y="2533798"/>
            <a:ext cx="776192" cy="781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B847694C-D8A3-799B-3E4C-B8692C3539FF}"/>
                  </a:ext>
                </a:extLst>
              </p14:cNvPr>
              <p14:cNvContentPartPr/>
              <p14:nvPr/>
            </p14:nvContentPartPr>
            <p14:xfrm>
              <a:off x="6181928" y="2542764"/>
              <a:ext cx="360" cy="1570458"/>
            </p14:xfrm>
          </p:contentPart>
        </mc:Choice>
        <mc:Fallback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B847694C-D8A3-799B-3E4C-B8692C3539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18928" y="2479773"/>
                <a:ext cx="126000" cy="16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C408C92D-9A0A-756D-1E00-707D891D06D3}"/>
                  </a:ext>
                </a:extLst>
              </p14:cNvPr>
              <p14:cNvContentPartPr/>
              <p14:nvPr/>
            </p14:nvContentPartPr>
            <p14:xfrm>
              <a:off x="4621405" y="2563953"/>
              <a:ext cx="360" cy="1570458"/>
            </p14:xfrm>
          </p:contentPart>
        </mc:Choice>
        <mc:Fallback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C408C92D-9A0A-756D-1E00-707D891D06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58405" y="2500962"/>
                <a:ext cx="126000" cy="16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1BD16FC9-AC7D-FB4E-FE0B-C0B1ACA67F23}"/>
                  </a:ext>
                </a:extLst>
              </p14:cNvPr>
              <p14:cNvContentPartPr/>
              <p14:nvPr/>
            </p14:nvContentPartPr>
            <p14:xfrm>
              <a:off x="7818238" y="2542763"/>
              <a:ext cx="360" cy="1570458"/>
            </p14:xfrm>
          </p:contentPart>
        </mc:Choice>
        <mc:Fallback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1BD16FC9-AC7D-FB4E-FE0B-C0B1ACA67F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55238" y="2479772"/>
                <a:ext cx="126000" cy="16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CFFA777E-EA41-DD50-5185-2F5699B5C276}"/>
                  </a:ext>
                </a:extLst>
              </p14:cNvPr>
              <p14:cNvContentPartPr/>
              <p14:nvPr/>
            </p14:nvContentPartPr>
            <p14:xfrm rot="16200000">
              <a:off x="6219642" y="933712"/>
              <a:ext cx="360" cy="3196833"/>
            </p14:xfrm>
          </p:contentPart>
        </mc:Choice>
        <mc:Fallback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CFFA777E-EA41-DD50-5185-2F5699B5C27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16200000">
                <a:off x="6156642" y="870718"/>
                <a:ext cx="126000" cy="3322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E1E0891E-1313-7360-445E-64B075324419}"/>
                  </a:ext>
                </a:extLst>
              </p14:cNvPr>
              <p14:cNvContentPartPr/>
              <p14:nvPr/>
            </p14:nvContentPartPr>
            <p14:xfrm rot="16200000">
              <a:off x="6219642" y="2559192"/>
              <a:ext cx="360" cy="3196833"/>
            </p14:xfrm>
          </p:contentPart>
        </mc:Choice>
        <mc:Fallback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E1E0891E-1313-7360-445E-64B0753244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16200000">
                <a:off x="6156642" y="2496198"/>
                <a:ext cx="126000" cy="33224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0791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C87FD922-AB36-44EA-197C-A92D8A46E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03475" y="2530618"/>
            <a:ext cx="781200" cy="781200"/>
          </a:xfrm>
          <a:prstGeom prst="rect">
            <a:avLst/>
          </a:prstGeom>
        </p:spPr>
      </p:pic>
      <p:pic>
        <p:nvPicPr>
          <p:cNvPr id="3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C8E04013-1C66-8744-916F-8D2D1AB4F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27" y="3337706"/>
            <a:ext cx="781200" cy="781200"/>
          </a:xfrm>
          <a:prstGeom prst="rect">
            <a:avLst/>
          </a:prstGeom>
        </p:spPr>
      </p:pic>
      <p:pic>
        <p:nvPicPr>
          <p:cNvPr id="4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D466067E-7086-ED90-C73B-637208DE3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97827" y="2530618"/>
            <a:ext cx="781200" cy="781200"/>
          </a:xfrm>
          <a:prstGeom prst="rect">
            <a:avLst/>
          </a:prstGeom>
        </p:spPr>
      </p:pic>
      <p:pic>
        <p:nvPicPr>
          <p:cNvPr id="5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1CDFDCC4-4FA8-8F94-F0C3-63B03DDBD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04454" y="3334789"/>
            <a:ext cx="781200" cy="781200"/>
          </a:xfrm>
          <a:prstGeom prst="rect">
            <a:avLst/>
          </a:prstGeom>
        </p:spPr>
      </p:pic>
      <p:pic>
        <p:nvPicPr>
          <p:cNvPr id="17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36E44720-2DD7-5DC9-97BA-40623265D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20611" y="3328328"/>
            <a:ext cx="776192" cy="781200"/>
          </a:xfrm>
          <a:prstGeom prst="rect">
            <a:avLst/>
          </a:prstGeom>
        </p:spPr>
      </p:pic>
      <p:pic>
        <p:nvPicPr>
          <p:cNvPr id="50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64924682-E47A-26A3-4EF4-DB91665E1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30049" y="3332020"/>
            <a:ext cx="776192" cy="781200"/>
          </a:xfrm>
          <a:prstGeom prst="rect">
            <a:avLst/>
          </a:prstGeom>
        </p:spPr>
      </p:pic>
      <p:pic>
        <p:nvPicPr>
          <p:cNvPr id="51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6F959418-2454-4436-1C92-7B8DCC3E5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31751" y="2541126"/>
            <a:ext cx="776192" cy="781200"/>
          </a:xfrm>
          <a:prstGeom prst="rect">
            <a:avLst/>
          </a:prstGeom>
        </p:spPr>
      </p:pic>
      <p:pic>
        <p:nvPicPr>
          <p:cNvPr id="52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2CC63CC3-D2C4-1BCE-31AD-774951F6B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119" y="2533798"/>
            <a:ext cx="776192" cy="781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B847694C-D8A3-799B-3E4C-B8692C3539FF}"/>
                  </a:ext>
                </a:extLst>
              </p14:cNvPr>
              <p14:cNvContentPartPr/>
              <p14:nvPr/>
            </p14:nvContentPartPr>
            <p14:xfrm>
              <a:off x="6181928" y="2542764"/>
              <a:ext cx="360" cy="1570458"/>
            </p14:xfrm>
          </p:contentPart>
        </mc:Choice>
        <mc:Fallback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B847694C-D8A3-799B-3E4C-B8692C3539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18928" y="2479773"/>
                <a:ext cx="126000" cy="16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C408C92D-9A0A-756D-1E00-707D891D06D3}"/>
                  </a:ext>
                </a:extLst>
              </p14:cNvPr>
              <p14:cNvContentPartPr/>
              <p14:nvPr/>
            </p14:nvContentPartPr>
            <p14:xfrm>
              <a:off x="4621405" y="2563953"/>
              <a:ext cx="360" cy="1570458"/>
            </p14:xfrm>
          </p:contentPart>
        </mc:Choice>
        <mc:Fallback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C408C92D-9A0A-756D-1E00-707D891D06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58405" y="2500962"/>
                <a:ext cx="126000" cy="16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1BD16FC9-AC7D-FB4E-FE0B-C0B1ACA67F23}"/>
                  </a:ext>
                </a:extLst>
              </p14:cNvPr>
              <p14:cNvContentPartPr/>
              <p14:nvPr/>
            </p14:nvContentPartPr>
            <p14:xfrm>
              <a:off x="7818238" y="2542763"/>
              <a:ext cx="360" cy="1570458"/>
            </p14:xfrm>
          </p:contentPart>
        </mc:Choice>
        <mc:Fallback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1BD16FC9-AC7D-FB4E-FE0B-C0B1ACA67F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55238" y="2479772"/>
                <a:ext cx="126000" cy="16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CFFA777E-EA41-DD50-5185-2F5699B5C276}"/>
                  </a:ext>
                </a:extLst>
              </p14:cNvPr>
              <p14:cNvContentPartPr/>
              <p14:nvPr/>
            </p14:nvContentPartPr>
            <p14:xfrm rot="16200000">
              <a:off x="6219642" y="933712"/>
              <a:ext cx="360" cy="3196833"/>
            </p14:xfrm>
          </p:contentPart>
        </mc:Choice>
        <mc:Fallback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CFFA777E-EA41-DD50-5185-2F5699B5C27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16200000">
                <a:off x="6156642" y="870718"/>
                <a:ext cx="126000" cy="3322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E1E0891E-1313-7360-445E-64B075324419}"/>
                  </a:ext>
                </a:extLst>
              </p14:cNvPr>
              <p14:cNvContentPartPr/>
              <p14:nvPr/>
            </p14:nvContentPartPr>
            <p14:xfrm rot="16200000">
              <a:off x="6219642" y="2559192"/>
              <a:ext cx="360" cy="3196833"/>
            </p14:xfrm>
          </p:contentPart>
        </mc:Choice>
        <mc:Fallback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E1E0891E-1313-7360-445E-64B0753244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16200000">
                <a:off x="6156642" y="2496198"/>
                <a:ext cx="126000" cy="33224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298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C87FD922-AB36-44EA-197C-A92D8A46E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03475" y="2530618"/>
            <a:ext cx="781200" cy="781200"/>
          </a:xfrm>
          <a:prstGeom prst="rect">
            <a:avLst/>
          </a:prstGeom>
        </p:spPr>
      </p:pic>
      <p:pic>
        <p:nvPicPr>
          <p:cNvPr id="3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C8E04013-1C66-8744-916F-8D2D1AB4F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640" y="3332020"/>
            <a:ext cx="781200" cy="781200"/>
          </a:xfrm>
          <a:prstGeom prst="rect">
            <a:avLst/>
          </a:prstGeom>
        </p:spPr>
      </p:pic>
      <p:pic>
        <p:nvPicPr>
          <p:cNvPr id="4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D466067E-7086-ED90-C73B-637208DE3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97827" y="2530618"/>
            <a:ext cx="781200" cy="781200"/>
          </a:xfrm>
          <a:prstGeom prst="rect">
            <a:avLst/>
          </a:prstGeom>
        </p:spPr>
      </p:pic>
      <p:pic>
        <p:nvPicPr>
          <p:cNvPr id="5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1CDFDCC4-4FA8-8F94-F0C3-63B03DDBD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04454" y="3334789"/>
            <a:ext cx="781200" cy="781200"/>
          </a:xfrm>
          <a:prstGeom prst="rect">
            <a:avLst/>
          </a:prstGeom>
        </p:spPr>
      </p:pic>
      <p:pic>
        <p:nvPicPr>
          <p:cNvPr id="50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64924682-E47A-26A3-4EF4-DB91665E1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21084" y="3332020"/>
            <a:ext cx="776192" cy="781200"/>
          </a:xfrm>
          <a:prstGeom prst="rect">
            <a:avLst/>
          </a:prstGeom>
        </p:spPr>
      </p:pic>
      <p:pic>
        <p:nvPicPr>
          <p:cNvPr id="51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6F959418-2454-4436-1C92-7B8DCC3E5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22786" y="2541126"/>
            <a:ext cx="776192" cy="781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B847694C-D8A3-799B-3E4C-B8692C3539FF}"/>
                  </a:ext>
                </a:extLst>
              </p14:cNvPr>
              <p14:cNvContentPartPr/>
              <p14:nvPr/>
            </p14:nvContentPartPr>
            <p14:xfrm>
              <a:off x="6181928" y="2542764"/>
              <a:ext cx="360" cy="1570458"/>
            </p14:xfrm>
          </p:contentPart>
        </mc:Choice>
        <mc:Fallback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B847694C-D8A3-799B-3E4C-B8692C3539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18928" y="2479773"/>
                <a:ext cx="126000" cy="16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C408C92D-9A0A-756D-1E00-707D891D06D3}"/>
                  </a:ext>
                </a:extLst>
              </p14:cNvPr>
              <p14:cNvContentPartPr/>
              <p14:nvPr/>
            </p14:nvContentPartPr>
            <p14:xfrm>
              <a:off x="4621405" y="2563953"/>
              <a:ext cx="360" cy="1570458"/>
            </p14:xfrm>
          </p:contentPart>
        </mc:Choice>
        <mc:Fallback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C408C92D-9A0A-756D-1E00-707D891D06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58405" y="2500962"/>
                <a:ext cx="126000" cy="16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1BD16FC9-AC7D-FB4E-FE0B-C0B1ACA67F23}"/>
                  </a:ext>
                </a:extLst>
              </p14:cNvPr>
              <p14:cNvContentPartPr/>
              <p14:nvPr/>
            </p14:nvContentPartPr>
            <p14:xfrm>
              <a:off x="7818238" y="2542763"/>
              <a:ext cx="360" cy="1570458"/>
            </p14:xfrm>
          </p:contentPart>
        </mc:Choice>
        <mc:Fallback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1BD16FC9-AC7D-FB4E-FE0B-C0B1ACA67F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55238" y="2479772"/>
                <a:ext cx="126000" cy="16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CFFA777E-EA41-DD50-5185-2F5699B5C276}"/>
                  </a:ext>
                </a:extLst>
              </p14:cNvPr>
              <p14:cNvContentPartPr/>
              <p14:nvPr/>
            </p14:nvContentPartPr>
            <p14:xfrm rot="16200000">
              <a:off x="6219642" y="933712"/>
              <a:ext cx="360" cy="3196833"/>
            </p14:xfrm>
          </p:contentPart>
        </mc:Choice>
        <mc:Fallback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CFFA777E-EA41-DD50-5185-2F5699B5C27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16200000">
                <a:off x="6156642" y="870718"/>
                <a:ext cx="126000" cy="3322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E1E0891E-1313-7360-445E-64B075324419}"/>
                  </a:ext>
                </a:extLst>
              </p14:cNvPr>
              <p14:cNvContentPartPr/>
              <p14:nvPr/>
            </p14:nvContentPartPr>
            <p14:xfrm rot="16200000">
              <a:off x="6219642" y="2559192"/>
              <a:ext cx="360" cy="3196833"/>
            </p14:xfrm>
          </p:contentPart>
        </mc:Choice>
        <mc:Fallback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E1E0891E-1313-7360-445E-64B0753244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16200000">
                <a:off x="6156642" y="2496198"/>
                <a:ext cx="126000" cy="33224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8990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D466067E-7086-ED90-C73B-637208DE3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34882" y="2523086"/>
            <a:ext cx="1622833" cy="1622833"/>
          </a:xfrm>
          <a:prstGeom prst="rect">
            <a:avLst/>
          </a:prstGeom>
        </p:spPr>
      </p:pic>
      <p:pic>
        <p:nvPicPr>
          <p:cNvPr id="50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64924682-E47A-26A3-4EF4-DB91665E1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28787" y="3331129"/>
            <a:ext cx="776192" cy="781200"/>
          </a:xfrm>
          <a:prstGeom prst="rect">
            <a:avLst/>
          </a:prstGeom>
        </p:spPr>
      </p:pic>
      <p:pic>
        <p:nvPicPr>
          <p:cNvPr id="51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6F959418-2454-4436-1C92-7B8DCC3E5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24554" y="2542488"/>
            <a:ext cx="776192" cy="781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B847694C-D8A3-799B-3E4C-B8692C3539FF}"/>
                  </a:ext>
                </a:extLst>
              </p14:cNvPr>
              <p14:cNvContentPartPr/>
              <p14:nvPr/>
            </p14:nvContentPartPr>
            <p14:xfrm>
              <a:off x="6181928" y="2542764"/>
              <a:ext cx="360" cy="1570458"/>
            </p14:xfrm>
          </p:contentPart>
        </mc:Choice>
        <mc:Fallback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B847694C-D8A3-799B-3E4C-B8692C3539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18928" y="2479773"/>
                <a:ext cx="126000" cy="16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C408C92D-9A0A-756D-1E00-707D891D06D3}"/>
                  </a:ext>
                </a:extLst>
              </p14:cNvPr>
              <p14:cNvContentPartPr/>
              <p14:nvPr/>
            </p14:nvContentPartPr>
            <p14:xfrm>
              <a:off x="4621405" y="2563953"/>
              <a:ext cx="360" cy="1570458"/>
            </p14:xfrm>
          </p:contentPart>
        </mc:Choice>
        <mc:Fallback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C408C92D-9A0A-756D-1E00-707D891D06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58405" y="2500962"/>
                <a:ext cx="126000" cy="16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1BD16FC9-AC7D-FB4E-FE0B-C0B1ACA67F23}"/>
                  </a:ext>
                </a:extLst>
              </p14:cNvPr>
              <p14:cNvContentPartPr/>
              <p14:nvPr/>
            </p14:nvContentPartPr>
            <p14:xfrm>
              <a:off x="7818238" y="2542763"/>
              <a:ext cx="360" cy="1570458"/>
            </p14:xfrm>
          </p:contentPart>
        </mc:Choice>
        <mc:Fallback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1BD16FC9-AC7D-FB4E-FE0B-C0B1ACA67F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55238" y="2479772"/>
                <a:ext cx="126000" cy="16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CFFA777E-EA41-DD50-5185-2F5699B5C276}"/>
                  </a:ext>
                </a:extLst>
              </p14:cNvPr>
              <p14:cNvContentPartPr/>
              <p14:nvPr/>
            </p14:nvContentPartPr>
            <p14:xfrm rot="16200000">
              <a:off x="6219642" y="933712"/>
              <a:ext cx="360" cy="3196833"/>
            </p14:xfrm>
          </p:contentPart>
        </mc:Choice>
        <mc:Fallback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CFFA777E-EA41-DD50-5185-2F5699B5C27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16200000">
                <a:off x="6156642" y="870718"/>
                <a:ext cx="126000" cy="3322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E1E0891E-1313-7360-445E-64B075324419}"/>
                  </a:ext>
                </a:extLst>
              </p14:cNvPr>
              <p14:cNvContentPartPr/>
              <p14:nvPr/>
            </p14:nvContentPartPr>
            <p14:xfrm rot="16200000">
              <a:off x="6219642" y="2559192"/>
              <a:ext cx="360" cy="3196833"/>
            </p14:xfrm>
          </p:contentPart>
        </mc:Choice>
        <mc:Fallback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E1E0891E-1313-7360-445E-64B0753244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16200000">
                <a:off x="6156642" y="2496198"/>
                <a:ext cx="126000" cy="33224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093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file, amarelo, Retângulo, captura de ecrã&#10;&#10;Descrição gerada automaticamente">
            <a:extLst>
              <a:ext uri="{FF2B5EF4-FFF2-40B4-BE49-F238E27FC236}">
                <a16:creationId xmlns:a16="http://schemas.microsoft.com/office/drawing/2014/main" id="{5902B4FE-4950-79B2-DA65-597ABACF2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553" y="3196789"/>
            <a:ext cx="1571732" cy="1561592"/>
          </a:xfrm>
          <a:prstGeom prst="rect">
            <a:avLst/>
          </a:prstGeom>
        </p:spPr>
      </p:pic>
      <p:pic>
        <p:nvPicPr>
          <p:cNvPr id="5" name="Imagem 4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0D7AEDEB-E62B-C98D-0210-CEC1DC4F5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53623" y="4763450"/>
            <a:ext cx="1561592" cy="1571667"/>
          </a:xfrm>
          <a:prstGeom prst="rect">
            <a:avLst/>
          </a:prstGeom>
        </p:spPr>
      </p:pic>
      <p:pic>
        <p:nvPicPr>
          <p:cNvPr id="6" name="Imagem 5" descr="Uma imagem com Retângulo, file, captura de ecrã, amarelo&#10;&#10;Descrição gerada automaticamente">
            <a:extLst>
              <a:ext uri="{FF2B5EF4-FFF2-40B4-BE49-F238E27FC236}">
                <a16:creationId xmlns:a16="http://schemas.microsoft.com/office/drawing/2014/main" id="{19C3271F-9A9A-40E3-B18C-EC7D4821FB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15215" y="3191686"/>
            <a:ext cx="1561656" cy="1571732"/>
          </a:xfrm>
          <a:prstGeom prst="rect">
            <a:avLst/>
          </a:prstGeom>
        </p:spPr>
      </p:pic>
      <p:pic>
        <p:nvPicPr>
          <p:cNvPr id="7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F2B479C2-B6EA-4DF0-9840-CBC65CEBBE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53623" y="1620020"/>
            <a:ext cx="1561594" cy="1561594"/>
          </a:xfrm>
          <a:prstGeom prst="rect">
            <a:avLst/>
          </a:prstGeom>
        </p:spPr>
      </p:pic>
      <p:pic>
        <p:nvPicPr>
          <p:cNvPr id="8" name="Imagem 7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C53ACC72-958C-B2E2-95E6-D3FAC98DF3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15277" y="1620020"/>
            <a:ext cx="1561594" cy="1561594"/>
          </a:xfrm>
          <a:prstGeom prst="rect">
            <a:avLst/>
          </a:prstGeom>
        </p:spPr>
      </p:pic>
      <p:pic>
        <p:nvPicPr>
          <p:cNvPr id="9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995A8FB4-7BB5-E235-1530-B856255DC2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76871" y="1609947"/>
            <a:ext cx="1561592" cy="1571667"/>
          </a:xfrm>
          <a:prstGeom prst="rect">
            <a:avLst/>
          </a:prstGeom>
        </p:spPr>
      </p:pic>
      <p:pic>
        <p:nvPicPr>
          <p:cNvPr id="10" name="Imagem 9" descr="Uma imagem com file, amarelo, Retângulo, captura de ecrã&#10;&#10;Descrição gerada automaticamente">
            <a:extLst>
              <a:ext uri="{FF2B5EF4-FFF2-40B4-BE49-F238E27FC236}">
                <a16:creationId xmlns:a16="http://schemas.microsoft.com/office/drawing/2014/main" id="{9621DE9F-E3D5-7545-A8C5-5EB9DBA78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01" y="3186684"/>
            <a:ext cx="1571732" cy="1561592"/>
          </a:xfrm>
          <a:prstGeom prst="rect">
            <a:avLst/>
          </a:prstGeom>
        </p:spPr>
      </p:pic>
      <p:pic>
        <p:nvPicPr>
          <p:cNvPr id="11" name="Imagem 10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D898272D-3BD1-4496-D7DA-1E52700C3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770" y="4760900"/>
            <a:ext cx="1561624" cy="1571699"/>
          </a:xfrm>
          <a:prstGeom prst="rect">
            <a:avLst/>
          </a:prstGeom>
        </p:spPr>
      </p:pic>
      <p:pic>
        <p:nvPicPr>
          <p:cNvPr id="12" name="Imagem 11" descr="Uma imagem com Retângulo, file, captura de ecrã, amarelo&#10;&#10;Descrição gerada automaticamente">
            <a:extLst>
              <a:ext uri="{FF2B5EF4-FFF2-40B4-BE49-F238E27FC236}">
                <a16:creationId xmlns:a16="http://schemas.microsoft.com/office/drawing/2014/main" id="{3B1591D5-9586-25A4-8E44-2DF768F50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15279" y="4763450"/>
            <a:ext cx="1561592" cy="15716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BAF4AB77-3F1D-7888-53F4-E5B24187C50E}"/>
                  </a:ext>
                </a:extLst>
              </p14:cNvPr>
              <p14:cNvContentPartPr/>
              <p14:nvPr/>
            </p14:nvContentPartPr>
            <p14:xfrm>
              <a:off x="5032319" y="1655767"/>
              <a:ext cx="360" cy="4574173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BAF4AB77-3F1D-7888-53F4-E5B24187C50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69319" y="1592772"/>
                <a:ext cx="126000" cy="4699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2F656303-123A-45C7-C297-A6F9F20909C8}"/>
                  </a:ext>
                </a:extLst>
              </p14:cNvPr>
              <p14:cNvContentPartPr/>
              <p14:nvPr/>
            </p14:nvContentPartPr>
            <p14:xfrm>
              <a:off x="6550216" y="1665906"/>
              <a:ext cx="360" cy="4564033"/>
            </p14:xfrm>
          </p:contentPart>
        </mc:Choice>
        <mc:Fallback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2F656303-123A-45C7-C297-A6F9F20909C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87216" y="1602912"/>
                <a:ext cx="126000" cy="4689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A606BBBD-341D-FC68-B6C6-48EE384F695D}"/>
                  </a:ext>
                </a:extLst>
              </p14:cNvPr>
              <p14:cNvContentPartPr/>
              <p14:nvPr/>
            </p14:nvContentPartPr>
            <p14:xfrm rot="16200000">
              <a:off x="5815456" y="867663"/>
              <a:ext cx="360" cy="4655733"/>
            </p14:xfrm>
          </p:contentPart>
        </mc:Choice>
        <mc:Fallback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A606BBBD-341D-FC68-B6C6-48EE384F695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 rot="16200000">
                <a:off x="5752456" y="804665"/>
                <a:ext cx="126000" cy="4781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33D23AEB-48D3-528E-4596-3C69D23836C7}"/>
                  </a:ext>
                </a:extLst>
              </p14:cNvPr>
              <p14:cNvContentPartPr/>
              <p14:nvPr/>
            </p14:nvContentPartPr>
            <p14:xfrm rot="16200000">
              <a:off x="5815454" y="-684903"/>
              <a:ext cx="360" cy="4655734"/>
            </p14:xfrm>
          </p:contentPart>
        </mc:Choice>
        <mc:Fallback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33D23AEB-48D3-528E-4596-3C69D23836C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 rot="16200000">
                <a:off x="5752454" y="-747901"/>
                <a:ext cx="126000" cy="4781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718F5856-5834-380D-6B5A-AD4C12D59DD4}"/>
                  </a:ext>
                </a:extLst>
              </p14:cNvPr>
              <p14:cNvContentPartPr/>
              <p14:nvPr/>
            </p14:nvContentPartPr>
            <p14:xfrm rot="16200000">
              <a:off x="5799127" y="3943498"/>
              <a:ext cx="360" cy="4623075"/>
            </p14:xfrm>
          </p:contentPart>
        </mc:Choice>
        <mc:Fallback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718F5856-5834-380D-6B5A-AD4C12D59D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rot="16200000">
                <a:off x="5736127" y="3880504"/>
                <a:ext cx="126000" cy="4748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2BD18284-A17A-F390-0A60-22FB328DE94B}"/>
                  </a:ext>
                </a:extLst>
              </p14:cNvPr>
              <p14:cNvContentPartPr/>
              <p14:nvPr/>
            </p14:nvContentPartPr>
            <p14:xfrm rot="16200000">
              <a:off x="5799126" y="2431405"/>
              <a:ext cx="360" cy="4623073"/>
            </p14:xfrm>
          </p:contentPart>
        </mc:Choice>
        <mc:Fallback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2BD18284-A17A-F390-0A60-22FB328DE9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rot="16200000">
                <a:off x="5736126" y="2368411"/>
                <a:ext cx="126000" cy="4748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5C6C726A-FEFA-625F-7B0B-CFFF8847C6BE}"/>
                  </a:ext>
                </a:extLst>
              </p14:cNvPr>
              <p14:cNvContentPartPr/>
              <p14:nvPr/>
            </p14:nvContentPartPr>
            <p14:xfrm>
              <a:off x="3487767" y="1645536"/>
              <a:ext cx="360" cy="4574172"/>
            </p14:xfrm>
          </p:contentPart>
        </mc:Choice>
        <mc:Fallback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5C6C726A-FEFA-625F-7B0B-CFFF8847C6B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24767" y="1582541"/>
                <a:ext cx="126000" cy="4699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ECF9FABB-20EF-D27B-A99F-2A0EEA2417F3}"/>
                  </a:ext>
                </a:extLst>
              </p14:cNvPr>
              <p14:cNvContentPartPr/>
              <p14:nvPr/>
            </p14:nvContentPartPr>
            <p14:xfrm>
              <a:off x="8152037" y="1655767"/>
              <a:ext cx="360" cy="4578485"/>
            </p14:xfrm>
          </p:contentPart>
        </mc:Choice>
        <mc:Fallback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ECF9FABB-20EF-D27B-A99F-2A0EEA2417F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89037" y="1592772"/>
                <a:ext cx="126000" cy="4704115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CaixaDeTexto 26">
            <a:extLst>
              <a:ext uri="{FF2B5EF4-FFF2-40B4-BE49-F238E27FC236}">
                <a16:creationId xmlns:a16="http://schemas.microsoft.com/office/drawing/2014/main" id="{1D4AC53D-6BD9-95E1-E849-B3A0CD70C210}"/>
              </a:ext>
            </a:extLst>
          </p:cNvPr>
          <p:cNvSpPr txBox="1"/>
          <p:nvPr/>
        </p:nvSpPr>
        <p:spPr>
          <a:xfrm>
            <a:off x="2614276" y="1887948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B7BAA3D-3A84-8ADB-6866-99AE2BD1BC94}"/>
              </a:ext>
            </a:extLst>
          </p:cNvPr>
          <p:cNvSpPr txBox="1"/>
          <p:nvPr/>
        </p:nvSpPr>
        <p:spPr>
          <a:xfrm>
            <a:off x="2614276" y="3397614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2CDDB88-F205-9347-ECCF-0AB0ACE0CF35}"/>
              </a:ext>
            </a:extLst>
          </p:cNvPr>
          <p:cNvSpPr txBox="1"/>
          <p:nvPr/>
        </p:nvSpPr>
        <p:spPr>
          <a:xfrm>
            <a:off x="2643071" y="4907281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3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EC8A580-6B37-5D7C-1E6D-2C8DA495E57F}"/>
              </a:ext>
            </a:extLst>
          </p:cNvPr>
          <p:cNvSpPr txBox="1"/>
          <p:nvPr/>
        </p:nvSpPr>
        <p:spPr>
          <a:xfrm>
            <a:off x="3944662" y="620252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2D1CE89-E499-48EB-A910-0242AC3A6973}"/>
              </a:ext>
            </a:extLst>
          </p:cNvPr>
          <p:cNvSpPr txBox="1"/>
          <p:nvPr/>
        </p:nvSpPr>
        <p:spPr>
          <a:xfrm>
            <a:off x="5512924" y="603850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2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EAA2A79-95E2-D5DD-BA7D-6A9C955F9C5C}"/>
              </a:ext>
            </a:extLst>
          </p:cNvPr>
          <p:cNvSpPr txBox="1"/>
          <p:nvPr/>
        </p:nvSpPr>
        <p:spPr>
          <a:xfrm>
            <a:off x="6993236" y="590763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63753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0800000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5400000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10800000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5400000">
                                      <p:cBhvr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-5400000">
                                      <p:cBhvr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10800000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Rot by="5400000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-5400000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Rot by="5400000">
                                      <p:cBhvr>
                                        <p:cTn id="2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A15E-BCAF-D79A-D86A-D7E062E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Que variável selecionar primeiro?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E5DD-054D-DBB8-B3CE-6A886B1C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Heurística dos valores remanescentes mínimos.</a:t>
            </a:r>
          </a:p>
          <a:p>
            <a:r>
              <a:rPr lang="pt-PT"/>
              <a:t>Heurística de maior grau.</a:t>
            </a:r>
          </a:p>
        </p:txBody>
      </p:sp>
    </p:spTree>
    <p:extLst>
      <p:ext uri="{BB962C8B-B14F-4D97-AF65-F5344CB8AC3E}">
        <p14:creationId xmlns:p14="http://schemas.microsoft.com/office/powerpoint/2010/main" val="1882379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A15E-BCAF-D79A-D86A-D7E062E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Qual valor escolher primeiro?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E5DD-054D-DBB8-B3CE-6A886B1C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Heurística do valor menos restritivo.</a:t>
            </a:r>
          </a:p>
        </p:txBody>
      </p:sp>
    </p:spTree>
    <p:extLst>
      <p:ext uri="{BB962C8B-B14F-4D97-AF65-F5344CB8AC3E}">
        <p14:creationId xmlns:p14="http://schemas.microsoft.com/office/powerpoint/2010/main" val="2500623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6AD1A5-69BE-5036-2E5E-720251E6FCE5}"/>
              </a:ext>
            </a:extLst>
          </p:cNvPr>
          <p:cNvSpPr txBox="1"/>
          <p:nvPr/>
        </p:nvSpPr>
        <p:spPr>
          <a:xfrm>
            <a:off x="4383405" y="1104739"/>
            <a:ext cx="3425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b="1"/>
              <a:t>Resultados Experimentais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3BB6EC4-4405-1731-4DF2-9802024DD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130396"/>
              </p:ext>
            </p:extLst>
          </p:nvPr>
        </p:nvGraphicFramePr>
        <p:xfrm>
          <a:off x="3703320" y="1984060"/>
          <a:ext cx="4785360" cy="116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30830373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711382118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2157748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PT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/>
                        <a:t>Nº de nós expandidos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/>
                        <a:t>(em média)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/>
                        <a:t>Duração dos testes</a:t>
                      </a:r>
                    </a:p>
                    <a:p>
                      <a:pPr algn="ctr"/>
                      <a:r>
                        <a:rPr lang="pt-PT" sz="1100"/>
                        <a:t>(em média)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7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 Heurísticas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76,905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0,355 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154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 Heurísticas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127,886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0,534 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838723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97C463-30BB-2706-C6FF-9942EB7B9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87665"/>
              </p:ext>
            </p:extLst>
          </p:nvPr>
        </p:nvGraphicFramePr>
        <p:xfrm>
          <a:off x="4064000" y="3429000"/>
          <a:ext cx="4064000" cy="79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113821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57748524"/>
                    </a:ext>
                  </a:extLst>
                </a:gridCol>
              </a:tblGrid>
              <a:tr h="1998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/>
                        <a:t>Diferença entre nós espandidos (em média)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/>
                        <a:t>Diferença entre duração dos testes (em média)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7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-50,981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-0,1780 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15410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29A63CB-0667-0B4B-50DF-5060B4ECE7F8}"/>
              </a:ext>
            </a:extLst>
          </p:cNvPr>
          <p:cNvSpPr txBox="1"/>
          <p:nvPr/>
        </p:nvSpPr>
        <p:spPr>
          <a:xfrm>
            <a:off x="2781300" y="5107818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>
                <a:latin typeface="Aptos (Body)"/>
                <a:ea typeface="Calibri" panose="020F0502020204030204" pitchFamily="34" charset="0"/>
                <a:cs typeface="Calibri" panose="020F0502020204030204" pitchFamily="34" charset="0"/>
              </a:rPr>
              <a:t>Com heurística, a solução é, aproximadamente </a:t>
            </a:r>
            <a:r>
              <a:rPr lang="pt-PT" b="1">
                <a:latin typeface="Aptos (Body)"/>
                <a:ea typeface="Calibri" panose="020F0502020204030204" pitchFamily="34" charset="0"/>
                <a:cs typeface="Calibri" panose="020F0502020204030204" pitchFamily="34" charset="0"/>
              </a:rPr>
              <a:t>35%</a:t>
            </a:r>
            <a:r>
              <a:rPr lang="pt-PT">
                <a:latin typeface="Aptos (Body)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b="1">
                <a:latin typeface="Aptos (Body)"/>
                <a:ea typeface="Calibri" panose="020F0502020204030204" pitchFamily="34" charset="0"/>
                <a:cs typeface="Calibri" panose="020F0502020204030204" pitchFamily="34" charset="0"/>
              </a:rPr>
              <a:t>mais rápida</a:t>
            </a:r>
            <a:r>
              <a:rPr lang="pt-PT">
                <a:latin typeface="Aptos (Body)"/>
                <a:ea typeface="Calibri" panose="020F0502020204030204" pitchFamily="34" charset="0"/>
                <a:cs typeface="Calibri" panose="020F0502020204030204" pitchFamily="34" charset="0"/>
              </a:rPr>
              <a:t>, tanto no número de nós espandidos, como no tempo que o mesmo demora a encontrar a solução do problema.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A6E768-20DA-69B3-37D1-5496C9166FB5}"/>
              </a:ext>
            </a:extLst>
          </p:cNvPr>
          <p:cNvSpPr txBox="1"/>
          <p:nvPr/>
        </p:nvSpPr>
        <p:spPr>
          <a:xfrm>
            <a:off x="4835013" y="4251690"/>
            <a:ext cx="2521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latin typeface="Aptos (Body)"/>
                <a:ea typeface="Calibri" panose="020F0502020204030204" pitchFamily="34" charset="0"/>
                <a:cs typeface="Calibri" panose="020F0502020204030204" pitchFamily="34" charset="0"/>
              </a:rPr>
              <a:t>(com heurística  –  sem heurística)</a:t>
            </a:r>
          </a:p>
        </p:txBody>
      </p:sp>
    </p:spTree>
    <p:extLst>
      <p:ext uri="{BB962C8B-B14F-4D97-AF65-F5344CB8AC3E}">
        <p14:creationId xmlns:p14="http://schemas.microsoft.com/office/powerpoint/2010/main" val="1978258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84F29987-CF16-11A2-B23C-3FF223CEA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15180" y="1339126"/>
            <a:ext cx="781200" cy="781200"/>
          </a:xfrm>
          <a:prstGeom prst="rect">
            <a:avLst/>
          </a:prstGeom>
        </p:spPr>
      </p:pic>
      <p:pic>
        <p:nvPicPr>
          <p:cNvPr id="6" name="Imagem 3" descr="Uma imagem com file, amarelo, Retângulo, captura de ecrã&#10;&#10;Descrição gerada automaticamente">
            <a:extLst>
              <a:ext uri="{FF2B5EF4-FFF2-40B4-BE49-F238E27FC236}">
                <a16:creationId xmlns:a16="http://schemas.microsoft.com/office/drawing/2014/main" id="{FFA1B8CD-0C54-085F-54EA-41ACEBDBE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19177" y="2939184"/>
            <a:ext cx="786273" cy="781200"/>
          </a:xfrm>
          <a:prstGeom prst="rect">
            <a:avLst/>
          </a:prstGeom>
        </p:spPr>
      </p:pic>
      <p:pic>
        <p:nvPicPr>
          <p:cNvPr id="8" name="Imagem 5" descr="Uma imagem com Retângulo, file, captura de ecrã, amarelo&#10;&#10;Descrição gerada automaticamente">
            <a:extLst>
              <a:ext uri="{FF2B5EF4-FFF2-40B4-BE49-F238E27FC236}">
                <a16:creationId xmlns:a16="http://schemas.microsoft.com/office/drawing/2014/main" id="{369E6F82-1B37-8E17-87C6-631AEEC3FC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16993" y="3275942"/>
            <a:ext cx="776192" cy="781200"/>
          </a:xfrm>
          <a:prstGeom prst="rect">
            <a:avLst/>
          </a:prstGeom>
        </p:spPr>
      </p:pic>
      <p:pic>
        <p:nvPicPr>
          <p:cNvPr id="11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6A830D90-4209-2793-837E-CFCBAE2503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51734" y="2129719"/>
            <a:ext cx="776192" cy="781200"/>
          </a:xfrm>
          <a:prstGeom prst="rect">
            <a:avLst/>
          </a:prstGeom>
        </p:spPr>
      </p:pic>
      <p:pic>
        <p:nvPicPr>
          <p:cNvPr id="15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BCC6413C-E1B5-443A-7070-92B9DA635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14979" y="2121382"/>
            <a:ext cx="781200" cy="781200"/>
          </a:xfrm>
          <a:prstGeom prst="rect">
            <a:avLst/>
          </a:prstGeom>
        </p:spPr>
      </p:pic>
      <p:pic>
        <p:nvPicPr>
          <p:cNvPr id="16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62FD969E-310F-35E3-BFB2-613599A4E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520" y="2124299"/>
            <a:ext cx="781200" cy="781200"/>
          </a:xfrm>
          <a:prstGeom prst="rect">
            <a:avLst/>
          </a:prstGeom>
        </p:spPr>
      </p:pic>
      <p:pic>
        <p:nvPicPr>
          <p:cNvPr id="17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6C0CF106-E881-7273-CDCD-C7000742A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96978" y="1347318"/>
            <a:ext cx="781200" cy="781200"/>
          </a:xfrm>
          <a:prstGeom prst="rect">
            <a:avLst/>
          </a:prstGeom>
        </p:spPr>
      </p:pic>
      <p:pic>
        <p:nvPicPr>
          <p:cNvPr id="18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932BEF7A-C04E-9AE6-739C-B26D0D485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89124" y="1346400"/>
            <a:ext cx="781200" cy="781200"/>
          </a:xfrm>
          <a:prstGeom prst="rect">
            <a:avLst/>
          </a:prstGeom>
        </p:spPr>
      </p:pic>
      <p:pic>
        <p:nvPicPr>
          <p:cNvPr id="19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DB9814F6-5EB6-F8E2-3C63-E25E4EE9C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652" y="2133824"/>
            <a:ext cx="781200" cy="781200"/>
          </a:xfrm>
          <a:prstGeom prst="rect">
            <a:avLst/>
          </a:prstGeom>
        </p:spPr>
      </p:pic>
      <p:pic>
        <p:nvPicPr>
          <p:cNvPr id="20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13DA5227-BA1E-11EE-AFD3-A8F739C50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79624" y="1347878"/>
            <a:ext cx="781200" cy="781200"/>
          </a:xfrm>
          <a:prstGeom prst="rect">
            <a:avLst/>
          </a:prstGeom>
        </p:spPr>
      </p:pic>
      <p:pic>
        <p:nvPicPr>
          <p:cNvPr id="21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9F6EB6B9-CD9B-812F-997C-2290ECBEF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92146" y="2130907"/>
            <a:ext cx="781200" cy="781200"/>
          </a:xfrm>
          <a:prstGeom prst="rect">
            <a:avLst/>
          </a:prstGeom>
        </p:spPr>
      </p:pic>
      <p:pic>
        <p:nvPicPr>
          <p:cNvPr id="25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404BAAD2-4B45-42B5-C9AF-7D343844FC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70137" y="2133411"/>
            <a:ext cx="776192" cy="781200"/>
          </a:xfrm>
          <a:prstGeom prst="rect">
            <a:avLst/>
          </a:prstGeom>
        </p:spPr>
      </p:pic>
      <p:pic>
        <p:nvPicPr>
          <p:cNvPr id="26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9B40F832-DC12-4CF9-45B2-289522705B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71839" y="1342517"/>
            <a:ext cx="776192" cy="781200"/>
          </a:xfrm>
          <a:prstGeom prst="rect">
            <a:avLst/>
          </a:prstGeom>
        </p:spPr>
      </p:pic>
      <p:pic>
        <p:nvPicPr>
          <p:cNvPr id="27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3DCE4E11-CA7D-BB5F-7121-504381332A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242" y="1344154"/>
            <a:ext cx="776192" cy="781200"/>
          </a:xfrm>
          <a:prstGeom prst="rect">
            <a:avLst/>
          </a:prstGeom>
        </p:spPr>
      </p:pic>
      <p:pic>
        <p:nvPicPr>
          <p:cNvPr id="28" name="Imagem 3" descr="Uma imagem com file, amarelo, Retângulo, captura de ecrã&#10;&#10;Descrição gerada automaticamente">
            <a:extLst>
              <a:ext uri="{FF2B5EF4-FFF2-40B4-BE49-F238E27FC236}">
                <a16:creationId xmlns:a16="http://schemas.microsoft.com/office/drawing/2014/main" id="{2C5BD379-A90A-A8AF-43F9-698E928BE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98250" y="2943621"/>
            <a:ext cx="786273" cy="781200"/>
          </a:xfrm>
          <a:prstGeom prst="rect">
            <a:avLst/>
          </a:prstGeom>
        </p:spPr>
      </p:pic>
      <p:pic>
        <p:nvPicPr>
          <p:cNvPr id="29" name="Imagem 3" descr="Uma imagem com file, amarelo, Retângulo, captura de ecrã&#10;&#10;Descrição gerada automaticamente">
            <a:extLst>
              <a:ext uri="{FF2B5EF4-FFF2-40B4-BE49-F238E27FC236}">
                <a16:creationId xmlns:a16="http://schemas.microsoft.com/office/drawing/2014/main" id="{1DAAA942-55D9-68F5-AE8F-106A012C0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96" y="3720917"/>
            <a:ext cx="786273" cy="781200"/>
          </a:xfrm>
          <a:prstGeom prst="rect">
            <a:avLst/>
          </a:prstGeom>
        </p:spPr>
      </p:pic>
      <p:pic>
        <p:nvPicPr>
          <p:cNvPr id="30" name="Imagem 3" descr="Uma imagem com file, amarelo, Retângulo, captura de ecrã&#10;&#10;Descrição gerada automaticamente">
            <a:extLst>
              <a:ext uri="{FF2B5EF4-FFF2-40B4-BE49-F238E27FC236}">
                <a16:creationId xmlns:a16="http://schemas.microsoft.com/office/drawing/2014/main" id="{626A95AB-E021-CA77-908C-F4425C35D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05387" y="3725610"/>
            <a:ext cx="786273" cy="781200"/>
          </a:xfrm>
          <a:prstGeom prst="rect">
            <a:avLst/>
          </a:prstGeom>
        </p:spPr>
      </p:pic>
      <p:pic>
        <p:nvPicPr>
          <p:cNvPr id="31" name="Imagem 3" descr="Uma imagem com file, amarelo, Retângulo, captura de ecrã&#10;&#10;Descrição gerada automaticamente">
            <a:extLst>
              <a:ext uri="{FF2B5EF4-FFF2-40B4-BE49-F238E27FC236}">
                <a16:creationId xmlns:a16="http://schemas.microsoft.com/office/drawing/2014/main" id="{45EFC5FE-49B5-815A-F487-34A8EE1C3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63486" y="2927199"/>
            <a:ext cx="786273" cy="781200"/>
          </a:xfrm>
          <a:prstGeom prst="rect">
            <a:avLst/>
          </a:prstGeom>
        </p:spPr>
      </p:pic>
      <p:pic>
        <p:nvPicPr>
          <p:cNvPr id="32" name="Imagem 3" descr="Uma imagem com file, amarelo, Retângulo, captura de ecrã&#10;&#10;Descrição gerada automaticamente">
            <a:extLst>
              <a:ext uri="{FF2B5EF4-FFF2-40B4-BE49-F238E27FC236}">
                <a16:creationId xmlns:a16="http://schemas.microsoft.com/office/drawing/2014/main" id="{DB59910A-13DF-FF91-BBEB-E5D5D2253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352084" y="2931636"/>
            <a:ext cx="786273" cy="781200"/>
          </a:xfrm>
          <a:prstGeom prst="rect">
            <a:avLst/>
          </a:prstGeom>
        </p:spPr>
      </p:pic>
      <p:pic>
        <p:nvPicPr>
          <p:cNvPr id="33" name="Imagem 3" descr="Uma imagem com file, amarelo, Retângulo, captura de ecrã&#10;&#10;Descrição gerada automaticamente">
            <a:extLst>
              <a:ext uri="{FF2B5EF4-FFF2-40B4-BE49-F238E27FC236}">
                <a16:creationId xmlns:a16="http://schemas.microsoft.com/office/drawing/2014/main" id="{2845B541-F5B3-7215-5986-1239D304F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61" y="3728542"/>
            <a:ext cx="786273" cy="781200"/>
          </a:xfrm>
          <a:prstGeom prst="rect">
            <a:avLst/>
          </a:prstGeom>
        </p:spPr>
      </p:pic>
      <p:pic>
        <p:nvPicPr>
          <p:cNvPr id="34" name="Imagem 3" descr="Uma imagem com file, amarelo, Retângulo, captura de ecrã&#10;&#10;Descrição gerada automaticamente">
            <a:extLst>
              <a:ext uri="{FF2B5EF4-FFF2-40B4-BE49-F238E27FC236}">
                <a16:creationId xmlns:a16="http://schemas.microsoft.com/office/drawing/2014/main" id="{07EDE578-C2B1-FF78-9A09-2E11C9376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55268" y="3732979"/>
            <a:ext cx="786273" cy="781200"/>
          </a:xfrm>
          <a:prstGeom prst="rect">
            <a:avLst/>
          </a:prstGeom>
        </p:spPr>
      </p:pic>
      <p:pic>
        <p:nvPicPr>
          <p:cNvPr id="35" name="Imagem 5" descr="Uma imagem com Retângulo, file, captura de ecrã, amarelo&#10;&#10;Descrição gerada automaticamente">
            <a:extLst>
              <a:ext uri="{FF2B5EF4-FFF2-40B4-BE49-F238E27FC236}">
                <a16:creationId xmlns:a16="http://schemas.microsoft.com/office/drawing/2014/main" id="{EDA98B99-AEFA-B298-EC20-62FCD3CF8C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79" y="3275942"/>
            <a:ext cx="776192" cy="781200"/>
          </a:xfrm>
          <a:prstGeom prst="rect">
            <a:avLst/>
          </a:prstGeom>
        </p:spPr>
      </p:pic>
      <p:pic>
        <p:nvPicPr>
          <p:cNvPr id="36" name="Imagem 5" descr="Uma imagem com Retângulo, file, captura de ecrã, amarelo&#10;&#10;Descrição gerada automaticamente">
            <a:extLst>
              <a:ext uri="{FF2B5EF4-FFF2-40B4-BE49-F238E27FC236}">
                <a16:creationId xmlns:a16="http://schemas.microsoft.com/office/drawing/2014/main" id="{1AAC7E85-9582-4F53-07B7-B6A33C6968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00048" y="4821248"/>
            <a:ext cx="776192" cy="781200"/>
          </a:xfrm>
          <a:prstGeom prst="rect">
            <a:avLst/>
          </a:prstGeom>
        </p:spPr>
      </p:pic>
      <p:pic>
        <p:nvPicPr>
          <p:cNvPr id="37" name="Imagem 5" descr="Uma imagem com Retângulo, file, captura de ecrã, amarelo&#10;&#10;Descrição gerada automaticamente">
            <a:extLst>
              <a:ext uri="{FF2B5EF4-FFF2-40B4-BE49-F238E27FC236}">
                <a16:creationId xmlns:a16="http://schemas.microsoft.com/office/drawing/2014/main" id="{212632B1-9374-ECC6-AFA1-16E2A71E6F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592" y="4821248"/>
            <a:ext cx="776192" cy="781200"/>
          </a:xfrm>
          <a:prstGeom prst="rect">
            <a:avLst/>
          </a:prstGeom>
        </p:spPr>
      </p:pic>
      <p:pic>
        <p:nvPicPr>
          <p:cNvPr id="40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0E2A5E34-A7F0-D40E-12EE-1A84F0A8FA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681" y="5305520"/>
            <a:ext cx="776192" cy="781200"/>
          </a:xfrm>
          <a:prstGeom prst="rect">
            <a:avLst/>
          </a:prstGeom>
        </p:spPr>
      </p:pic>
      <p:pic>
        <p:nvPicPr>
          <p:cNvPr id="41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D5548789-C6D6-16F8-3BAE-7C1EC1DD5D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52189" y="4520515"/>
            <a:ext cx="776192" cy="781200"/>
          </a:xfrm>
          <a:prstGeom prst="rect">
            <a:avLst/>
          </a:prstGeom>
        </p:spPr>
      </p:pic>
      <p:pic>
        <p:nvPicPr>
          <p:cNvPr id="42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9CC9568F-8AC5-F534-F4B6-D28B3178A4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69136" y="5307247"/>
            <a:ext cx="776192" cy="781200"/>
          </a:xfrm>
          <a:prstGeom prst="rect">
            <a:avLst/>
          </a:prstGeom>
        </p:spPr>
      </p:pic>
      <p:pic>
        <p:nvPicPr>
          <p:cNvPr id="43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86C54E07-1B7D-5312-C214-1B08AC0DB2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68277" y="4516353"/>
            <a:ext cx="776192" cy="781200"/>
          </a:xfrm>
          <a:prstGeom prst="rect">
            <a:avLst/>
          </a:prstGeom>
        </p:spPr>
      </p:pic>
      <p:pic>
        <p:nvPicPr>
          <p:cNvPr id="44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4C83D606-08DB-BE27-7863-567FE7BCF6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979" y="5303199"/>
            <a:ext cx="776192" cy="781200"/>
          </a:xfrm>
          <a:prstGeom prst="rect">
            <a:avLst/>
          </a:prstGeom>
        </p:spPr>
      </p:pic>
      <p:pic>
        <p:nvPicPr>
          <p:cNvPr id="45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F2B19478-B1CE-A9D0-2C99-DF8E289F7B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07019" y="4517299"/>
            <a:ext cx="776192" cy="781200"/>
          </a:xfrm>
          <a:prstGeom prst="rect">
            <a:avLst/>
          </a:prstGeom>
        </p:spPr>
      </p:pic>
      <p:pic>
        <p:nvPicPr>
          <p:cNvPr id="46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C546BB83-6EA7-66F0-6B04-A1196CD768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21435" y="5303032"/>
            <a:ext cx="776192" cy="781200"/>
          </a:xfrm>
          <a:prstGeom prst="rect">
            <a:avLst/>
          </a:prstGeom>
        </p:spPr>
      </p:pic>
      <p:pic>
        <p:nvPicPr>
          <p:cNvPr id="47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11D0AAC3-F743-C30A-6A04-42F89D0E31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23108" y="4512138"/>
            <a:ext cx="776192" cy="781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C42BC965-CACB-572E-54D0-2D2F720C571F}"/>
                  </a:ext>
                </a:extLst>
              </p14:cNvPr>
              <p14:cNvContentPartPr/>
              <p14:nvPr/>
            </p14:nvContentPartPr>
            <p14:xfrm>
              <a:off x="3431963" y="1379456"/>
              <a:ext cx="360" cy="4702272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C42BC965-CACB-572E-54D0-2D2F720C57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68963" y="1316461"/>
                <a:ext cx="126000" cy="4827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FC93E13D-B0F3-FD83-7A1C-C8B723D5C38B}"/>
                  </a:ext>
                </a:extLst>
              </p14:cNvPr>
              <p14:cNvContentPartPr/>
              <p14:nvPr/>
            </p14:nvContentPartPr>
            <p14:xfrm rot="16200000">
              <a:off x="5799879" y="-968981"/>
              <a:ext cx="360" cy="4655734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FC93E13D-B0F3-FD83-7A1C-C8B723D5C38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16200000">
                <a:off x="5736879" y="-1031979"/>
                <a:ext cx="126000" cy="4781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26C2A2B6-C64E-F985-BADD-C82FA2EB9646}"/>
                  </a:ext>
                </a:extLst>
              </p14:cNvPr>
              <p14:cNvContentPartPr/>
              <p14:nvPr/>
            </p14:nvContentPartPr>
            <p14:xfrm rot="16200000">
              <a:off x="5765422" y="573232"/>
              <a:ext cx="360" cy="4655734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26C2A2B6-C64E-F985-BADD-C82FA2EB964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16200000">
                <a:off x="5702422" y="510234"/>
                <a:ext cx="126000" cy="4781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4FADB5EF-01C7-32DC-AB75-1199B93D7B44}"/>
                  </a:ext>
                </a:extLst>
              </p14:cNvPr>
              <p14:cNvContentPartPr/>
              <p14:nvPr/>
            </p14:nvContentPartPr>
            <p14:xfrm rot="16200000">
              <a:off x="5759650" y="2205435"/>
              <a:ext cx="360" cy="4655734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4FADB5EF-01C7-32DC-AB75-1199B93D7B4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16200000">
                <a:off x="5696650" y="2142437"/>
                <a:ext cx="126000" cy="4781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889EDDD3-7CAF-DD1C-5A1E-55951A536E81}"/>
                  </a:ext>
                </a:extLst>
              </p14:cNvPr>
              <p14:cNvContentPartPr/>
              <p14:nvPr/>
            </p14:nvContentPartPr>
            <p14:xfrm>
              <a:off x="4994000" y="1417572"/>
              <a:ext cx="360" cy="4655191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889EDDD3-7CAF-DD1C-5A1E-55951A536E8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31000" y="1354576"/>
                <a:ext cx="126000" cy="4780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8253C038-8A6D-E8E0-DB6E-5DE6FD7AA660}"/>
                  </a:ext>
                </a:extLst>
              </p14:cNvPr>
              <p14:cNvContentPartPr/>
              <p14:nvPr/>
            </p14:nvContentPartPr>
            <p14:xfrm>
              <a:off x="6586036" y="1395867"/>
              <a:ext cx="360" cy="4698645"/>
            </p14:xfrm>
          </p:contentPart>
        </mc:Choice>
        <mc:Fallback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8253C038-8A6D-E8E0-DB6E-5DE6FD7AA66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23036" y="1332873"/>
                <a:ext cx="126000" cy="4824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F713059C-8647-8543-A2A2-F15F9AEF52CE}"/>
                  </a:ext>
                </a:extLst>
              </p14:cNvPr>
              <p14:cNvContentPartPr/>
              <p14:nvPr/>
            </p14:nvContentPartPr>
            <p14:xfrm>
              <a:off x="8166697" y="1379456"/>
              <a:ext cx="360" cy="4702272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F713059C-8647-8543-A2A2-F15F9AEF52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03697" y="1316461"/>
                <a:ext cx="126000" cy="4827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89BC9C1F-41A0-6CBC-DF87-C47E919B4B03}"/>
                  </a:ext>
                </a:extLst>
              </p14:cNvPr>
              <p14:cNvContentPartPr/>
              <p14:nvPr/>
            </p14:nvContentPartPr>
            <p14:xfrm rot="16200000">
              <a:off x="5778564" y="3766826"/>
              <a:ext cx="360" cy="4655734"/>
            </p14:xfrm>
          </p:contentPart>
        </mc:Choice>
        <mc:Fallback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89BC9C1F-41A0-6CBC-DF87-C47E919B4B0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16200000">
                <a:off x="5715564" y="3703828"/>
                <a:ext cx="126000" cy="478137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CaixaDeTexto 22">
            <a:extLst>
              <a:ext uri="{FF2B5EF4-FFF2-40B4-BE49-F238E27FC236}">
                <a16:creationId xmlns:a16="http://schemas.microsoft.com/office/drawing/2014/main" id="{86AC0E7A-9C6D-0828-B55B-07FB3E7BBEE9}"/>
              </a:ext>
            </a:extLst>
          </p:cNvPr>
          <p:cNvSpPr txBox="1"/>
          <p:nvPr/>
        </p:nvSpPr>
        <p:spPr>
          <a:xfrm>
            <a:off x="2723605" y="1619591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EF3447C-9A03-9BDF-1B90-E38ED4075E16}"/>
              </a:ext>
            </a:extLst>
          </p:cNvPr>
          <p:cNvSpPr txBox="1"/>
          <p:nvPr/>
        </p:nvSpPr>
        <p:spPr>
          <a:xfrm>
            <a:off x="2723605" y="3129257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2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7A09CA0-6E9C-F979-7B63-11F8B639D6A5}"/>
              </a:ext>
            </a:extLst>
          </p:cNvPr>
          <p:cNvSpPr txBox="1"/>
          <p:nvPr/>
        </p:nvSpPr>
        <p:spPr>
          <a:xfrm>
            <a:off x="2752400" y="4638924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3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01B6C6F-9A8B-7278-F61A-647206B0708A}"/>
              </a:ext>
            </a:extLst>
          </p:cNvPr>
          <p:cNvSpPr txBox="1"/>
          <p:nvPr/>
        </p:nvSpPr>
        <p:spPr>
          <a:xfrm>
            <a:off x="4053991" y="351895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1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54D8CE3-79C2-C423-36F9-1CE9681C53AC}"/>
              </a:ext>
            </a:extLst>
          </p:cNvPr>
          <p:cNvSpPr txBox="1"/>
          <p:nvPr/>
        </p:nvSpPr>
        <p:spPr>
          <a:xfrm>
            <a:off x="5622253" y="335493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2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01221D7-A121-EE67-91BF-E3DD17600267}"/>
              </a:ext>
            </a:extLst>
          </p:cNvPr>
          <p:cNvSpPr txBox="1"/>
          <p:nvPr/>
        </p:nvSpPr>
        <p:spPr>
          <a:xfrm>
            <a:off x="7102565" y="322406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44804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E6B49EF5-5CBB-E7CA-0520-1F3E9C168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5486" y="1869077"/>
            <a:ext cx="3119843" cy="311984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00385B-ADC9-A644-6B0D-638119E2CDEB}"/>
              </a:ext>
            </a:extLst>
          </p:cNvPr>
          <p:cNvSpPr txBox="1"/>
          <p:nvPr/>
        </p:nvSpPr>
        <p:spPr>
          <a:xfrm>
            <a:off x="7309245" y="1129219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Domínio</a:t>
            </a:r>
          </a:p>
        </p:txBody>
      </p:sp>
      <p:pic>
        <p:nvPicPr>
          <p:cNvPr id="3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259E04A3-DD30-3AE1-F3A8-ABA53189B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11564" y="1869078"/>
            <a:ext cx="1140619" cy="114061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51138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E6B49EF5-5CBB-E7CA-0520-1F3E9C168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95486" y="1869077"/>
            <a:ext cx="3119843" cy="311984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00385B-ADC9-A644-6B0D-638119E2CDEB}"/>
              </a:ext>
            </a:extLst>
          </p:cNvPr>
          <p:cNvSpPr txBox="1"/>
          <p:nvPr/>
        </p:nvSpPr>
        <p:spPr>
          <a:xfrm>
            <a:off x="7309245" y="1129219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Domínio</a:t>
            </a:r>
          </a:p>
        </p:txBody>
      </p:sp>
      <p:pic>
        <p:nvPicPr>
          <p:cNvPr id="6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C62881A2-15D7-C457-32C8-F640B8E6F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11564" y="1869078"/>
            <a:ext cx="1140619" cy="114061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275F4EB5-4D3E-B4AC-7120-2C23EE3A0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24811" y="1869077"/>
            <a:ext cx="1140619" cy="114061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557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E6B49EF5-5CBB-E7CA-0520-1F3E9C168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86" y="1869077"/>
            <a:ext cx="3119843" cy="311984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00385B-ADC9-A644-6B0D-638119E2CDEB}"/>
              </a:ext>
            </a:extLst>
          </p:cNvPr>
          <p:cNvSpPr txBox="1"/>
          <p:nvPr/>
        </p:nvSpPr>
        <p:spPr>
          <a:xfrm>
            <a:off x="7309245" y="1129219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Domínio</a:t>
            </a:r>
          </a:p>
        </p:txBody>
      </p:sp>
      <p:pic>
        <p:nvPicPr>
          <p:cNvPr id="6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C62881A2-15D7-C457-32C8-F640B8E6F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11564" y="1869078"/>
            <a:ext cx="1140619" cy="114061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275F4EB5-4D3E-B4AC-7120-2C23EE3A0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24811" y="1869077"/>
            <a:ext cx="1140619" cy="114061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B0C2532B-88B0-AC10-D16A-CF9D52494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564" y="3088277"/>
            <a:ext cx="1140619" cy="114061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4645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E6B49EF5-5CBB-E7CA-0520-1F3E9C168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5486" y="1869077"/>
            <a:ext cx="3119843" cy="311984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00385B-ADC9-A644-6B0D-638119E2CDEB}"/>
              </a:ext>
            </a:extLst>
          </p:cNvPr>
          <p:cNvSpPr txBox="1"/>
          <p:nvPr/>
        </p:nvSpPr>
        <p:spPr>
          <a:xfrm>
            <a:off x="7309245" y="1129219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Domínio</a:t>
            </a:r>
          </a:p>
        </p:txBody>
      </p:sp>
      <p:pic>
        <p:nvPicPr>
          <p:cNvPr id="6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C62881A2-15D7-C457-32C8-F640B8E6F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11564" y="1869078"/>
            <a:ext cx="1140619" cy="114061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275F4EB5-4D3E-B4AC-7120-2C23EE3A0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24811" y="1869077"/>
            <a:ext cx="1140619" cy="114061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22BBCFA0-286C-7C58-A38D-A16823603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564" y="3088277"/>
            <a:ext cx="1140619" cy="114061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E9A9A857-374E-9B2E-2C2E-1AB65DFB3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24811" y="3084428"/>
            <a:ext cx="1140619" cy="114061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7279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84F29987-CF16-11A2-B23C-3FF223CEA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15180" y="1339126"/>
            <a:ext cx="781200" cy="781200"/>
          </a:xfrm>
          <a:prstGeom prst="rect">
            <a:avLst/>
          </a:prstGeom>
        </p:spPr>
      </p:pic>
      <p:pic>
        <p:nvPicPr>
          <p:cNvPr id="6" name="Imagem 3" descr="Uma imagem com file, amarelo, Retângulo, captura de ecrã&#10;&#10;Descrição gerada automaticamente">
            <a:extLst>
              <a:ext uri="{FF2B5EF4-FFF2-40B4-BE49-F238E27FC236}">
                <a16:creationId xmlns:a16="http://schemas.microsoft.com/office/drawing/2014/main" id="{FFA1B8CD-0C54-085F-54EA-41ACEBDBE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19177" y="2939184"/>
            <a:ext cx="786273" cy="781200"/>
          </a:xfrm>
          <a:prstGeom prst="rect">
            <a:avLst/>
          </a:prstGeom>
        </p:spPr>
      </p:pic>
      <p:pic>
        <p:nvPicPr>
          <p:cNvPr id="8" name="Imagem 5" descr="Uma imagem com Retângulo, file, captura de ecrã, amarelo&#10;&#10;Descrição gerada automaticamente">
            <a:extLst>
              <a:ext uri="{FF2B5EF4-FFF2-40B4-BE49-F238E27FC236}">
                <a16:creationId xmlns:a16="http://schemas.microsoft.com/office/drawing/2014/main" id="{369E6F82-1B37-8E17-87C6-631AEEC3FC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16993" y="3275942"/>
            <a:ext cx="776192" cy="781200"/>
          </a:xfrm>
          <a:prstGeom prst="rect">
            <a:avLst/>
          </a:prstGeom>
        </p:spPr>
      </p:pic>
      <p:pic>
        <p:nvPicPr>
          <p:cNvPr id="11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6A830D90-4209-2793-837E-CFCBAE2503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51734" y="2138684"/>
            <a:ext cx="776192" cy="781200"/>
          </a:xfrm>
          <a:prstGeom prst="rect">
            <a:avLst/>
          </a:prstGeom>
        </p:spPr>
      </p:pic>
      <p:pic>
        <p:nvPicPr>
          <p:cNvPr id="15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BCC6413C-E1B5-443A-7070-92B9DA635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14979" y="2121382"/>
            <a:ext cx="781200" cy="781200"/>
          </a:xfrm>
          <a:prstGeom prst="rect">
            <a:avLst/>
          </a:prstGeom>
        </p:spPr>
      </p:pic>
      <p:pic>
        <p:nvPicPr>
          <p:cNvPr id="16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62FD969E-310F-35E3-BFB2-613599A4E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520" y="2124299"/>
            <a:ext cx="781200" cy="781200"/>
          </a:xfrm>
          <a:prstGeom prst="rect">
            <a:avLst/>
          </a:prstGeom>
        </p:spPr>
      </p:pic>
      <p:pic>
        <p:nvPicPr>
          <p:cNvPr id="17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6C0CF106-E881-7273-CDCD-C7000742A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96978" y="1347318"/>
            <a:ext cx="781200" cy="781200"/>
          </a:xfrm>
          <a:prstGeom prst="rect">
            <a:avLst/>
          </a:prstGeom>
        </p:spPr>
      </p:pic>
      <p:pic>
        <p:nvPicPr>
          <p:cNvPr id="18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932BEF7A-C04E-9AE6-739C-B26D0D485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98089" y="1346400"/>
            <a:ext cx="781200" cy="781200"/>
          </a:xfrm>
          <a:prstGeom prst="rect">
            <a:avLst/>
          </a:prstGeom>
        </p:spPr>
      </p:pic>
      <p:pic>
        <p:nvPicPr>
          <p:cNvPr id="19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DB9814F6-5EB6-F8E2-3C63-E25E4EE9C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652" y="2133824"/>
            <a:ext cx="781200" cy="781200"/>
          </a:xfrm>
          <a:prstGeom prst="rect">
            <a:avLst/>
          </a:prstGeom>
        </p:spPr>
      </p:pic>
      <p:pic>
        <p:nvPicPr>
          <p:cNvPr id="20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13DA5227-BA1E-11EE-AFD3-A8F739C50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79624" y="1347878"/>
            <a:ext cx="781200" cy="781200"/>
          </a:xfrm>
          <a:prstGeom prst="rect">
            <a:avLst/>
          </a:prstGeom>
        </p:spPr>
      </p:pic>
      <p:pic>
        <p:nvPicPr>
          <p:cNvPr id="21" name="Imagem 6" descr="Uma imagem com círculo, design&#10;&#10;Descrição gerada automaticamente">
            <a:extLst>
              <a:ext uri="{FF2B5EF4-FFF2-40B4-BE49-F238E27FC236}">
                <a16:creationId xmlns:a16="http://schemas.microsoft.com/office/drawing/2014/main" id="{9F6EB6B9-CD9B-812F-997C-2290ECBEF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01111" y="2130907"/>
            <a:ext cx="781200" cy="781200"/>
          </a:xfrm>
          <a:prstGeom prst="rect">
            <a:avLst/>
          </a:prstGeom>
        </p:spPr>
      </p:pic>
      <p:pic>
        <p:nvPicPr>
          <p:cNvPr id="25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404BAAD2-4B45-42B5-C9AF-7D343844FC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61172" y="2133411"/>
            <a:ext cx="776192" cy="781200"/>
          </a:xfrm>
          <a:prstGeom prst="rect">
            <a:avLst/>
          </a:prstGeom>
        </p:spPr>
      </p:pic>
      <p:pic>
        <p:nvPicPr>
          <p:cNvPr id="26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9B40F832-DC12-4CF9-45B2-289522705B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53909" y="1342517"/>
            <a:ext cx="776192" cy="781200"/>
          </a:xfrm>
          <a:prstGeom prst="rect">
            <a:avLst/>
          </a:prstGeom>
        </p:spPr>
      </p:pic>
      <p:pic>
        <p:nvPicPr>
          <p:cNvPr id="27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3DCE4E11-CA7D-BB5F-7121-504381332A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242" y="1344154"/>
            <a:ext cx="776192" cy="781200"/>
          </a:xfrm>
          <a:prstGeom prst="rect">
            <a:avLst/>
          </a:prstGeom>
        </p:spPr>
      </p:pic>
      <p:pic>
        <p:nvPicPr>
          <p:cNvPr id="28" name="Imagem 3" descr="Uma imagem com file, amarelo, Retângulo, captura de ecrã&#10;&#10;Descrição gerada automaticamente">
            <a:extLst>
              <a:ext uri="{FF2B5EF4-FFF2-40B4-BE49-F238E27FC236}">
                <a16:creationId xmlns:a16="http://schemas.microsoft.com/office/drawing/2014/main" id="{2C5BD379-A90A-A8AF-43F9-698E928BE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98250" y="2943621"/>
            <a:ext cx="786273" cy="781200"/>
          </a:xfrm>
          <a:prstGeom prst="rect">
            <a:avLst/>
          </a:prstGeom>
        </p:spPr>
      </p:pic>
      <p:pic>
        <p:nvPicPr>
          <p:cNvPr id="29" name="Imagem 3" descr="Uma imagem com file, amarelo, Retângulo, captura de ecrã&#10;&#10;Descrição gerada automaticamente">
            <a:extLst>
              <a:ext uri="{FF2B5EF4-FFF2-40B4-BE49-F238E27FC236}">
                <a16:creationId xmlns:a16="http://schemas.microsoft.com/office/drawing/2014/main" id="{1DAAA942-55D9-68F5-AE8F-106A012C0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861" y="3711952"/>
            <a:ext cx="786273" cy="781200"/>
          </a:xfrm>
          <a:prstGeom prst="rect">
            <a:avLst/>
          </a:prstGeom>
        </p:spPr>
      </p:pic>
      <p:pic>
        <p:nvPicPr>
          <p:cNvPr id="30" name="Imagem 3" descr="Uma imagem com file, amarelo, Retângulo, captura de ecrã&#10;&#10;Descrição gerada automaticamente">
            <a:extLst>
              <a:ext uri="{FF2B5EF4-FFF2-40B4-BE49-F238E27FC236}">
                <a16:creationId xmlns:a16="http://schemas.microsoft.com/office/drawing/2014/main" id="{626A95AB-E021-CA77-908C-F4425C35D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05387" y="3716645"/>
            <a:ext cx="786273" cy="781200"/>
          </a:xfrm>
          <a:prstGeom prst="rect">
            <a:avLst/>
          </a:prstGeom>
        </p:spPr>
      </p:pic>
      <p:pic>
        <p:nvPicPr>
          <p:cNvPr id="31" name="Imagem 3" descr="Uma imagem com file, amarelo, Retângulo, captura de ecrã&#10;&#10;Descrição gerada automaticamente">
            <a:extLst>
              <a:ext uri="{FF2B5EF4-FFF2-40B4-BE49-F238E27FC236}">
                <a16:creationId xmlns:a16="http://schemas.microsoft.com/office/drawing/2014/main" id="{45EFC5FE-49B5-815A-F487-34A8EE1C3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63486" y="2927199"/>
            <a:ext cx="786273" cy="781200"/>
          </a:xfrm>
          <a:prstGeom prst="rect">
            <a:avLst/>
          </a:prstGeom>
        </p:spPr>
      </p:pic>
      <p:pic>
        <p:nvPicPr>
          <p:cNvPr id="32" name="Imagem 3" descr="Uma imagem com file, amarelo, Retângulo, captura de ecrã&#10;&#10;Descrição gerada automaticamente">
            <a:extLst>
              <a:ext uri="{FF2B5EF4-FFF2-40B4-BE49-F238E27FC236}">
                <a16:creationId xmlns:a16="http://schemas.microsoft.com/office/drawing/2014/main" id="{DB59910A-13DF-FF91-BBEB-E5D5D2253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352084" y="2931636"/>
            <a:ext cx="786273" cy="781200"/>
          </a:xfrm>
          <a:prstGeom prst="rect">
            <a:avLst/>
          </a:prstGeom>
        </p:spPr>
      </p:pic>
      <p:pic>
        <p:nvPicPr>
          <p:cNvPr id="33" name="Imagem 3" descr="Uma imagem com file, amarelo, Retângulo, captura de ecrã&#10;&#10;Descrição gerada automaticamente">
            <a:extLst>
              <a:ext uri="{FF2B5EF4-FFF2-40B4-BE49-F238E27FC236}">
                <a16:creationId xmlns:a16="http://schemas.microsoft.com/office/drawing/2014/main" id="{2845B541-F5B3-7215-5986-1239D304F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61" y="3728542"/>
            <a:ext cx="786273" cy="781200"/>
          </a:xfrm>
          <a:prstGeom prst="rect">
            <a:avLst/>
          </a:prstGeom>
        </p:spPr>
      </p:pic>
      <p:pic>
        <p:nvPicPr>
          <p:cNvPr id="34" name="Imagem 3" descr="Uma imagem com file, amarelo, Retângulo, captura de ecrã&#10;&#10;Descrição gerada automaticamente">
            <a:extLst>
              <a:ext uri="{FF2B5EF4-FFF2-40B4-BE49-F238E27FC236}">
                <a16:creationId xmlns:a16="http://schemas.microsoft.com/office/drawing/2014/main" id="{07EDE578-C2B1-FF78-9A09-2E11C9376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55268" y="3732979"/>
            <a:ext cx="786273" cy="781200"/>
          </a:xfrm>
          <a:prstGeom prst="rect">
            <a:avLst/>
          </a:prstGeom>
        </p:spPr>
      </p:pic>
      <p:pic>
        <p:nvPicPr>
          <p:cNvPr id="35" name="Imagem 5" descr="Uma imagem com Retângulo, file, captura de ecrã, amarelo&#10;&#10;Descrição gerada automaticamente">
            <a:extLst>
              <a:ext uri="{FF2B5EF4-FFF2-40B4-BE49-F238E27FC236}">
                <a16:creationId xmlns:a16="http://schemas.microsoft.com/office/drawing/2014/main" id="{EDA98B99-AEFA-B298-EC20-62FCD3CF8C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79" y="3275942"/>
            <a:ext cx="776192" cy="781200"/>
          </a:xfrm>
          <a:prstGeom prst="rect">
            <a:avLst/>
          </a:prstGeom>
        </p:spPr>
      </p:pic>
      <p:pic>
        <p:nvPicPr>
          <p:cNvPr id="36" name="Imagem 5" descr="Uma imagem com Retângulo, file, captura de ecrã, amarelo&#10;&#10;Descrição gerada automaticamente">
            <a:extLst>
              <a:ext uri="{FF2B5EF4-FFF2-40B4-BE49-F238E27FC236}">
                <a16:creationId xmlns:a16="http://schemas.microsoft.com/office/drawing/2014/main" id="{1AAC7E85-9582-4F53-07B7-B6A33C6968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00048" y="4821248"/>
            <a:ext cx="776192" cy="781200"/>
          </a:xfrm>
          <a:prstGeom prst="rect">
            <a:avLst/>
          </a:prstGeom>
        </p:spPr>
      </p:pic>
      <p:pic>
        <p:nvPicPr>
          <p:cNvPr id="37" name="Imagem 5" descr="Uma imagem com Retângulo, file, captura de ecrã, amarelo&#10;&#10;Descrição gerada automaticamente">
            <a:extLst>
              <a:ext uri="{FF2B5EF4-FFF2-40B4-BE49-F238E27FC236}">
                <a16:creationId xmlns:a16="http://schemas.microsoft.com/office/drawing/2014/main" id="{212632B1-9374-ECC6-AFA1-16E2A71E6F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592" y="4821248"/>
            <a:ext cx="776192" cy="781200"/>
          </a:xfrm>
          <a:prstGeom prst="rect">
            <a:avLst/>
          </a:prstGeom>
        </p:spPr>
      </p:pic>
      <p:pic>
        <p:nvPicPr>
          <p:cNvPr id="40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0E2A5E34-A7F0-D40E-12EE-1A84F0A8FA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681" y="5305520"/>
            <a:ext cx="776192" cy="781200"/>
          </a:xfrm>
          <a:prstGeom prst="rect">
            <a:avLst/>
          </a:prstGeom>
        </p:spPr>
      </p:pic>
      <p:pic>
        <p:nvPicPr>
          <p:cNvPr id="41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D5548789-C6D6-16F8-3BAE-7C1EC1DD5D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52189" y="4520515"/>
            <a:ext cx="776192" cy="781200"/>
          </a:xfrm>
          <a:prstGeom prst="rect">
            <a:avLst/>
          </a:prstGeom>
        </p:spPr>
      </p:pic>
      <p:pic>
        <p:nvPicPr>
          <p:cNvPr id="42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9CC9568F-8AC5-F534-F4B6-D28B3178A4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69136" y="5307247"/>
            <a:ext cx="776192" cy="781200"/>
          </a:xfrm>
          <a:prstGeom prst="rect">
            <a:avLst/>
          </a:prstGeom>
        </p:spPr>
      </p:pic>
      <p:pic>
        <p:nvPicPr>
          <p:cNvPr id="43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86C54E07-1B7D-5312-C214-1B08AC0DB2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68277" y="4516353"/>
            <a:ext cx="776192" cy="781200"/>
          </a:xfrm>
          <a:prstGeom prst="rect">
            <a:avLst/>
          </a:prstGeom>
        </p:spPr>
      </p:pic>
      <p:pic>
        <p:nvPicPr>
          <p:cNvPr id="44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4C83D606-08DB-BE27-7863-567FE7BCF6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979" y="5303199"/>
            <a:ext cx="776192" cy="781200"/>
          </a:xfrm>
          <a:prstGeom prst="rect">
            <a:avLst/>
          </a:prstGeom>
        </p:spPr>
      </p:pic>
      <p:pic>
        <p:nvPicPr>
          <p:cNvPr id="45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F2B19478-B1CE-A9D0-2C99-DF8E289F7B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07019" y="4517299"/>
            <a:ext cx="776192" cy="781200"/>
          </a:xfrm>
          <a:prstGeom prst="rect">
            <a:avLst/>
          </a:prstGeom>
        </p:spPr>
      </p:pic>
      <p:pic>
        <p:nvPicPr>
          <p:cNvPr id="46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C546BB83-6EA7-66F0-6B04-A1196CD768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21435" y="5303032"/>
            <a:ext cx="776192" cy="781200"/>
          </a:xfrm>
          <a:prstGeom prst="rect">
            <a:avLst/>
          </a:prstGeom>
        </p:spPr>
      </p:pic>
      <p:pic>
        <p:nvPicPr>
          <p:cNvPr id="47" name="Imagem 8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11D0AAC3-F743-C30A-6A04-42F89D0E31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23108" y="4512138"/>
            <a:ext cx="776192" cy="781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C42BC965-CACB-572E-54D0-2D2F720C571F}"/>
                  </a:ext>
                </a:extLst>
              </p14:cNvPr>
              <p14:cNvContentPartPr/>
              <p14:nvPr/>
            </p14:nvContentPartPr>
            <p14:xfrm>
              <a:off x="3431963" y="1379456"/>
              <a:ext cx="360" cy="4702272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C42BC965-CACB-572E-54D0-2D2F720C57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68963" y="1316461"/>
                <a:ext cx="126000" cy="4827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FC93E13D-B0F3-FD83-7A1C-C8B723D5C38B}"/>
                  </a:ext>
                </a:extLst>
              </p14:cNvPr>
              <p14:cNvContentPartPr/>
              <p14:nvPr/>
            </p14:nvContentPartPr>
            <p14:xfrm rot="16200000">
              <a:off x="5799879" y="-968981"/>
              <a:ext cx="360" cy="4655734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FC93E13D-B0F3-FD83-7A1C-C8B723D5C38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16200000">
                <a:off x="5736879" y="-1031979"/>
                <a:ext cx="126000" cy="4781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26C2A2B6-C64E-F985-BADD-C82FA2EB9646}"/>
                  </a:ext>
                </a:extLst>
              </p14:cNvPr>
              <p14:cNvContentPartPr/>
              <p14:nvPr/>
            </p14:nvContentPartPr>
            <p14:xfrm rot="16200000">
              <a:off x="5765422" y="573232"/>
              <a:ext cx="360" cy="4655734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26C2A2B6-C64E-F985-BADD-C82FA2EB964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16200000">
                <a:off x="5702422" y="510234"/>
                <a:ext cx="126000" cy="4781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4FADB5EF-01C7-32DC-AB75-1199B93D7B44}"/>
                  </a:ext>
                </a:extLst>
              </p14:cNvPr>
              <p14:cNvContentPartPr/>
              <p14:nvPr/>
            </p14:nvContentPartPr>
            <p14:xfrm rot="16200000">
              <a:off x="5759650" y="2205435"/>
              <a:ext cx="360" cy="4655734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4FADB5EF-01C7-32DC-AB75-1199B93D7B4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16200000">
                <a:off x="5696650" y="2142437"/>
                <a:ext cx="126000" cy="4781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889EDDD3-7CAF-DD1C-5A1E-55951A536E81}"/>
                  </a:ext>
                </a:extLst>
              </p14:cNvPr>
              <p14:cNvContentPartPr/>
              <p14:nvPr/>
            </p14:nvContentPartPr>
            <p14:xfrm>
              <a:off x="4994000" y="1426537"/>
              <a:ext cx="360" cy="4655191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889EDDD3-7CAF-DD1C-5A1E-55951A536E8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31000" y="1363541"/>
                <a:ext cx="126000" cy="4780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8253C038-8A6D-E8E0-DB6E-5DE6FD7AA660}"/>
                  </a:ext>
                </a:extLst>
              </p14:cNvPr>
              <p14:cNvContentPartPr/>
              <p14:nvPr/>
            </p14:nvContentPartPr>
            <p14:xfrm>
              <a:off x="6586036" y="1395867"/>
              <a:ext cx="360" cy="4698645"/>
            </p14:xfrm>
          </p:contentPart>
        </mc:Choice>
        <mc:Fallback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8253C038-8A6D-E8E0-DB6E-5DE6FD7AA66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23036" y="1332873"/>
                <a:ext cx="126000" cy="4824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F713059C-8647-8543-A2A2-F15F9AEF52CE}"/>
                  </a:ext>
                </a:extLst>
              </p14:cNvPr>
              <p14:cNvContentPartPr/>
              <p14:nvPr/>
            </p14:nvContentPartPr>
            <p14:xfrm>
              <a:off x="8166697" y="1379456"/>
              <a:ext cx="360" cy="4702272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F713059C-8647-8543-A2A2-F15F9AEF52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03697" y="1316461"/>
                <a:ext cx="126000" cy="4827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89BC9C1F-41A0-6CBC-DF87-C47E919B4B03}"/>
                  </a:ext>
                </a:extLst>
              </p14:cNvPr>
              <p14:cNvContentPartPr/>
              <p14:nvPr/>
            </p14:nvContentPartPr>
            <p14:xfrm rot="16200000">
              <a:off x="5778564" y="3766826"/>
              <a:ext cx="360" cy="4655734"/>
            </p14:xfrm>
          </p:contentPart>
        </mc:Choice>
        <mc:Fallback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89BC9C1F-41A0-6CBC-DF87-C47E919B4B0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16200000">
                <a:off x="5715564" y="3703828"/>
                <a:ext cx="126000" cy="478137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CaixaDeTexto 22">
            <a:extLst>
              <a:ext uri="{FF2B5EF4-FFF2-40B4-BE49-F238E27FC236}">
                <a16:creationId xmlns:a16="http://schemas.microsoft.com/office/drawing/2014/main" id="{86AC0E7A-9C6D-0828-B55B-07FB3E7BBEE9}"/>
              </a:ext>
            </a:extLst>
          </p:cNvPr>
          <p:cNvSpPr txBox="1"/>
          <p:nvPr/>
        </p:nvSpPr>
        <p:spPr>
          <a:xfrm>
            <a:off x="2723605" y="1619591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EF3447C-9A03-9BDF-1B90-E38ED4075E16}"/>
              </a:ext>
            </a:extLst>
          </p:cNvPr>
          <p:cNvSpPr txBox="1"/>
          <p:nvPr/>
        </p:nvSpPr>
        <p:spPr>
          <a:xfrm>
            <a:off x="2723605" y="3129257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2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7A09CA0-6E9C-F979-7B63-11F8B639D6A5}"/>
              </a:ext>
            </a:extLst>
          </p:cNvPr>
          <p:cNvSpPr txBox="1"/>
          <p:nvPr/>
        </p:nvSpPr>
        <p:spPr>
          <a:xfrm>
            <a:off x="2752400" y="4638924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3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01B6C6F-9A8B-7278-F61A-647206B0708A}"/>
              </a:ext>
            </a:extLst>
          </p:cNvPr>
          <p:cNvSpPr txBox="1"/>
          <p:nvPr/>
        </p:nvSpPr>
        <p:spPr>
          <a:xfrm>
            <a:off x="4053991" y="351895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1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54D8CE3-79C2-C423-36F9-1CE9681C53AC}"/>
              </a:ext>
            </a:extLst>
          </p:cNvPr>
          <p:cNvSpPr txBox="1"/>
          <p:nvPr/>
        </p:nvSpPr>
        <p:spPr>
          <a:xfrm>
            <a:off x="5622253" y="335493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2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01221D7-A121-EE67-91BF-E3DD17600267}"/>
              </a:ext>
            </a:extLst>
          </p:cNvPr>
          <p:cNvSpPr txBox="1"/>
          <p:nvPr/>
        </p:nvSpPr>
        <p:spPr>
          <a:xfrm>
            <a:off x="7102565" y="322406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49666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BAF4AB77-3F1D-7888-53F4-E5B24187C50E}"/>
                  </a:ext>
                </a:extLst>
              </p14:cNvPr>
              <p14:cNvContentPartPr/>
              <p14:nvPr/>
            </p14:nvContentPartPr>
            <p14:xfrm>
              <a:off x="5032319" y="1655767"/>
              <a:ext cx="360" cy="4574173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BAF4AB77-3F1D-7888-53F4-E5B24187C5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9319" y="1592772"/>
                <a:ext cx="126000" cy="4699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2F656303-123A-45C7-C297-A6F9F20909C8}"/>
                  </a:ext>
                </a:extLst>
              </p14:cNvPr>
              <p14:cNvContentPartPr/>
              <p14:nvPr/>
            </p14:nvContentPartPr>
            <p14:xfrm>
              <a:off x="6550216" y="1665906"/>
              <a:ext cx="360" cy="4564033"/>
            </p14:xfrm>
          </p:contentPart>
        </mc:Choice>
        <mc:Fallback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2F656303-123A-45C7-C297-A6F9F20909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7216" y="1602912"/>
                <a:ext cx="126000" cy="4689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A606BBBD-341D-FC68-B6C6-48EE384F695D}"/>
                  </a:ext>
                </a:extLst>
              </p14:cNvPr>
              <p14:cNvContentPartPr/>
              <p14:nvPr/>
            </p14:nvContentPartPr>
            <p14:xfrm rot="16200000">
              <a:off x="5815456" y="867663"/>
              <a:ext cx="360" cy="4655733"/>
            </p14:xfrm>
          </p:contentPart>
        </mc:Choice>
        <mc:Fallback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A606BBBD-341D-FC68-B6C6-48EE384F69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6200000">
                <a:off x="5752456" y="804665"/>
                <a:ext cx="126000" cy="4781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33D23AEB-48D3-528E-4596-3C69D23836C7}"/>
                  </a:ext>
                </a:extLst>
              </p14:cNvPr>
              <p14:cNvContentPartPr/>
              <p14:nvPr/>
            </p14:nvContentPartPr>
            <p14:xfrm rot="16200000">
              <a:off x="5815454" y="-684903"/>
              <a:ext cx="360" cy="4655734"/>
            </p14:xfrm>
          </p:contentPart>
        </mc:Choice>
        <mc:Fallback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33D23AEB-48D3-528E-4596-3C69D23836C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6200000">
                <a:off x="5752454" y="-747901"/>
                <a:ext cx="126000" cy="4781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718F5856-5834-380D-6B5A-AD4C12D59DD4}"/>
                  </a:ext>
                </a:extLst>
              </p14:cNvPr>
              <p14:cNvContentPartPr/>
              <p14:nvPr/>
            </p14:nvContentPartPr>
            <p14:xfrm rot="16200000">
              <a:off x="5799127" y="3943498"/>
              <a:ext cx="360" cy="4623075"/>
            </p14:xfrm>
          </p:contentPart>
        </mc:Choice>
        <mc:Fallback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718F5856-5834-380D-6B5A-AD4C12D59D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16200000">
                <a:off x="5736127" y="3880504"/>
                <a:ext cx="126000" cy="4748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2BD18284-A17A-F390-0A60-22FB328DE94B}"/>
                  </a:ext>
                </a:extLst>
              </p14:cNvPr>
              <p14:cNvContentPartPr/>
              <p14:nvPr/>
            </p14:nvContentPartPr>
            <p14:xfrm rot="16200000">
              <a:off x="5799126" y="2431405"/>
              <a:ext cx="360" cy="4623073"/>
            </p14:xfrm>
          </p:contentPart>
        </mc:Choice>
        <mc:Fallback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2BD18284-A17A-F390-0A60-22FB328DE9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16200000">
                <a:off x="5736126" y="2368411"/>
                <a:ext cx="126000" cy="4748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5C6C726A-FEFA-625F-7B0B-CFFF8847C6BE}"/>
                  </a:ext>
                </a:extLst>
              </p14:cNvPr>
              <p14:cNvContentPartPr/>
              <p14:nvPr/>
            </p14:nvContentPartPr>
            <p14:xfrm>
              <a:off x="3487767" y="1645536"/>
              <a:ext cx="360" cy="4574172"/>
            </p14:xfrm>
          </p:contentPart>
        </mc:Choice>
        <mc:Fallback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5C6C726A-FEFA-625F-7B0B-CFFF8847C6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4767" y="1582541"/>
                <a:ext cx="126000" cy="4699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ECF9FABB-20EF-D27B-A99F-2A0EEA2417F3}"/>
                  </a:ext>
                </a:extLst>
              </p14:cNvPr>
              <p14:cNvContentPartPr/>
              <p14:nvPr/>
            </p14:nvContentPartPr>
            <p14:xfrm>
              <a:off x="8152037" y="1655767"/>
              <a:ext cx="360" cy="4578485"/>
            </p14:xfrm>
          </p:contentPart>
        </mc:Choice>
        <mc:Fallback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ECF9FABB-20EF-D27B-A99F-2A0EEA2417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89037" y="1592772"/>
                <a:ext cx="126000" cy="4704115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CaixaDeTexto 26">
            <a:extLst>
              <a:ext uri="{FF2B5EF4-FFF2-40B4-BE49-F238E27FC236}">
                <a16:creationId xmlns:a16="http://schemas.microsoft.com/office/drawing/2014/main" id="{1D4AC53D-6BD9-95E1-E849-B3A0CD70C210}"/>
              </a:ext>
            </a:extLst>
          </p:cNvPr>
          <p:cNvSpPr txBox="1"/>
          <p:nvPr/>
        </p:nvSpPr>
        <p:spPr>
          <a:xfrm>
            <a:off x="2614276" y="1887948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B7BAA3D-3A84-8ADB-6866-99AE2BD1BC94}"/>
              </a:ext>
            </a:extLst>
          </p:cNvPr>
          <p:cNvSpPr txBox="1"/>
          <p:nvPr/>
        </p:nvSpPr>
        <p:spPr>
          <a:xfrm>
            <a:off x="2614276" y="3397614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2CDDB88-F205-9347-ECCF-0AB0ACE0CF35}"/>
              </a:ext>
            </a:extLst>
          </p:cNvPr>
          <p:cNvSpPr txBox="1"/>
          <p:nvPr/>
        </p:nvSpPr>
        <p:spPr>
          <a:xfrm>
            <a:off x="2643071" y="4907281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3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EC8A580-6B37-5D7C-1E6D-2C8DA495E57F}"/>
              </a:ext>
            </a:extLst>
          </p:cNvPr>
          <p:cNvSpPr txBox="1"/>
          <p:nvPr/>
        </p:nvSpPr>
        <p:spPr>
          <a:xfrm>
            <a:off x="3944662" y="620252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2D1CE89-E499-48EB-A910-0242AC3A6973}"/>
              </a:ext>
            </a:extLst>
          </p:cNvPr>
          <p:cNvSpPr txBox="1"/>
          <p:nvPr/>
        </p:nvSpPr>
        <p:spPr>
          <a:xfrm>
            <a:off x="5512924" y="603850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2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EAA2A79-95E2-D5DD-BA7D-6A9C955F9C5C}"/>
              </a:ext>
            </a:extLst>
          </p:cNvPr>
          <p:cNvSpPr txBox="1"/>
          <p:nvPr/>
        </p:nvSpPr>
        <p:spPr>
          <a:xfrm>
            <a:off x="6993236" y="590763"/>
            <a:ext cx="526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783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21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 variável selecionar primeiro?</vt:lpstr>
      <vt:lpstr>Qual valor escolher primeiro?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Vasco Alexandre Vieira Bentes da Conceição</dc:creator>
  <cp:revision>1</cp:revision>
  <dcterms:created xsi:type="dcterms:W3CDTF">2024-05-22T19:44:56Z</dcterms:created>
  <dcterms:modified xsi:type="dcterms:W3CDTF">2024-05-23T17:05:10Z</dcterms:modified>
</cp:coreProperties>
</file>