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6" Type="http://schemas.openxmlformats.org/officeDocument/2006/relationships/image" Target="../media/image35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6" Type="http://schemas.openxmlformats.org/officeDocument/2006/relationships/image" Target="../media/image35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D08AB6-105C-4FE4-A291-BA45CEAC246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7F71AF-2197-4A81-9442-C40F39F84F15}">
      <dgm:prSet/>
      <dgm:spPr/>
      <dgm:t>
        <a:bodyPr/>
        <a:lstStyle/>
        <a:p>
          <a:r>
            <a:rPr lang="pt-PT" b="0" i="0"/>
            <a:t>Este projeto pretende modelar um Motor a 2 Tempos;</a:t>
          </a:r>
          <a:endParaRPr lang="en-US"/>
        </a:p>
      </dgm:t>
    </dgm:pt>
    <dgm:pt modelId="{DFDCB48A-90A4-4B29-88DA-3BF7CBFDB59E}" type="parTrans" cxnId="{18177578-1310-4927-B7AD-C96F8DF82AFB}">
      <dgm:prSet/>
      <dgm:spPr/>
      <dgm:t>
        <a:bodyPr/>
        <a:lstStyle/>
        <a:p>
          <a:endParaRPr lang="en-US"/>
        </a:p>
      </dgm:t>
    </dgm:pt>
    <dgm:pt modelId="{47477CED-FA8F-4556-865F-13EE2B701B9C}" type="sibTrans" cxnId="{18177578-1310-4927-B7AD-C96F8DF82AFB}">
      <dgm:prSet/>
      <dgm:spPr/>
      <dgm:t>
        <a:bodyPr/>
        <a:lstStyle/>
        <a:p>
          <a:endParaRPr lang="en-US"/>
        </a:p>
      </dgm:t>
    </dgm:pt>
    <dgm:pt modelId="{1463198F-B19C-4189-A8F4-81D5EEC2F779}">
      <dgm:prSet/>
      <dgm:spPr/>
      <dgm:t>
        <a:bodyPr/>
        <a:lstStyle/>
        <a:p>
          <a:r>
            <a:rPr lang="pt-PT" b="0" i="0" dirty="0"/>
            <a:t>Vão ser utilizadas as redes de </a:t>
          </a:r>
          <a:r>
            <a:rPr lang="pt-PT" b="0" i="1" dirty="0"/>
            <a:t>Petri Java,</a:t>
          </a:r>
          <a:r>
            <a:rPr lang="pt-PT" b="0" i="0" dirty="0"/>
            <a:t> o </a:t>
          </a:r>
          <a:r>
            <a:rPr lang="pt-PT" b="0" i="1" dirty="0"/>
            <a:t>Software Renew e o Eclipse</a:t>
          </a:r>
          <a:r>
            <a:rPr lang="pt-PT" b="0" i="0" dirty="0"/>
            <a:t>;</a:t>
          </a:r>
          <a:endParaRPr lang="en-US" dirty="0"/>
        </a:p>
      </dgm:t>
    </dgm:pt>
    <dgm:pt modelId="{C7C3179B-241A-445E-A32A-BC9A19E67D90}" type="parTrans" cxnId="{0F5F6756-4DA6-45D6-906E-CC1196DF9471}">
      <dgm:prSet/>
      <dgm:spPr/>
      <dgm:t>
        <a:bodyPr/>
        <a:lstStyle/>
        <a:p>
          <a:endParaRPr lang="en-US"/>
        </a:p>
      </dgm:t>
    </dgm:pt>
    <dgm:pt modelId="{DA12DFAC-CA99-43D3-A6F2-73914F09E208}" type="sibTrans" cxnId="{0F5F6756-4DA6-45D6-906E-CC1196DF9471}">
      <dgm:prSet/>
      <dgm:spPr/>
      <dgm:t>
        <a:bodyPr/>
        <a:lstStyle/>
        <a:p>
          <a:endParaRPr lang="en-US"/>
        </a:p>
      </dgm:t>
    </dgm:pt>
    <dgm:pt modelId="{400964CA-1BC6-489D-9C80-0AF74D1E7A7A}">
      <dgm:prSet/>
      <dgm:spPr/>
      <dgm:t>
        <a:bodyPr/>
        <a:lstStyle/>
        <a:p>
          <a:r>
            <a:rPr lang="pt-PT" b="0" i="0"/>
            <a:t>Esta apresentação está dividida nos seguintes capítulos:</a:t>
          </a:r>
          <a:endParaRPr lang="en-US"/>
        </a:p>
      </dgm:t>
    </dgm:pt>
    <dgm:pt modelId="{C371AE5F-FF8F-4F29-AC27-CB98B31F4EC1}" type="parTrans" cxnId="{8803E902-9195-435F-8306-AD31735BA9BA}">
      <dgm:prSet/>
      <dgm:spPr/>
      <dgm:t>
        <a:bodyPr/>
        <a:lstStyle/>
        <a:p>
          <a:endParaRPr lang="en-US"/>
        </a:p>
      </dgm:t>
    </dgm:pt>
    <dgm:pt modelId="{B0944CCB-F80E-4297-8942-BB47DA0D2B9F}" type="sibTrans" cxnId="{8803E902-9195-435F-8306-AD31735BA9BA}">
      <dgm:prSet/>
      <dgm:spPr/>
      <dgm:t>
        <a:bodyPr/>
        <a:lstStyle/>
        <a:p>
          <a:endParaRPr lang="en-US"/>
        </a:p>
      </dgm:t>
    </dgm:pt>
    <dgm:pt modelId="{DD125056-3751-48F3-8E14-653DB5CFB3C9}">
      <dgm:prSet/>
      <dgm:spPr/>
      <dgm:t>
        <a:bodyPr/>
        <a:lstStyle/>
        <a:p>
          <a:r>
            <a:rPr lang="pt-PT" b="0" i="0"/>
            <a:t>Motivação para o Tema;</a:t>
          </a:r>
          <a:endParaRPr lang="en-US"/>
        </a:p>
      </dgm:t>
    </dgm:pt>
    <dgm:pt modelId="{181B040E-F9CB-4EE1-8937-27E73C0947BD}" type="parTrans" cxnId="{2504937F-6D67-4967-9666-B642937E2C38}">
      <dgm:prSet/>
      <dgm:spPr/>
      <dgm:t>
        <a:bodyPr/>
        <a:lstStyle/>
        <a:p>
          <a:endParaRPr lang="en-US"/>
        </a:p>
      </dgm:t>
    </dgm:pt>
    <dgm:pt modelId="{B2D46A5B-5456-42F9-961D-3EAAE7BA3013}" type="sibTrans" cxnId="{2504937F-6D67-4967-9666-B642937E2C38}">
      <dgm:prSet/>
      <dgm:spPr/>
      <dgm:t>
        <a:bodyPr/>
        <a:lstStyle/>
        <a:p>
          <a:endParaRPr lang="en-US"/>
        </a:p>
      </dgm:t>
    </dgm:pt>
    <dgm:pt modelId="{891AA99D-028B-40E8-AC9F-EDA69F32B647}">
      <dgm:prSet/>
      <dgm:spPr/>
      <dgm:t>
        <a:bodyPr/>
        <a:lstStyle/>
        <a:p>
          <a:r>
            <a:rPr lang="pt-PT" b="0" i="0" dirty="0"/>
            <a:t>Redes de </a:t>
          </a:r>
          <a:r>
            <a:rPr lang="pt-PT" b="0" i="1" dirty="0"/>
            <a:t>Petri</a:t>
          </a:r>
          <a:r>
            <a:rPr lang="pt-PT" b="0" i="0" dirty="0"/>
            <a:t>;</a:t>
          </a:r>
          <a:endParaRPr lang="en-US" dirty="0"/>
        </a:p>
      </dgm:t>
    </dgm:pt>
    <dgm:pt modelId="{FA86F3A3-2C78-496B-9347-C30FF24E0F7A}" type="parTrans" cxnId="{5BD87160-D0BC-4190-8F1E-B2FF35258AE0}">
      <dgm:prSet/>
      <dgm:spPr/>
      <dgm:t>
        <a:bodyPr/>
        <a:lstStyle/>
        <a:p>
          <a:endParaRPr lang="en-US"/>
        </a:p>
      </dgm:t>
    </dgm:pt>
    <dgm:pt modelId="{C2C80ACC-2C6B-489A-9959-E3629A13E3F2}" type="sibTrans" cxnId="{5BD87160-D0BC-4190-8F1E-B2FF35258AE0}">
      <dgm:prSet/>
      <dgm:spPr/>
      <dgm:t>
        <a:bodyPr/>
        <a:lstStyle/>
        <a:p>
          <a:endParaRPr lang="en-US"/>
        </a:p>
      </dgm:t>
    </dgm:pt>
    <dgm:pt modelId="{F00EE77F-3C07-4826-9DEE-E7B73AF00F77}">
      <dgm:prSet/>
      <dgm:spPr/>
      <dgm:t>
        <a:bodyPr/>
        <a:lstStyle/>
        <a:p>
          <a:r>
            <a:rPr lang="pt-PT" b="0" i="0" dirty="0"/>
            <a:t>Apresentação e Resultados do Modelo;</a:t>
          </a:r>
          <a:endParaRPr lang="en-US" dirty="0"/>
        </a:p>
      </dgm:t>
    </dgm:pt>
    <dgm:pt modelId="{BF610B7C-FE48-413D-B01C-2120E9005E2F}" type="parTrans" cxnId="{7F196188-8536-424F-8BEF-37AA102F8624}">
      <dgm:prSet/>
      <dgm:spPr/>
      <dgm:t>
        <a:bodyPr/>
        <a:lstStyle/>
        <a:p>
          <a:endParaRPr lang="en-US"/>
        </a:p>
      </dgm:t>
    </dgm:pt>
    <dgm:pt modelId="{4B41B400-EBA5-4B35-BE50-80AAEA743DFB}" type="sibTrans" cxnId="{7F196188-8536-424F-8BEF-37AA102F8624}">
      <dgm:prSet/>
      <dgm:spPr/>
      <dgm:t>
        <a:bodyPr/>
        <a:lstStyle/>
        <a:p>
          <a:endParaRPr lang="en-US"/>
        </a:p>
      </dgm:t>
    </dgm:pt>
    <dgm:pt modelId="{823DBDA9-DAED-4A53-A3EF-19AAAFFA175C}">
      <dgm:prSet/>
      <dgm:spPr/>
      <dgm:t>
        <a:bodyPr/>
        <a:lstStyle/>
        <a:p>
          <a:r>
            <a:rPr lang="pt-PT" b="0" i="0"/>
            <a:t>Conclusão;</a:t>
          </a:r>
          <a:endParaRPr lang="en-US"/>
        </a:p>
      </dgm:t>
    </dgm:pt>
    <dgm:pt modelId="{D7099C4A-3BAF-4E5D-A2F6-573BA1980F0E}" type="parTrans" cxnId="{1BD37C1D-8CBA-4C1E-8C8A-73BC879577FD}">
      <dgm:prSet/>
      <dgm:spPr/>
      <dgm:t>
        <a:bodyPr/>
        <a:lstStyle/>
        <a:p>
          <a:endParaRPr lang="en-US"/>
        </a:p>
      </dgm:t>
    </dgm:pt>
    <dgm:pt modelId="{BFDC8823-4404-43A0-99D5-7662C05A5E6E}" type="sibTrans" cxnId="{1BD37C1D-8CBA-4C1E-8C8A-73BC879577FD}">
      <dgm:prSet/>
      <dgm:spPr/>
      <dgm:t>
        <a:bodyPr/>
        <a:lstStyle/>
        <a:p>
          <a:endParaRPr lang="en-US"/>
        </a:p>
      </dgm:t>
    </dgm:pt>
    <dgm:pt modelId="{3E931AB6-8C83-459B-A9D3-F5CDDC964308}">
      <dgm:prSet/>
      <dgm:spPr/>
      <dgm:t>
        <a:bodyPr/>
        <a:lstStyle/>
        <a:p>
          <a:r>
            <a:rPr lang="pt-PT" b="0" i="0" dirty="0"/>
            <a:t>Redes de </a:t>
          </a:r>
          <a:r>
            <a:rPr lang="pt-PT" b="0" i="1" dirty="0"/>
            <a:t>Petri</a:t>
          </a:r>
          <a:r>
            <a:rPr lang="pt-PT" b="0" i="0" dirty="0"/>
            <a:t> - </a:t>
          </a:r>
          <a:r>
            <a:rPr lang="pt-PT" b="0" i="1" dirty="0"/>
            <a:t>Sintaxe</a:t>
          </a:r>
          <a:r>
            <a:rPr lang="pt-PT" b="0" i="0" dirty="0"/>
            <a:t>;</a:t>
          </a:r>
          <a:endParaRPr lang="en-US" dirty="0"/>
        </a:p>
      </dgm:t>
    </dgm:pt>
    <dgm:pt modelId="{8C163992-6389-4948-8462-71609508AAD3}" type="parTrans" cxnId="{DE579008-F137-49FC-B84F-66435F8AB9A3}">
      <dgm:prSet/>
      <dgm:spPr/>
      <dgm:t>
        <a:bodyPr/>
        <a:lstStyle/>
        <a:p>
          <a:endParaRPr lang="pt-PT"/>
        </a:p>
      </dgm:t>
    </dgm:pt>
    <dgm:pt modelId="{AB93325D-337F-4737-8DD0-DA4572AF52E2}" type="sibTrans" cxnId="{DE579008-F137-49FC-B84F-66435F8AB9A3}">
      <dgm:prSet/>
      <dgm:spPr/>
      <dgm:t>
        <a:bodyPr/>
        <a:lstStyle/>
        <a:p>
          <a:endParaRPr lang="pt-PT"/>
        </a:p>
      </dgm:t>
    </dgm:pt>
    <dgm:pt modelId="{C8E7E76C-47C3-4BCE-924B-48F30F6C678E}">
      <dgm:prSet/>
      <dgm:spPr/>
      <dgm:t>
        <a:bodyPr/>
        <a:lstStyle/>
        <a:p>
          <a:r>
            <a:rPr lang="pt-PT" b="0" i="0" dirty="0"/>
            <a:t>Redes de </a:t>
          </a:r>
          <a:r>
            <a:rPr lang="pt-PT" b="0" i="1" dirty="0"/>
            <a:t>Petri</a:t>
          </a:r>
          <a:r>
            <a:rPr lang="pt-PT" b="0" i="0" dirty="0"/>
            <a:t> - Regras;</a:t>
          </a:r>
          <a:endParaRPr lang="en-US" dirty="0"/>
        </a:p>
      </dgm:t>
    </dgm:pt>
    <dgm:pt modelId="{7A985C52-820A-4128-8468-0C36CED1447D}" type="parTrans" cxnId="{9F55D36B-6FA3-49F3-BDEC-BEDB98F9D03F}">
      <dgm:prSet/>
      <dgm:spPr/>
      <dgm:t>
        <a:bodyPr/>
        <a:lstStyle/>
        <a:p>
          <a:endParaRPr lang="pt-PT"/>
        </a:p>
      </dgm:t>
    </dgm:pt>
    <dgm:pt modelId="{E207E3E4-AF40-4176-950F-E7FEFD18CF89}" type="sibTrans" cxnId="{9F55D36B-6FA3-49F3-BDEC-BEDB98F9D03F}">
      <dgm:prSet/>
      <dgm:spPr/>
      <dgm:t>
        <a:bodyPr/>
        <a:lstStyle/>
        <a:p>
          <a:endParaRPr lang="pt-PT"/>
        </a:p>
      </dgm:t>
    </dgm:pt>
    <dgm:pt modelId="{8201F402-4632-43ED-8358-4D356EC8B113}" type="pres">
      <dgm:prSet presAssocID="{83D08AB6-105C-4FE4-A291-BA45CEAC246A}" presName="linear" presStyleCnt="0">
        <dgm:presLayoutVars>
          <dgm:dir/>
          <dgm:animLvl val="lvl"/>
          <dgm:resizeHandles val="exact"/>
        </dgm:presLayoutVars>
      </dgm:prSet>
      <dgm:spPr/>
    </dgm:pt>
    <dgm:pt modelId="{098A30DC-9256-433F-B4C1-3C2402AF22C6}" type="pres">
      <dgm:prSet presAssocID="{837F71AF-2197-4A81-9442-C40F39F84F15}" presName="parentLin" presStyleCnt="0"/>
      <dgm:spPr/>
    </dgm:pt>
    <dgm:pt modelId="{B1CF7E67-FAAA-4616-B7F5-9608D80E591E}" type="pres">
      <dgm:prSet presAssocID="{837F71AF-2197-4A81-9442-C40F39F84F15}" presName="parentLeftMargin" presStyleLbl="node1" presStyleIdx="0" presStyleCnt="3"/>
      <dgm:spPr/>
    </dgm:pt>
    <dgm:pt modelId="{D3FEE9DE-765D-4B6D-B833-3ED63A369550}" type="pres">
      <dgm:prSet presAssocID="{837F71AF-2197-4A81-9442-C40F39F84F1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BF31F6-7FCF-49FA-A020-B8A3BCC20E01}" type="pres">
      <dgm:prSet presAssocID="{837F71AF-2197-4A81-9442-C40F39F84F15}" presName="negativeSpace" presStyleCnt="0"/>
      <dgm:spPr/>
    </dgm:pt>
    <dgm:pt modelId="{844BC407-4868-4EB1-8E7C-780A1E8C3C82}" type="pres">
      <dgm:prSet presAssocID="{837F71AF-2197-4A81-9442-C40F39F84F15}" presName="childText" presStyleLbl="conFgAcc1" presStyleIdx="0" presStyleCnt="3">
        <dgm:presLayoutVars>
          <dgm:bulletEnabled val="1"/>
        </dgm:presLayoutVars>
      </dgm:prSet>
      <dgm:spPr/>
    </dgm:pt>
    <dgm:pt modelId="{478F390D-2568-416B-9549-09040A13BB3D}" type="pres">
      <dgm:prSet presAssocID="{47477CED-FA8F-4556-865F-13EE2B701B9C}" presName="spaceBetweenRectangles" presStyleCnt="0"/>
      <dgm:spPr/>
    </dgm:pt>
    <dgm:pt modelId="{58705D27-C99F-4939-B65A-35207B789622}" type="pres">
      <dgm:prSet presAssocID="{1463198F-B19C-4189-A8F4-81D5EEC2F779}" presName="parentLin" presStyleCnt="0"/>
      <dgm:spPr/>
    </dgm:pt>
    <dgm:pt modelId="{7A91CB5B-9AFB-45FE-B81E-D6D917B543F6}" type="pres">
      <dgm:prSet presAssocID="{1463198F-B19C-4189-A8F4-81D5EEC2F779}" presName="parentLeftMargin" presStyleLbl="node1" presStyleIdx="0" presStyleCnt="3"/>
      <dgm:spPr/>
    </dgm:pt>
    <dgm:pt modelId="{21B08966-092B-46CE-9139-8B82136B27F1}" type="pres">
      <dgm:prSet presAssocID="{1463198F-B19C-4189-A8F4-81D5EEC2F77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623A462-CCE8-47F0-94E1-9AA0E699D642}" type="pres">
      <dgm:prSet presAssocID="{1463198F-B19C-4189-A8F4-81D5EEC2F779}" presName="negativeSpace" presStyleCnt="0"/>
      <dgm:spPr/>
    </dgm:pt>
    <dgm:pt modelId="{C8DB1BA7-0E39-4C2D-A244-4FEC9DC20E87}" type="pres">
      <dgm:prSet presAssocID="{1463198F-B19C-4189-A8F4-81D5EEC2F779}" presName="childText" presStyleLbl="conFgAcc1" presStyleIdx="1" presStyleCnt="3">
        <dgm:presLayoutVars>
          <dgm:bulletEnabled val="1"/>
        </dgm:presLayoutVars>
      </dgm:prSet>
      <dgm:spPr/>
    </dgm:pt>
    <dgm:pt modelId="{63BCC23B-042D-435E-9598-ADDC3C90A9AD}" type="pres">
      <dgm:prSet presAssocID="{DA12DFAC-CA99-43D3-A6F2-73914F09E208}" presName="spaceBetweenRectangles" presStyleCnt="0"/>
      <dgm:spPr/>
    </dgm:pt>
    <dgm:pt modelId="{C52F9D95-E0FF-403A-A6A1-F32EBE98BFA2}" type="pres">
      <dgm:prSet presAssocID="{400964CA-1BC6-489D-9C80-0AF74D1E7A7A}" presName="parentLin" presStyleCnt="0"/>
      <dgm:spPr/>
    </dgm:pt>
    <dgm:pt modelId="{D23A35C8-C450-49DA-A696-0ED9EA79DE25}" type="pres">
      <dgm:prSet presAssocID="{400964CA-1BC6-489D-9C80-0AF74D1E7A7A}" presName="parentLeftMargin" presStyleLbl="node1" presStyleIdx="1" presStyleCnt="3"/>
      <dgm:spPr/>
    </dgm:pt>
    <dgm:pt modelId="{9C629596-4E54-4854-B7B1-8E0A9029340E}" type="pres">
      <dgm:prSet presAssocID="{400964CA-1BC6-489D-9C80-0AF74D1E7A7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FDAE40E4-B339-41C2-A2B3-329831790B01}" type="pres">
      <dgm:prSet presAssocID="{400964CA-1BC6-489D-9C80-0AF74D1E7A7A}" presName="negativeSpace" presStyleCnt="0"/>
      <dgm:spPr/>
    </dgm:pt>
    <dgm:pt modelId="{C2DAD299-F54A-480F-AE55-7409F2E06D76}" type="pres">
      <dgm:prSet presAssocID="{400964CA-1BC6-489D-9C80-0AF74D1E7A7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803E902-9195-435F-8306-AD31735BA9BA}" srcId="{83D08AB6-105C-4FE4-A291-BA45CEAC246A}" destId="{400964CA-1BC6-489D-9C80-0AF74D1E7A7A}" srcOrd="2" destOrd="0" parTransId="{C371AE5F-FF8F-4F29-AC27-CB98B31F4EC1}" sibTransId="{B0944CCB-F80E-4297-8942-BB47DA0D2B9F}"/>
    <dgm:cxn modelId="{DE579008-F137-49FC-B84F-66435F8AB9A3}" srcId="{400964CA-1BC6-489D-9C80-0AF74D1E7A7A}" destId="{3E931AB6-8C83-459B-A9D3-F5CDDC964308}" srcOrd="2" destOrd="0" parTransId="{8C163992-6389-4948-8462-71609508AAD3}" sibTransId="{AB93325D-337F-4737-8DD0-DA4572AF52E2}"/>
    <dgm:cxn modelId="{8421471C-C97A-43C6-B4EC-97BFD0D4A4F8}" type="presOf" srcId="{DD125056-3751-48F3-8E14-653DB5CFB3C9}" destId="{C2DAD299-F54A-480F-AE55-7409F2E06D76}" srcOrd="0" destOrd="0" presId="urn:microsoft.com/office/officeart/2005/8/layout/list1"/>
    <dgm:cxn modelId="{1BD37C1D-8CBA-4C1E-8C8A-73BC879577FD}" srcId="{400964CA-1BC6-489D-9C80-0AF74D1E7A7A}" destId="{823DBDA9-DAED-4A53-A3EF-19AAAFFA175C}" srcOrd="5" destOrd="0" parTransId="{D7099C4A-3BAF-4E5D-A2F6-573BA1980F0E}" sibTransId="{BFDC8823-4404-43A0-99D5-7662C05A5E6E}"/>
    <dgm:cxn modelId="{56490D2D-B532-454F-9C61-1CF021B2207F}" type="presOf" srcId="{400964CA-1BC6-489D-9C80-0AF74D1E7A7A}" destId="{9C629596-4E54-4854-B7B1-8E0A9029340E}" srcOrd="1" destOrd="0" presId="urn:microsoft.com/office/officeart/2005/8/layout/list1"/>
    <dgm:cxn modelId="{A4B66033-AAD5-4D56-90BE-ACF7A8DA6744}" type="presOf" srcId="{1463198F-B19C-4189-A8F4-81D5EEC2F779}" destId="{7A91CB5B-9AFB-45FE-B81E-D6D917B543F6}" srcOrd="0" destOrd="0" presId="urn:microsoft.com/office/officeart/2005/8/layout/list1"/>
    <dgm:cxn modelId="{5BD87160-D0BC-4190-8F1E-B2FF35258AE0}" srcId="{400964CA-1BC6-489D-9C80-0AF74D1E7A7A}" destId="{891AA99D-028B-40E8-AC9F-EDA69F32B647}" srcOrd="1" destOrd="0" parTransId="{FA86F3A3-2C78-496B-9347-C30FF24E0F7A}" sibTransId="{C2C80ACC-2C6B-489A-9959-E3629A13E3F2}"/>
    <dgm:cxn modelId="{C327E943-34E3-4B75-88FC-5344BBA5E1C6}" type="presOf" srcId="{891AA99D-028B-40E8-AC9F-EDA69F32B647}" destId="{C2DAD299-F54A-480F-AE55-7409F2E06D76}" srcOrd="0" destOrd="1" presId="urn:microsoft.com/office/officeart/2005/8/layout/list1"/>
    <dgm:cxn modelId="{9F55D36B-6FA3-49F3-BDEC-BEDB98F9D03F}" srcId="{400964CA-1BC6-489D-9C80-0AF74D1E7A7A}" destId="{C8E7E76C-47C3-4BCE-924B-48F30F6C678E}" srcOrd="3" destOrd="0" parTransId="{7A985C52-820A-4128-8468-0C36CED1447D}" sibTransId="{E207E3E4-AF40-4176-950F-E7FEFD18CF89}"/>
    <dgm:cxn modelId="{EBB06570-5391-4DE4-BCDB-8203EE76B1D4}" type="presOf" srcId="{837F71AF-2197-4A81-9442-C40F39F84F15}" destId="{D3FEE9DE-765D-4B6D-B833-3ED63A369550}" srcOrd="1" destOrd="0" presId="urn:microsoft.com/office/officeart/2005/8/layout/list1"/>
    <dgm:cxn modelId="{2F0BF771-975F-4D97-ADC4-B6C3173CAB86}" type="presOf" srcId="{823DBDA9-DAED-4A53-A3EF-19AAAFFA175C}" destId="{C2DAD299-F54A-480F-AE55-7409F2E06D76}" srcOrd="0" destOrd="5" presId="urn:microsoft.com/office/officeart/2005/8/layout/list1"/>
    <dgm:cxn modelId="{0F5F6756-4DA6-45D6-906E-CC1196DF9471}" srcId="{83D08AB6-105C-4FE4-A291-BA45CEAC246A}" destId="{1463198F-B19C-4189-A8F4-81D5EEC2F779}" srcOrd="1" destOrd="0" parTransId="{C7C3179B-241A-445E-A32A-BC9A19E67D90}" sibTransId="{DA12DFAC-CA99-43D3-A6F2-73914F09E208}"/>
    <dgm:cxn modelId="{18177578-1310-4927-B7AD-C96F8DF82AFB}" srcId="{83D08AB6-105C-4FE4-A291-BA45CEAC246A}" destId="{837F71AF-2197-4A81-9442-C40F39F84F15}" srcOrd="0" destOrd="0" parTransId="{DFDCB48A-90A4-4B29-88DA-3BF7CBFDB59E}" sibTransId="{47477CED-FA8F-4556-865F-13EE2B701B9C}"/>
    <dgm:cxn modelId="{2504937F-6D67-4967-9666-B642937E2C38}" srcId="{400964CA-1BC6-489D-9C80-0AF74D1E7A7A}" destId="{DD125056-3751-48F3-8E14-653DB5CFB3C9}" srcOrd="0" destOrd="0" parTransId="{181B040E-F9CB-4EE1-8937-27E73C0947BD}" sibTransId="{B2D46A5B-5456-42F9-961D-3EAAE7BA3013}"/>
    <dgm:cxn modelId="{7F196188-8536-424F-8BEF-37AA102F8624}" srcId="{400964CA-1BC6-489D-9C80-0AF74D1E7A7A}" destId="{F00EE77F-3C07-4826-9DEE-E7B73AF00F77}" srcOrd="4" destOrd="0" parTransId="{BF610B7C-FE48-413D-B01C-2120E9005E2F}" sibTransId="{4B41B400-EBA5-4B35-BE50-80AAEA743DFB}"/>
    <dgm:cxn modelId="{A9E7D498-6124-42E3-8C23-E90FC4363F57}" type="presOf" srcId="{837F71AF-2197-4A81-9442-C40F39F84F15}" destId="{B1CF7E67-FAAA-4616-B7F5-9608D80E591E}" srcOrd="0" destOrd="0" presId="urn:microsoft.com/office/officeart/2005/8/layout/list1"/>
    <dgm:cxn modelId="{F54D8599-0265-4D9D-8E03-BC758FDD7F68}" type="presOf" srcId="{C8E7E76C-47C3-4BCE-924B-48F30F6C678E}" destId="{C2DAD299-F54A-480F-AE55-7409F2E06D76}" srcOrd="0" destOrd="3" presId="urn:microsoft.com/office/officeart/2005/8/layout/list1"/>
    <dgm:cxn modelId="{07AF9BB1-D3B5-4582-B192-324DBB549C07}" type="presOf" srcId="{400964CA-1BC6-489D-9C80-0AF74D1E7A7A}" destId="{D23A35C8-C450-49DA-A696-0ED9EA79DE25}" srcOrd="0" destOrd="0" presId="urn:microsoft.com/office/officeart/2005/8/layout/list1"/>
    <dgm:cxn modelId="{596811D6-2FEC-470C-95F7-21534192F063}" type="presOf" srcId="{1463198F-B19C-4189-A8F4-81D5EEC2F779}" destId="{21B08966-092B-46CE-9139-8B82136B27F1}" srcOrd="1" destOrd="0" presId="urn:microsoft.com/office/officeart/2005/8/layout/list1"/>
    <dgm:cxn modelId="{07C716E4-B1FA-474C-B556-D33B8124B711}" type="presOf" srcId="{83D08AB6-105C-4FE4-A291-BA45CEAC246A}" destId="{8201F402-4632-43ED-8358-4D356EC8B113}" srcOrd="0" destOrd="0" presId="urn:microsoft.com/office/officeart/2005/8/layout/list1"/>
    <dgm:cxn modelId="{2F0110E8-75DC-440C-8CC6-2F1B7FDAC59B}" type="presOf" srcId="{F00EE77F-3C07-4826-9DEE-E7B73AF00F77}" destId="{C2DAD299-F54A-480F-AE55-7409F2E06D76}" srcOrd="0" destOrd="4" presId="urn:microsoft.com/office/officeart/2005/8/layout/list1"/>
    <dgm:cxn modelId="{6D9639F1-3A37-4098-B60F-1DC53A101226}" type="presOf" srcId="{3E931AB6-8C83-459B-A9D3-F5CDDC964308}" destId="{C2DAD299-F54A-480F-AE55-7409F2E06D76}" srcOrd="0" destOrd="2" presId="urn:microsoft.com/office/officeart/2005/8/layout/list1"/>
    <dgm:cxn modelId="{3D21CA11-0305-47F0-9F12-4F876371454E}" type="presParOf" srcId="{8201F402-4632-43ED-8358-4D356EC8B113}" destId="{098A30DC-9256-433F-B4C1-3C2402AF22C6}" srcOrd="0" destOrd="0" presId="urn:microsoft.com/office/officeart/2005/8/layout/list1"/>
    <dgm:cxn modelId="{70C6395F-33DF-46B8-AD42-94FEA0DBA50D}" type="presParOf" srcId="{098A30DC-9256-433F-B4C1-3C2402AF22C6}" destId="{B1CF7E67-FAAA-4616-B7F5-9608D80E591E}" srcOrd="0" destOrd="0" presId="urn:microsoft.com/office/officeart/2005/8/layout/list1"/>
    <dgm:cxn modelId="{1E630579-7561-4D43-A243-9F88E1FB7A2F}" type="presParOf" srcId="{098A30DC-9256-433F-B4C1-3C2402AF22C6}" destId="{D3FEE9DE-765D-4B6D-B833-3ED63A369550}" srcOrd="1" destOrd="0" presId="urn:microsoft.com/office/officeart/2005/8/layout/list1"/>
    <dgm:cxn modelId="{09428EDD-FA65-4B71-85B6-6B044D498A3F}" type="presParOf" srcId="{8201F402-4632-43ED-8358-4D356EC8B113}" destId="{FCBF31F6-7FCF-49FA-A020-B8A3BCC20E01}" srcOrd="1" destOrd="0" presId="urn:microsoft.com/office/officeart/2005/8/layout/list1"/>
    <dgm:cxn modelId="{5644FBB1-6E79-4FDA-8850-C0A720977C6D}" type="presParOf" srcId="{8201F402-4632-43ED-8358-4D356EC8B113}" destId="{844BC407-4868-4EB1-8E7C-780A1E8C3C82}" srcOrd="2" destOrd="0" presId="urn:microsoft.com/office/officeart/2005/8/layout/list1"/>
    <dgm:cxn modelId="{479306FD-8BBF-4973-BB46-13A033D15F93}" type="presParOf" srcId="{8201F402-4632-43ED-8358-4D356EC8B113}" destId="{478F390D-2568-416B-9549-09040A13BB3D}" srcOrd="3" destOrd="0" presId="urn:microsoft.com/office/officeart/2005/8/layout/list1"/>
    <dgm:cxn modelId="{4E71CF56-7C65-4C0E-9D16-3ADB41E1929C}" type="presParOf" srcId="{8201F402-4632-43ED-8358-4D356EC8B113}" destId="{58705D27-C99F-4939-B65A-35207B789622}" srcOrd="4" destOrd="0" presId="urn:microsoft.com/office/officeart/2005/8/layout/list1"/>
    <dgm:cxn modelId="{B06B5D2B-00C9-486B-9AF1-63976B58C128}" type="presParOf" srcId="{58705D27-C99F-4939-B65A-35207B789622}" destId="{7A91CB5B-9AFB-45FE-B81E-D6D917B543F6}" srcOrd="0" destOrd="0" presId="urn:microsoft.com/office/officeart/2005/8/layout/list1"/>
    <dgm:cxn modelId="{7EBCE63B-809C-4E82-86A6-AE5D6820201F}" type="presParOf" srcId="{58705D27-C99F-4939-B65A-35207B789622}" destId="{21B08966-092B-46CE-9139-8B82136B27F1}" srcOrd="1" destOrd="0" presId="urn:microsoft.com/office/officeart/2005/8/layout/list1"/>
    <dgm:cxn modelId="{3D35C69E-92C8-4B46-A141-CC488245ED7D}" type="presParOf" srcId="{8201F402-4632-43ED-8358-4D356EC8B113}" destId="{E623A462-CCE8-47F0-94E1-9AA0E699D642}" srcOrd="5" destOrd="0" presId="urn:microsoft.com/office/officeart/2005/8/layout/list1"/>
    <dgm:cxn modelId="{803EC4F2-F495-47D4-A227-B1BE229353BE}" type="presParOf" srcId="{8201F402-4632-43ED-8358-4D356EC8B113}" destId="{C8DB1BA7-0E39-4C2D-A244-4FEC9DC20E87}" srcOrd="6" destOrd="0" presId="urn:microsoft.com/office/officeart/2005/8/layout/list1"/>
    <dgm:cxn modelId="{DBA4AEF3-1B0B-4C01-A123-7D53267CE911}" type="presParOf" srcId="{8201F402-4632-43ED-8358-4D356EC8B113}" destId="{63BCC23B-042D-435E-9598-ADDC3C90A9AD}" srcOrd="7" destOrd="0" presId="urn:microsoft.com/office/officeart/2005/8/layout/list1"/>
    <dgm:cxn modelId="{40EE4BDD-C01D-4A83-825A-2872CC5E7860}" type="presParOf" srcId="{8201F402-4632-43ED-8358-4D356EC8B113}" destId="{C52F9D95-E0FF-403A-A6A1-F32EBE98BFA2}" srcOrd="8" destOrd="0" presId="urn:microsoft.com/office/officeart/2005/8/layout/list1"/>
    <dgm:cxn modelId="{67FD7F6B-B04D-4F78-A3DB-7BB9FFE43CD6}" type="presParOf" srcId="{C52F9D95-E0FF-403A-A6A1-F32EBE98BFA2}" destId="{D23A35C8-C450-49DA-A696-0ED9EA79DE25}" srcOrd="0" destOrd="0" presId="urn:microsoft.com/office/officeart/2005/8/layout/list1"/>
    <dgm:cxn modelId="{8C2AE73F-01E5-4551-A3F1-65813A8B5CA3}" type="presParOf" srcId="{C52F9D95-E0FF-403A-A6A1-F32EBE98BFA2}" destId="{9C629596-4E54-4854-B7B1-8E0A9029340E}" srcOrd="1" destOrd="0" presId="urn:microsoft.com/office/officeart/2005/8/layout/list1"/>
    <dgm:cxn modelId="{96E0AF8E-018B-4EC1-B8AF-826955B09BF3}" type="presParOf" srcId="{8201F402-4632-43ED-8358-4D356EC8B113}" destId="{FDAE40E4-B339-41C2-A2B3-329831790B01}" srcOrd="9" destOrd="0" presId="urn:microsoft.com/office/officeart/2005/8/layout/list1"/>
    <dgm:cxn modelId="{934C70B2-8EC3-4BC5-AF8F-4C199729B4DB}" type="presParOf" srcId="{8201F402-4632-43ED-8358-4D356EC8B113}" destId="{C2DAD299-F54A-480F-AE55-7409F2E06D7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5E0C0B-19C1-4847-BEC5-A647F1D10D8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1CDE930-91BB-4F9D-BEEC-837ABFC3DAB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/>
            <a:t>Tem o objetivo de modelar graficamente um problema;</a:t>
          </a:r>
          <a:endParaRPr lang="en-US"/>
        </a:p>
      </dgm:t>
    </dgm:pt>
    <dgm:pt modelId="{991512FD-FC65-4C9F-90E3-CF481D0795FB}" type="parTrans" cxnId="{A05E6C6D-1E75-49C5-ADE4-8351E9F8C318}">
      <dgm:prSet/>
      <dgm:spPr/>
      <dgm:t>
        <a:bodyPr/>
        <a:lstStyle/>
        <a:p>
          <a:endParaRPr lang="en-US"/>
        </a:p>
      </dgm:t>
    </dgm:pt>
    <dgm:pt modelId="{70A858D7-7D01-4EB8-8375-2B821518DE5B}" type="sibTrans" cxnId="{A05E6C6D-1E75-49C5-ADE4-8351E9F8C318}">
      <dgm:prSet/>
      <dgm:spPr/>
      <dgm:t>
        <a:bodyPr/>
        <a:lstStyle/>
        <a:p>
          <a:endParaRPr lang="en-US"/>
        </a:p>
      </dgm:t>
    </dgm:pt>
    <dgm:pt modelId="{1CE1570B-C955-4234-A60A-F7B55FB8210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dirty="0"/>
            <a:t>Utilizam </a:t>
          </a:r>
          <a:r>
            <a:rPr lang="pt-PT" b="1" i="1" dirty="0"/>
            <a:t>PNML</a:t>
          </a:r>
          <a:r>
            <a:rPr lang="pt-PT" b="0" i="0" dirty="0"/>
            <a:t> – </a:t>
          </a:r>
          <a:r>
            <a:rPr lang="pt-PT" b="0" i="1" dirty="0"/>
            <a:t>Petri Net </a:t>
          </a:r>
          <a:r>
            <a:rPr lang="pt-PT" b="0" i="1" dirty="0" err="1"/>
            <a:t>Markup</a:t>
          </a:r>
          <a:r>
            <a:rPr lang="pt-PT" b="0" i="1" dirty="0"/>
            <a:t> Language</a:t>
          </a:r>
          <a:r>
            <a:rPr lang="pt-PT" b="0" i="0" dirty="0"/>
            <a:t> de </a:t>
          </a:r>
          <a:r>
            <a:rPr lang="pt-PT" b="0" i="1" dirty="0"/>
            <a:t>XML</a:t>
          </a:r>
          <a:r>
            <a:rPr lang="pt-PT" b="0" i="0" dirty="0"/>
            <a:t> para modo Gráfico;</a:t>
          </a:r>
          <a:endParaRPr lang="en-US" dirty="0"/>
        </a:p>
      </dgm:t>
    </dgm:pt>
    <dgm:pt modelId="{F61EEF43-E225-4E3B-8E49-AF20C257E330}" type="parTrans" cxnId="{408FD03B-8F2C-42AA-8843-165F5F257632}">
      <dgm:prSet/>
      <dgm:spPr/>
      <dgm:t>
        <a:bodyPr/>
        <a:lstStyle/>
        <a:p>
          <a:endParaRPr lang="en-US"/>
        </a:p>
      </dgm:t>
    </dgm:pt>
    <dgm:pt modelId="{423A03C3-DCC2-4254-BF07-75C018EF69F8}" type="sibTrans" cxnId="{408FD03B-8F2C-42AA-8843-165F5F257632}">
      <dgm:prSet/>
      <dgm:spPr/>
      <dgm:t>
        <a:bodyPr/>
        <a:lstStyle/>
        <a:p>
          <a:endParaRPr lang="en-US"/>
        </a:p>
      </dgm:t>
    </dgm:pt>
    <dgm:pt modelId="{5FD84964-C77C-404D-B4E7-1F90FBB9478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dirty="0"/>
            <a:t>Podemos gerar </a:t>
          </a:r>
          <a:r>
            <a:rPr lang="pt-PT" b="0" i="1" dirty="0" err="1"/>
            <a:t>workflows</a:t>
          </a:r>
          <a:r>
            <a:rPr lang="pt-PT" b="0" i="0" dirty="0"/>
            <a:t> de uma perspetiva geral até aos detalhes;</a:t>
          </a:r>
          <a:endParaRPr lang="en-US" dirty="0"/>
        </a:p>
      </dgm:t>
    </dgm:pt>
    <dgm:pt modelId="{98A55D0F-03B8-49FE-965E-DB7FAE704051}" type="parTrans" cxnId="{B50E0D07-6250-465A-BB21-1340BCEA5DFD}">
      <dgm:prSet/>
      <dgm:spPr/>
      <dgm:t>
        <a:bodyPr/>
        <a:lstStyle/>
        <a:p>
          <a:endParaRPr lang="en-US"/>
        </a:p>
      </dgm:t>
    </dgm:pt>
    <dgm:pt modelId="{5F747694-099F-4EE6-9C84-636398800168}" type="sibTrans" cxnId="{B50E0D07-6250-465A-BB21-1340BCEA5DFD}">
      <dgm:prSet/>
      <dgm:spPr/>
      <dgm:t>
        <a:bodyPr/>
        <a:lstStyle/>
        <a:p>
          <a:endParaRPr lang="en-US"/>
        </a:p>
      </dgm:t>
    </dgm:pt>
    <dgm:pt modelId="{E73D3D85-39CF-49BF-A5F3-7C318F741EFB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0" i="0" dirty="0"/>
            <a:t>Possuem uma “</a:t>
          </a:r>
          <a:r>
            <a:rPr lang="pt-PT" b="0" i="1" dirty="0"/>
            <a:t>Sintaxe</a:t>
          </a:r>
          <a:r>
            <a:rPr lang="pt-PT" b="0" i="0" dirty="0"/>
            <a:t>” semelhante às Linguagens de Programação;</a:t>
          </a:r>
          <a:endParaRPr lang="en-US" dirty="0"/>
        </a:p>
      </dgm:t>
    </dgm:pt>
    <dgm:pt modelId="{A9A0F6BE-48FF-4EE1-9F70-F5291B39A6EE}" type="parTrans" cxnId="{2FE7491F-40CF-47B1-A052-16CDE4377BB2}">
      <dgm:prSet/>
      <dgm:spPr/>
      <dgm:t>
        <a:bodyPr/>
        <a:lstStyle/>
        <a:p>
          <a:endParaRPr lang="en-US"/>
        </a:p>
      </dgm:t>
    </dgm:pt>
    <dgm:pt modelId="{89000461-D8CC-4F09-89DF-CF7955C69801}" type="sibTrans" cxnId="{2FE7491F-40CF-47B1-A052-16CDE4377BB2}">
      <dgm:prSet/>
      <dgm:spPr/>
      <dgm:t>
        <a:bodyPr/>
        <a:lstStyle/>
        <a:p>
          <a:endParaRPr lang="en-US"/>
        </a:p>
      </dgm:t>
    </dgm:pt>
    <dgm:pt modelId="{D54C1C09-41A3-41A2-A7B9-BD733DAC67CE}" type="pres">
      <dgm:prSet presAssocID="{EF5E0C0B-19C1-4847-BEC5-A647F1D10D83}" presName="root" presStyleCnt="0">
        <dgm:presLayoutVars>
          <dgm:dir/>
          <dgm:resizeHandles val="exact"/>
        </dgm:presLayoutVars>
      </dgm:prSet>
      <dgm:spPr/>
    </dgm:pt>
    <dgm:pt modelId="{712D9F7B-A1EA-4BA3-AA3E-B2E1DBEFF13E}" type="pres">
      <dgm:prSet presAssocID="{41CDE930-91BB-4F9D-BEEC-837ABFC3DABB}" presName="compNode" presStyleCnt="0"/>
      <dgm:spPr/>
    </dgm:pt>
    <dgm:pt modelId="{CC9B1328-A5B0-49E8-B6D2-C769479181ED}" type="pres">
      <dgm:prSet presAssocID="{41CDE930-91BB-4F9D-BEEC-837ABFC3DABB}" presName="bgRect" presStyleLbl="bgShp" presStyleIdx="0" presStyleCnt="4"/>
      <dgm:spPr/>
    </dgm:pt>
    <dgm:pt modelId="{AFF1A5C8-FF55-4449-BFA2-8B12E469294D}" type="pres">
      <dgm:prSet presAssocID="{41CDE930-91BB-4F9D-BEEC-837ABFC3DAB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0A1A895E-3A5D-4FCA-A6DD-98E7F265F540}" type="pres">
      <dgm:prSet presAssocID="{41CDE930-91BB-4F9D-BEEC-837ABFC3DABB}" presName="spaceRect" presStyleCnt="0"/>
      <dgm:spPr/>
    </dgm:pt>
    <dgm:pt modelId="{93BC56E0-5E51-4CED-A9E5-94E504AAEF76}" type="pres">
      <dgm:prSet presAssocID="{41CDE930-91BB-4F9D-BEEC-837ABFC3DABB}" presName="parTx" presStyleLbl="revTx" presStyleIdx="0" presStyleCnt="4">
        <dgm:presLayoutVars>
          <dgm:chMax val="0"/>
          <dgm:chPref val="0"/>
        </dgm:presLayoutVars>
      </dgm:prSet>
      <dgm:spPr/>
    </dgm:pt>
    <dgm:pt modelId="{A6601D6F-8DE6-408E-AE72-8B960E8E2783}" type="pres">
      <dgm:prSet presAssocID="{70A858D7-7D01-4EB8-8375-2B821518DE5B}" presName="sibTrans" presStyleCnt="0"/>
      <dgm:spPr/>
    </dgm:pt>
    <dgm:pt modelId="{150761D0-8B66-4F8E-AEBC-2045CF568311}" type="pres">
      <dgm:prSet presAssocID="{1CE1570B-C955-4234-A60A-F7B55FB8210F}" presName="compNode" presStyleCnt="0"/>
      <dgm:spPr/>
    </dgm:pt>
    <dgm:pt modelId="{50AE4BBA-1A03-4348-AE33-8D399A72FAA6}" type="pres">
      <dgm:prSet presAssocID="{1CE1570B-C955-4234-A60A-F7B55FB8210F}" presName="bgRect" presStyleLbl="bgShp" presStyleIdx="1" presStyleCnt="4"/>
      <dgm:spPr/>
    </dgm:pt>
    <dgm:pt modelId="{356D6ACE-2DB0-41D8-9518-DD95AA899B37}" type="pres">
      <dgm:prSet presAssocID="{1CE1570B-C955-4234-A60A-F7B55FB821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7FD8A571-49E1-485B-A460-10EFEBFFB1D1}" type="pres">
      <dgm:prSet presAssocID="{1CE1570B-C955-4234-A60A-F7B55FB8210F}" presName="spaceRect" presStyleCnt="0"/>
      <dgm:spPr/>
    </dgm:pt>
    <dgm:pt modelId="{0DF12708-66B6-4D57-B60F-3CDE1D57AE6E}" type="pres">
      <dgm:prSet presAssocID="{1CE1570B-C955-4234-A60A-F7B55FB8210F}" presName="parTx" presStyleLbl="revTx" presStyleIdx="1" presStyleCnt="4">
        <dgm:presLayoutVars>
          <dgm:chMax val="0"/>
          <dgm:chPref val="0"/>
        </dgm:presLayoutVars>
      </dgm:prSet>
      <dgm:spPr/>
    </dgm:pt>
    <dgm:pt modelId="{A339A598-CB80-4271-A2B4-3B45B404FFBE}" type="pres">
      <dgm:prSet presAssocID="{423A03C3-DCC2-4254-BF07-75C018EF69F8}" presName="sibTrans" presStyleCnt="0"/>
      <dgm:spPr/>
    </dgm:pt>
    <dgm:pt modelId="{DFB23340-BBD8-4D1A-9405-4A0C42C1C579}" type="pres">
      <dgm:prSet presAssocID="{5FD84964-C77C-404D-B4E7-1F90FBB94784}" presName="compNode" presStyleCnt="0"/>
      <dgm:spPr/>
    </dgm:pt>
    <dgm:pt modelId="{F6ED71F9-6E57-46E0-9A15-A0C4E505F64D}" type="pres">
      <dgm:prSet presAssocID="{5FD84964-C77C-404D-B4E7-1F90FBB94784}" presName="bgRect" presStyleLbl="bgShp" presStyleIdx="2" presStyleCnt="4"/>
      <dgm:spPr/>
    </dgm:pt>
    <dgm:pt modelId="{F120B076-F590-4A5E-A688-C2E9E942A96B}" type="pres">
      <dgm:prSet presAssocID="{5FD84964-C77C-404D-B4E7-1F90FBB947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dos"/>
        </a:ext>
      </dgm:extLst>
    </dgm:pt>
    <dgm:pt modelId="{5A2571C7-C12D-4054-B9F7-546C3350C1D2}" type="pres">
      <dgm:prSet presAssocID="{5FD84964-C77C-404D-B4E7-1F90FBB94784}" presName="spaceRect" presStyleCnt="0"/>
      <dgm:spPr/>
    </dgm:pt>
    <dgm:pt modelId="{98A50118-AEAF-4130-9172-D55D7C17C767}" type="pres">
      <dgm:prSet presAssocID="{5FD84964-C77C-404D-B4E7-1F90FBB94784}" presName="parTx" presStyleLbl="revTx" presStyleIdx="2" presStyleCnt="4">
        <dgm:presLayoutVars>
          <dgm:chMax val="0"/>
          <dgm:chPref val="0"/>
        </dgm:presLayoutVars>
      </dgm:prSet>
      <dgm:spPr/>
    </dgm:pt>
    <dgm:pt modelId="{305CBC0E-E193-4C08-94D5-32F3DC20DF8C}" type="pres">
      <dgm:prSet presAssocID="{5F747694-099F-4EE6-9C84-636398800168}" presName="sibTrans" presStyleCnt="0"/>
      <dgm:spPr/>
    </dgm:pt>
    <dgm:pt modelId="{731CF921-6DE0-427D-90C8-9C4226217C7F}" type="pres">
      <dgm:prSet presAssocID="{E73D3D85-39CF-49BF-A5F3-7C318F741EFB}" presName="compNode" presStyleCnt="0"/>
      <dgm:spPr/>
    </dgm:pt>
    <dgm:pt modelId="{92DE532D-2E4F-4AD2-B846-E6D5888C4C72}" type="pres">
      <dgm:prSet presAssocID="{E73D3D85-39CF-49BF-A5F3-7C318F741EFB}" presName="bgRect" presStyleLbl="bgShp" presStyleIdx="3" presStyleCnt="4"/>
      <dgm:spPr/>
    </dgm:pt>
    <dgm:pt modelId="{80D93990-92E0-41FC-B0DA-5CD6BD7E3A34}" type="pres">
      <dgm:prSet presAssocID="{E73D3D85-39CF-49BF-A5F3-7C318F741E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la de Aulas"/>
        </a:ext>
      </dgm:extLst>
    </dgm:pt>
    <dgm:pt modelId="{B1D725E1-1153-4868-8A71-151B7E72B460}" type="pres">
      <dgm:prSet presAssocID="{E73D3D85-39CF-49BF-A5F3-7C318F741EFB}" presName="spaceRect" presStyleCnt="0"/>
      <dgm:spPr/>
    </dgm:pt>
    <dgm:pt modelId="{E5D98187-D114-4FA5-AACD-E787DDE75B64}" type="pres">
      <dgm:prSet presAssocID="{E73D3D85-39CF-49BF-A5F3-7C318F741E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50E0D07-6250-465A-BB21-1340BCEA5DFD}" srcId="{EF5E0C0B-19C1-4847-BEC5-A647F1D10D83}" destId="{5FD84964-C77C-404D-B4E7-1F90FBB94784}" srcOrd="2" destOrd="0" parTransId="{98A55D0F-03B8-49FE-965E-DB7FAE704051}" sibTransId="{5F747694-099F-4EE6-9C84-636398800168}"/>
    <dgm:cxn modelId="{2FE7491F-40CF-47B1-A052-16CDE4377BB2}" srcId="{EF5E0C0B-19C1-4847-BEC5-A647F1D10D83}" destId="{E73D3D85-39CF-49BF-A5F3-7C318F741EFB}" srcOrd="3" destOrd="0" parTransId="{A9A0F6BE-48FF-4EE1-9F70-F5291B39A6EE}" sibTransId="{89000461-D8CC-4F09-89DF-CF7955C69801}"/>
    <dgm:cxn modelId="{4751B521-9AF5-4D2B-8BE0-A8B849AD6BCF}" type="presOf" srcId="{E73D3D85-39CF-49BF-A5F3-7C318F741EFB}" destId="{E5D98187-D114-4FA5-AACD-E787DDE75B64}" srcOrd="0" destOrd="0" presId="urn:microsoft.com/office/officeart/2018/2/layout/IconVerticalSolidList"/>
    <dgm:cxn modelId="{408FD03B-8F2C-42AA-8843-165F5F257632}" srcId="{EF5E0C0B-19C1-4847-BEC5-A647F1D10D83}" destId="{1CE1570B-C955-4234-A60A-F7B55FB8210F}" srcOrd="1" destOrd="0" parTransId="{F61EEF43-E225-4E3B-8E49-AF20C257E330}" sibTransId="{423A03C3-DCC2-4254-BF07-75C018EF69F8}"/>
    <dgm:cxn modelId="{C38D3D6D-C344-48F8-8D06-64C2E01ABF4C}" type="presOf" srcId="{5FD84964-C77C-404D-B4E7-1F90FBB94784}" destId="{98A50118-AEAF-4130-9172-D55D7C17C767}" srcOrd="0" destOrd="0" presId="urn:microsoft.com/office/officeart/2018/2/layout/IconVerticalSolidList"/>
    <dgm:cxn modelId="{A05E6C6D-1E75-49C5-ADE4-8351E9F8C318}" srcId="{EF5E0C0B-19C1-4847-BEC5-A647F1D10D83}" destId="{41CDE930-91BB-4F9D-BEEC-837ABFC3DABB}" srcOrd="0" destOrd="0" parTransId="{991512FD-FC65-4C9F-90E3-CF481D0795FB}" sibTransId="{70A858D7-7D01-4EB8-8375-2B821518DE5B}"/>
    <dgm:cxn modelId="{190E4F96-1A4D-42A9-8829-C50FE873EF90}" type="presOf" srcId="{1CE1570B-C955-4234-A60A-F7B55FB8210F}" destId="{0DF12708-66B6-4D57-B60F-3CDE1D57AE6E}" srcOrd="0" destOrd="0" presId="urn:microsoft.com/office/officeart/2018/2/layout/IconVerticalSolidList"/>
    <dgm:cxn modelId="{CFB0BBC7-CAC4-4C29-9F0F-F9A14AFAF271}" type="presOf" srcId="{EF5E0C0B-19C1-4847-BEC5-A647F1D10D83}" destId="{D54C1C09-41A3-41A2-A7B9-BD733DAC67CE}" srcOrd="0" destOrd="0" presId="urn:microsoft.com/office/officeart/2018/2/layout/IconVerticalSolidList"/>
    <dgm:cxn modelId="{F52E8FCC-58A2-4572-B930-5246455D3AAF}" type="presOf" srcId="{41CDE930-91BB-4F9D-BEEC-837ABFC3DABB}" destId="{93BC56E0-5E51-4CED-A9E5-94E504AAEF76}" srcOrd="0" destOrd="0" presId="urn:microsoft.com/office/officeart/2018/2/layout/IconVerticalSolidList"/>
    <dgm:cxn modelId="{09D663EA-D15D-451F-BB9A-B0BC385DB5BD}" type="presParOf" srcId="{D54C1C09-41A3-41A2-A7B9-BD733DAC67CE}" destId="{712D9F7B-A1EA-4BA3-AA3E-B2E1DBEFF13E}" srcOrd="0" destOrd="0" presId="urn:microsoft.com/office/officeart/2018/2/layout/IconVerticalSolidList"/>
    <dgm:cxn modelId="{E430963D-79F9-45A2-B559-A246FB36BAA3}" type="presParOf" srcId="{712D9F7B-A1EA-4BA3-AA3E-B2E1DBEFF13E}" destId="{CC9B1328-A5B0-49E8-B6D2-C769479181ED}" srcOrd="0" destOrd="0" presId="urn:microsoft.com/office/officeart/2018/2/layout/IconVerticalSolidList"/>
    <dgm:cxn modelId="{A09C7103-1702-49AC-A5F1-C3AB7254E338}" type="presParOf" srcId="{712D9F7B-A1EA-4BA3-AA3E-B2E1DBEFF13E}" destId="{AFF1A5C8-FF55-4449-BFA2-8B12E469294D}" srcOrd="1" destOrd="0" presId="urn:microsoft.com/office/officeart/2018/2/layout/IconVerticalSolidList"/>
    <dgm:cxn modelId="{F80FF383-1398-4C0F-B0E0-C87C7E6E0374}" type="presParOf" srcId="{712D9F7B-A1EA-4BA3-AA3E-B2E1DBEFF13E}" destId="{0A1A895E-3A5D-4FCA-A6DD-98E7F265F540}" srcOrd="2" destOrd="0" presId="urn:microsoft.com/office/officeart/2018/2/layout/IconVerticalSolidList"/>
    <dgm:cxn modelId="{A7F031D8-B52F-422D-8BCE-CD937ECE5C68}" type="presParOf" srcId="{712D9F7B-A1EA-4BA3-AA3E-B2E1DBEFF13E}" destId="{93BC56E0-5E51-4CED-A9E5-94E504AAEF76}" srcOrd="3" destOrd="0" presId="urn:microsoft.com/office/officeart/2018/2/layout/IconVerticalSolidList"/>
    <dgm:cxn modelId="{77C01383-573E-40DC-BC99-27EE1AFD6567}" type="presParOf" srcId="{D54C1C09-41A3-41A2-A7B9-BD733DAC67CE}" destId="{A6601D6F-8DE6-408E-AE72-8B960E8E2783}" srcOrd="1" destOrd="0" presId="urn:microsoft.com/office/officeart/2018/2/layout/IconVerticalSolidList"/>
    <dgm:cxn modelId="{638D982E-1362-4E52-AF4D-CF60170C9B4F}" type="presParOf" srcId="{D54C1C09-41A3-41A2-A7B9-BD733DAC67CE}" destId="{150761D0-8B66-4F8E-AEBC-2045CF568311}" srcOrd="2" destOrd="0" presId="urn:microsoft.com/office/officeart/2018/2/layout/IconVerticalSolidList"/>
    <dgm:cxn modelId="{FC099D04-6725-474F-A7B4-09B03673CA4E}" type="presParOf" srcId="{150761D0-8B66-4F8E-AEBC-2045CF568311}" destId="{50AE4BBA-1A03-4348-AE33-8D399A72FAA6}" srcOrd="0" destOrd="0" presId="urn:microsoft.com/office/officeart/2018/2/layout/IconVerticalSolidList"/>
    <dgm:cxn modelId="{F5D8B51D-09E7-4151-9DB7-43C92A331EFF}" type="presParOf" srcId="{150761D0-8B66-4F8E-AEBC-2045CF568311}" destId="{356D6ACE-2DB0-41D8-9518-DD95AA899B37}" srcOrd="1" destOrd="0" presId="urn:microsoft.com/office/officeart/2018/2/layout/IconVerticalSolidList"/>
    <dgm:cxn modelId="{77AF7604-7F8C-443F-8F7F-45E5E270B2F4}" type="presParOf" srcId="{150761D0-8B66-4F8E-AEBC-2045CF568311}" destId="{7FD8A571-49E1-485B-A460-10EFEBFFB1D1}" srcOrd="2" destOrd="0" presId="urn:microsoft.com/office/officeart/2018/2/layout/IconVerticalSolidList"/>
    <dgm:cxn modelId="{D8A70111-892D-48C6-852D-92B008F76D8D}" type="presParOf" srcId="{150761D0-8B66-4F8E-AEBC-2045CF568311}" destId="{0DF12708-66B6-4D57-B60F-3CDE1D57AE6E}" srcOrd="3" destOrd="0" presId="urn:microsoft.com/office/officeart/2018/2/layout/IconVerticalSolidList"/>
    <dgm:cxn modelId="{D2A831B3-40BB-4B69-BF4C-9683800C4CEB}" type="presParOf" srcId="{D54C1C09-41A3-41A2-A7B9-BD733DAC67CE}" destId="{A339A598-CB80-4271-A2B4-3B45B404FFBE}" srcOrd="3" destOrd="0" presId="urn:microsoft.com/office/officeart/2018/2/layout/IconVerticalSolidList"/>
    <dgm:cxn modelId="{19B1CBD8-3804-426D-A675-5D3EF961D104}" type="presParOf" srcId="{D54C1C09-41A3-41A2-A7B9-BD733DAC67CE}" destId="{DFB23340-BBD8-4D1A-9405-4A0C42C1C579}" srcOrd="4" destOrd="0" presId="urn:microsoft.com/office/officeart/2018/2/layout/IconVerticalSolidList"/>
    <dgm:cxn modelId="{E2324AE8-1FE2-4B3B-801C-5A065B7B5F09}" type="presParOf" srcId="{DFB23340-BBD8-4D1A-9405-4A0C42C1C579}" destId="{F6ED71F9-6E57-46E0-9A15-A0C4E505F64D}" srcOrd="0" destOrd="0" presId="urn:microsoft.com/office/officeart/2018/2/layout/IconVerticalSolidList"/>
    <dgm:cxn modelId="{94CBF196-9672-447E-AAD2-197876F98BAB}" type="presParOf" srcId="{DFB23340-BBD8-4D1A-9405-4A0C42C1C579}" destId="{F120B076-F590-4A5E-A688-C2E9E942A96B}" srcOrd="1" destOrd="0" presId="urn:microsoft.com/office/officeart/2018/2/layout/IconVerticalSolidList"/>
    <dgm:cxn modelId="{7381C170-ACBF-4CD6-AFF1-FE1BBD4DD19A}" type="presParOf" srcId="{DFB23340-BBD8-4D1A-9405-4A0C42C1C579}" destId="{5A2571C7-C12D-4054-B9F7-546C3350C1D2}" srcOrd="2" destOrd="0" presId="urn:microsoft.com/office/officeart/2018/2/layout/IconVerticalSolidList"/>
    <dgm:cxn modelId="{A5B7D878-9FEF-48B9-820D-EDE694AB1C7C}" type="presParOf" srcId="{DFB23340-BBD8-4D1A-9405-4A0C42C1C579}" destId="{98A50118-AEAF-4130-9172-D55D7C17C767}" srcOrd="3" destOrd="0" presId="urn:microsoft.com/office/officeart/2018/2/layout/IconVerticalSolidList"/>
    <dgm:cxn modelId="{71297DF5-677B-4A13-990B-29123BDF1DF3}" type="presParOf" srcId="{D54C1C09-41A3-41A2-A7B9-BD733DAC67CE}" destId="{305CBC0E-E193-4C08-94D5-32F3DC20DF8C}" srcOrd="5" destOrd="0" presId="urn:microsoft.com/office/officeart/2018/2/layout/IconVerticalSolidList"/>
    <dgm:cxn modelId="{F9880723-6422-4979-8E99-D3645EAE4C31}" type="presParOf" srcId="{D54C1C09-41A3-41A2-A7B9-BD733DAC67CE}" destId="{731CF921-6DE0-427D-90C8-9C4226217C7F}" srcOrd="6" destOrd="0" presId="urn:microsoft.com/office/officeart/2018/2/layout/IconVerticalSolidList"/>
    <dgm:cxn modelId="{686C6D9E-BA02-440A-A158-378E1F8F7C61}" type="presParOf" srcId="{731CF921-6DE0-427D-90C8-9C4226217C7F}" destId="{92DE532D-2E4F-4AD2-B846-E6D5888C4C72}" srcOrd="0" destOrd="0" presId="urn:microsoft.com/office/officeart/2018/2/layout/IconVerticalSolidList"/>
    <dgm:cxn modelId="{3352FC0F-A7CD-418F-8C6A-A2F5B7E32560}" type="presParOf" srcId="{731CF921-6DE0-427D-90C8-9C4226217C7F}" destId="{80D93990-92E0-41FC-B0DA-5CD6BD7E3A34}" srcOrd="1" destOrd="0" presId="urn:microsoft.com/office/officeart/2018/2/layout/IconVerticalSolidList"/>
    <dgm:cxn modelId="{556F5508-48EB-4C86-A81B-AF4366169227}" type="presParOf" srcId="{731CF921-6DE0-427D-90C8-9C4226217C7F}" destId="{B1D725E1-1153-4868-8A71-151B7E72B460}" srcOrd="2" destOrd="0" presId="urn:microsoft.com/office/officeart/2018/2/layout/IconVerticalSolidList"/>
    <dgm:cxn modelId="{E51BE837-AA64-459F-A739-DD16AC9A4C5A}" type="presParOf" srcId="{731CF921-6DE0-427D-90C8-9C4226217C7F}" destId="{E5D98187-D114-4FA5-AACD-E787DDE75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312E46-0B05-4AB4-B363-2AA170D3E5B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CD8346-898C-4EDF-B936-39C9C97E5362}">
      <dgm:prSet/>
      <dgm:spPr/>
      <dgm:t>
        <a:bodyPr/>
        <a:lstStyle/>
        <a:p>
          <a:r>
            <a:rPr lang="pt-PT" b="1" i="0" dirty="0"/>
            <a:t>Lugares</a:t>
          </a:r>
          <a:r>
            <a:rPr lang="pt-PT" b="0" i="0" dirty="0"/>
            <a:t> – Círculos que representam um objeto e contêm as propriedades(marcas);</a:t>
          </a:r>
          <a:endParaRPr lang="en-US" dirty="0"/>
        </a:p>
      </dgm:t>
    </dgm:pt>
    <dgm:pt modelId="{7C0CCEB0-2771-475B-A227-B0157E89CFDA}" type="parTrans" cxnId="{B76EB979-16BC-4084-90B5-4BCF1C0D2B35}">
      <dgm:prSet/>
      <dgm:spPr/>
      <dgm:t>
        <a:bodyPr/>
        <a:lstStyle/>
        <a:p>
          <a:endParaRPr lang="en-US"/>
        </a:p>
      </dgm:t>
    </dgm:pt>
    <dgm:pt modelId="{CED6C0FB-14FC-4DA8-AFB4-9C7572EE5772}" type="sibTrans" cxnId="{B76EB979-16BC-4084-90B5-4BCF1C0D2B3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B32D42A-1B8E-4C0E-B7CF-90F0B9D082E2}">
      <dgm:prSet/>
      <dgm:spPr/>
      <dgm:t>
        <a:bodyPr/>
        <a:lstStyle/>
        <a:p>
          <a:r>
            <a:rPr lang="pt-PT" b="1" i="0" dirty="0"/>
            <a:t>Transições</a:t>
          </a:r>
          <a:r>
            <a:rPr lang="pt-PT" b="0" i="0" dirty="0"/>
            <a:t> – Retângulos que desempenham ações como as funções;</a:t>
          </a:r>
          <a:endParaRPr lang="en-US" dirty="0"/>
        </a:p>
      </dgm:t>
    </dgm:pt>
    <dgm:pt modelId="{1EFD6709-D5C4-4074-A797-8AF8C62805B9}" type="parTrans" cxnId="{BFDCB6BD-310C-4867-B380-26A2328148E3}">
      <dgm:prSet/>
      <dgm:spPr/>
      <dgm:t>
        <a:bodyPr/>
        <a:lstStyle/>
        <a:p>
          <a:endParaRPr lang="en-US"/>
        </a:p>
      </dgm:t>
    </dgm:pt>
    <dgm:pt modelId="{2476BA6E-AA67-4E2E-9743-89D6BA078AEA}" type="sibTrans" cxnId="{BFDCB6BD-310C-4867-B380-26A2328148E3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96B06AB-F63A-40E9-87E7-C2BF393DEF6E}">
      <dgm:prSet/>
      <dgm:spPr/>
      <dgm:t>
        <a:bodyPr/>
        <a:lstStyle/>
        <a:p>
          <a:r>
            <a:rPr lang="pt-PT" b="1" i="0" dirty="0"/>
            <a:t>Marcas</a:t>
          </a:r>
          <a:r>
            <a:rPr lang="pt-PT" b="0" i="0" dirty="0"/>
            <a:t> – Propriedades ou o estado do negócio que é passado no modelo;</a:t>
          </a:r>
          <a:endParaRPr lang="en-US" dirty="0"/>
        </a:p>
      </dgm:t>
    </dgm:pt>
    <dgm:pt modelId="{C30E5ACC-D680-4907-B11E-597EDD5618CD}" type="parTrans" cxnId="{DC590D9F-5863-43D9-A28B-4148756A079D}">
      <dgm:prSet/>
      <dgm:spPr/>
      <dgm:t>
        <a:bodyPr/>
        <a:lstStyle/>
        <a:p>
          <a:endParaRPr lang="en-US"/>
        </a:p>
      </dgm:t>
    </dgm:pt>
    <dgm:pt modelId="{A053CDC7-BCDF-4376-99A6-63AFF91772DB}" type="sibTrans" cxnId="{DC590D9F-5863-43D9-A28B-4148756A079D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538A6B63-DD0C-4CD3-A549-452E9FCFF6AE}">
      <dgm:prSet/>
      <dgm:spPr/>
      <dgm:t>
        <a:bodyPr/>
        <a:lstStyle/>
        <a:p>
          <a:r>
            <a:rPr lang="pt-PT" b="1" i="0" dirty="0"/>
            <a:t>Arcos</a:t>
          </a:r>
          <a:r>
            <a:rPr lang="pt-PT" b="0" i="0" dirty="0"/>
            <a:t> – Conexões entre Lugares e Transições, transportando as Marcas;</a:t>
          </a:r>
          <a:endParaRPr lang="en-US" dirty="0"/>
        </a:p>
      </dgm:t>
    </dgm:pt>
    <dgm:pt modelId="{BBAA4F3A-2BEE-497B-9A5A-37DF507D62A6}" type="parTrans" cxnId="{11E4EBC8-F612-47CF-B1CF-C025419574A3}">
      <dgm:prSet/>
      <dgm:spPr/>
      <dgm:t>
        <a:bodyPr/>
        <a:lstStyle/>
        <a:p>
          <a:endParaRPr lang="en-US"/>
        </a:p>
      </dgm:t>
    </dgm:pt>
    <dgm:pt modelId="{4156F02D-B842-4D33-A932-66BE5F4B8F17}" type="sibTrans" cxnId="{11E4EBC8-F612-47CF-B1CF-C025419574A3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BB949559-0AC8-44A3-9CE2-C68CE97983F1}" type="pres">
      <dgm:prSet presAssocID="{00312E46-0B05-4AB4-B363-2AA170D3E5B1}" presName="Name0" presStyleCnt="0">
        <dgm:presLayoutVars>
          <dgm:animLvl val="lvl"/>
          <dgm:resizeHandles val="exact"/>
        </dgm:presLayoutVars>
      </dgm:prSet>
      <dgm:spPr/>
    </dgm:pt>
    <dgm:pt modelId="{E7BE7FB7-6EEC-4095-BE34-B086E242ACB7}" type="pres">
      <dgm:prSet presAssocID="{C9CD8346-898C-4EDF-B936-39C9C97E5362}" presName="compositeNode" presStyleCnt="0">
        <dgm:presLayoutVars>
          <dgm:bulletEnabled val="1"/>
        </dgm:presLayoutVars>
      </dgm:prSet>
      <dgm:spPr/>
    </dgm:pt>
    <dgm:pt modelId="{2CFA96BA-111A-4DF1-853C-C066777A0026}" type="pres">
      <dgm:prSet presAssocID="{C9CD8346-898C-4EDF-B936-39C9C97E5362}" presName="bgRect" presStyleLbl="alignNode1" presStyleIdx="0" presStyleCnt="4"/>
      <dgm:spPr/>
    </dgm:pt>
    <dgm:pt modelId="{2A9D9D46-3D23-46DA-AEBF-C677144BBB42}" type="pres">
      <dgm:prSet presAssocID="{CED6C0FB-14FC-4DA8-AFB4-9C7572EE5772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9A90F1D6-59B0-44EE-AD06-2FCE0547F5F7}" type="pres">
      <dgm:prSet presAssocID="{C9CD8346-898C-4EDF-B936-39C9C97E5362}" presName="nodeRect" presStyleLbl="alignNode1" presStyleIdx="0" presStyleCnt="4">
        <dgm:presLayoutVars>
          <dgm:bulletEnabled val="1"/>
        </dgm:presLayoutVars>
      </dgm:prSet>
      <dgm:spPr/>
    </dgm:pt>
    <dgm:pt modelId="{7C2211DA-1EA6-4446-B713-A6F6936F6759}" type="pres">
      <dgm:prSet presAssocID="{CED6C0FB-14FC-4DA8-AFB4-9C7572EE5772}" presName="sibTrans" presStyleCnt="0"/>
      <dgm:spPr/>
    </dgm:pt>
    <dgm:pt modelId="{8FFB682B-BBBD-474D-9701-ED75B5337E52}" type="pres">
      <dgm:prSet presAssocID="{FB32D42A-1B8E-4C0E-B7CF-90F0B9D082E2}" presName="compositeNode" presStyleCnt="0">
        <dgm:presLayoutVars>
          <dgm:bulletEnabled val="1"/>
        </dgm:presLayoutVars>
      </dgm:prSet>
      <dgm:spPr/>
    </dgm:pt>
    <dgm:pt modelId="{DADABCC2-B329-4E1E-BD7F-376EB33D6FFF}" type="pres">
      <dgm:prSet presAssocID="{FB32D42A-1B8E-4C0E-B7CF-90F0B9D082E2}" presName="bgRect" presStyleLbl="alignNode1" presStyleIdx="1" presStyleCnt="4"/>
      <dgm:spPr/>
    </dgm:pt>
    <dgm:pt modelId="{DC1BBB82-D32A-4BC4-8539-20F4B0DE7D8F}" type="pres">
      <dgm:prSet presAssocID="{2476BA6E-AA67-4E2E-9743-89D6BA078AE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5F0B7C8-CE90-4973-81E8-B0B881D7E9E5}" type="pres">
      <dgm:prSet presAssocID="{FB32D42A-1B8E-4C0E-B7CF-90F0B9D082E2}" presName="nodeRect" presStyleLbl="alignNode1" presStyleIdx="1" presStyleCnt="4">
        <dgm:presLayoutVars>
          <dgm:bulletEnabled val="1"/>
        </dgm:presLayoutVars>
      </dgm:prSet>
      <dgm:spPr/>
    </dgm:pt>
    <dgm:pt modelId="{6439E1A8-598F-44C9-A884-D9A89446D21D}" type="pres">
      <dgm:prSet presAssocID="{2476BA6E-AA67-4E2E-9743-89D6BA078AEA}" presName="sibTrans" presStyleCnt="0"/>
      <dgm:spPr/>
    </dgm:pt>
    <dgm:pt modelId="{68C1BBC2-989B-4357-85CC-A76D0158D7B2}" type="pres">
      <dgm:prSet presAssocID="{F96B06AB-F63A-40E9-87E7-C2BF393DEF6E}" presName="compositeNode" presStyleCnt="0">
        <dgm:presLayoutVars>
          <dgm:bulletEnabled val="1"/>
        </dgm:presLayoutVars>
      </dgm:prSet>
      <dgm:spPr/>
    </dgm:pt>
    <dgm:pt modelId="{0BA205D5-70B6-4882-AF8C-A8896AFDCDFD}" type="pres">
      <dgm:prSet presAssocID="{F96B06AB-F63A-40E9-87E7-C2BF393DEF6E}" presName="bgRect" presStyleLbl="alignNode1" presStyleIdx="2" presStyleCnt="4"/>
      <dgm:spPr/>
    </dgm:pt>
    <dgm:pt modelId="{24AC7E29-6B02-4858-833A-342CEAA92065}" type="pres">
      <dgm:prSet presAssocID="{A053CDC7-BCDF-4376-99A6-63AFF91772DB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361024D-D99A-4494-8F22-CF919E9807D9}" type="pres">
      <dgm:prSet presAssocID="{F96B06AB-F63A-40E9-87E7-C2BF393DEF6E}" presName="nodeRect" presStyleLbl="alignNode1" presStyleIdx="2" presStyleCnt="4">
        <dgm:presLayoutVars>
          <dgm:bulletEnabled val="1"/>
        </dgm:presLayoutVars>
      </dgm:prSet>
      <dgm:spPr/>
    </dgm:pt>
    <dgm:pt modelId="{694E7574-7B77-4EDD-AB55-9EB1D3991D5E}" type="pres">
      <dgm:prSet presAssocID="{A053CDC7-BCDF-4376-99A6-63AFF91772DB}" presName="sibTrans" presStyleCnt="0"/>
      <dgm:spPr/>
    </dgm:pt>
    <dgm:pt modelId="{26111B23-2A89-4811-B5A9-2844793876D8}" type="pres">
      <dgm:prSet presAssocID="{538A6B63-DD0C-4CD3-A549-452E9FCFF6AE}" presName="compositeNode" presStyleCnt="0">
        <dgm:presLayoutVars>
          <dgm:bulletEnabled val="1"/>
        </dgm:presLayoutVars>
      </dgm:prSet>
      <dgm:spPr/>
    </dgm:pt>
    <dgm:pt modelId="{FA10999B-6020-4298-A057-55AA9BC7249F}" type="pres">
      <dgm:prSet presAssocID="{538A6B63-DD0C-4CD3-A549-452E9FCFF6AE}" presName="bgRect" presStyleLbl="alignNode1" presStyleIdx="3" presStyleCnt="4"/>
      <dgm:spPr/>
    </dgm:pt>
    <dgm:pt modelId="{623C4008-CA17-4541-8FDB-CDBFB67C3BA6}" type="pres">
      <dgm:prSet presAssocID="{4156F02D-B842-4D33-A932-66BE5F4B8F1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4BC7874-B37B-40B3-B346-F03B3FD3AA75}" type="pres">
      <dgm:prSet presAssocID="{538A6B63-DD0C-4CD3-A549-452E9FCFF6A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3B6742A-06D8-492B-A150-FD064E7E56A5}" type="presOf" srcId="{2476BA6E-AA67-4E2E-9743-89D6BA078AEA}" destId="{DC1BBB82-D32A-4BC4-8539-20F4B0DE7D8F}" srcOrd="0" destOrd="0" presId="urn:microsoft.com/office/officeart/2016/7/layout/LinearBlockProcessNumbered"/>
    <dgm:cxn modelId="{CC9F9D5D-D04E-47D7-9EB1-35982418F973}" type="presOf" srcId="{538A6B63-DD0C-4CD3-A549-452E9FCFF6AE}" destId="{FA10999B-6020-4298-A057-55AA9BC7249F}" srcOrd="0" destOrd="0" presId="urn:microsoft.com/office/officeart/2016/7/layout/LinearBlockProcessNumbered"/>
    <dgm:cxn modelId="{D6E38A47-DC3F-4BB0-97CA-05F3A2A4F398}" type="presOf" srcId="{538A6B63-DD0C-4CD3-A549-452E9FCFF6AE}" destId="{E4BC7874-B37B-40B3-B346-F03B3FD3AA75}" srcOrd="1" destOrd="0" presId="urn:microsoft.com/office/officeart/2016/7/layout/LinearBlockProcessNumbered"/>
    <dgm:cxn modelId="{A9D29768-6256-4A4A-975C-A5E02913FF3C}" type="presOf" srcId="{00312E46-0B05-4AB4-B363-2AA170D3E5B1}" destId="{BB949559-0AC8-44A3-9CE2-C68CE97983F1}" srcOrd="0" destOrd="0" presId="urn:microsoft.com/office/officeart/2016/7/layout/LinearBlockProcessNumbered"/>
    <dgm:cxn modelId="{4078956E-B501-4A7D-A7BD-6B88E55A96B8}" type="presOf" srcId="{F96B06AB-F63A-40E9-87E7-C2BF393DEF6E}" destId="{0BA205D5-70B6-4882-AF8C-A8896AFDCDFD}" srcOrd="0" destOrd="0" presId="urn:microsoft.com/office/officeart/2016/7/layout/LinearBlockProcessNumbered"/>
    <dgm:cxn modelId="{03CF944F-8772-41F9-9590-57BBCBD29F35}" type="presOf" srcId="{A053CDC7-BCDF-4376-99A6-63AFF91772DB}" destId="{24AC7E29-6B02-4858-833A-342CEAA92065}" srcOrd="0" destOrd="0" presId="urn:microsoft.com/office/officeart/2016/7/layout/LinearBlockProcessNumbered"/>
    <dgm:cxn modelId="{6D3F0655-ED33-47DC-B5CE-EB8087894681}" type="presOf" srcId="{C9CD8346-898C-4EDF-B936-39C9C97E5362}" destId="{9A90F1D6-59B0-44EE-AD06-2FCE0547F5F7}" srcOrd="1" destOrd="0" presId="urn:microsoft.com/office/officeart/2016/7/layout/LinearBlockProcessNumbered"/>
    <dgm:cxn modelId="{B76EB979-16BC-4084-90B5-4BCF1C0D2B35}" srcId="{00312E46-0B05-4AB4-B363-2AA170D3E5B1}" destId="{C9CD8346-898C-4EDF-B936-39C9C97E5362}" srcOrd="0" destOrd="0" parTransId="{7C0CCEB0-2771-475B-A227-B0157E89CFDA}" sibTransId="{CED6C0FB-14FC-4DA8-AFB4-9C7572EE5772}"/>
    <dgm:cxn modelId="{5A35DE5A-5699-4DCB-BD39-1F0097F039FE}" type="presOf" srcId="{F96B06AB-F63A-40E9-87E7-C2BF393DEF6E}" destId="{6361024D-D99A-4494-8F22-CF919E9807D9}" srcOrd="1" destOrd="0" presId="urn:microsoft.com/office/officeart/2016/7/layout/LinearBlockProcessNumbered"/>
    <dgm:cxn modelId="{F43D5B7C-18AE-4C84-83C0-83F9FB6AD2C6}" type="presOf" srcId="{C9CD8346-898C-4EDF-B936-39C9C97E5362}" destId="{2CFA96BA-111A-4DF1-853C-C066777A0026}" srcOrd="0" destOrd="0" presId="urn:microsoft.com/office/officeart/2016/7/layout/LinearBlockProcessNumbered"/>
    <dgm:cxn modelId="{4D642394-A1E4-43DF-8292-19101A9B54BF}" type="presOf" srcId="{FB32D42A-1B8E-4C0E-B7CF-90F0B9D082E2}" destId="{35F0B7C8-CE90-4973-81E8-B0B881D7E9E5}" srcOrd="1" destOrd="0" presId="urn:microsoft.com/office/officeart/2016/7/layout/LinearBlockProcessNumbered"/>
    <dgm:cxn modelId="{DC590D9F-5863-43D9-A28B-4148756A079D}" srcId="{00312E46-0B05-4AB4-B363-2AA170D3E5B1}" destId="{F96B06AB-F63A-40E9-87E7-C2BF393DEF6E}" srcOrd="2" destOrd="0" parTransId="{C30E5ACC-D680-4907-B11E-597EDD5618CD}" sibTransId="{A053CDC7-BCDF-4376-99A6-63AFF91772DB}"/>
    <dgm:cxn modelId="{99335DB2-1449-4B88-93FC-20EDA15DFD14}" type="presOf" srcId="{CED6C0FB-14FC-4DA8-AFB4-9C7572EE5772}" destId="{2A9D9D46-3D23-46DA-AEBF-C677144BBB42}" srcOrd="0" destOrd="0" presId="urn:microsoft.com/office/officeart/2016/7/layout/LinearBlockProcessNumbered"/>
    <dgm:cxn modelId="{BFDCB6BD-310C-4867-B380-26A2328148E3}" srcId="{00312E46-0B05-4AB4-B363-2AA170D3E5B1}" destId="{FB32D42A-1B8E-4C0E-B7CF-90F0B9D082E2}" srcOrd="1" destOrd="0" parTransId="{1EFD6709-D5C4-4074-A797-8AF8C62805B9}" sibTransId="{2476BA6E-AA67-4E2E-9743-89D6BA078AEA}"/>
    <dgm:cxn modelId="{11E4EBC8-F612-47CF-B1CF-C025419574A3}" srcId="{00312E46-0B05-4AB4-B363-2AA170D3E5B1}" destId="{538A6B63-DD0C-4CD3-A549-452E9FCFF6AE}" srcOrd="3" destOrd="0" parTransId="{BBAA4F3A-2BEE-497B-9A5A-37DF507D62A6}" sibTransId="{4156F02D-B842-4D33-A932-66BE5F4B8F17}"/>
    <dgm:cxn modelId="{2486F1E2-0FD8-4940-9314-73853E0B4911}" type="presOf" srcId="{4156F02D-B842-4D33-A932-66BE5F4B8F17}" destId="{623C4008-CA17-4541-8FDB-CDBFB67C3BA6}" srcOrd="0" destOrd="0" presId="urn:microsoft.com/office/officeart/2016/7/layout/LinearBlockProcessNumbered"/>
    <dgm:cxn modelId="{6E3D9CE6-31B0-40E7-9381-B3C06B4774DA}" type="presOf" srcId="{FB32D42A-1B8E-4C0E-B7CF-90F0B9D082E2}" destId="{DADABCC2-B329-4E1E-BD7F-376EB33D6FFF}" srcOrd="0" destOrd="0" presId="urn:microsoft.com/office/officeart/2016/7/layout/LinearBlockProcessNumbered"/>
    <dgm:cxn modelId="{2124395B-3B1C-4BD8-A228-9BB0437C8A52}" type="presParOf" srcId="{BB949559-0AC8-44A3-9CE2-C68CE97983F1}" destId="{E7BE7FB7-6EEC-4095-BE34-B086E242ACB7}" srcOrd="0" destOrd="0" presId="urn:microsoft.com/office/officeart/2016/7/layout/LinearBlockProcessNumbered"/>
    <dgm:cxn modelId="{F7FD46E4-9EA7-4A8D-90AB-96B1D8E3C508}" type="presParOf" srcId="{E7BE7FB7-6EEC-4095-BE34-B086E242ACB7}" destId="{2CFA96BA-111A-4DF1-853C-C066777A0026}" srcOrd="0" destOrd="0" presId="urn:microsoft.com/office/officeart/2016/7/layout/LinearBlockProcessNumbered"/>
    <dgm:cxn modelId="{FE89F8C1-E905-44D7-9E04-81C9B425842F}" type="presParOf" srcId="{E7BE7FB7-6EEC-4095-BE34-B086E242ACB7}" destId="{2A9D9D46-3D23-46DA-AEBF-C677144BBB42}" srcOrd="1" destOrd="0" presId="urn:microsoft.com/office/officeart/2016/7/layout/LinearBlockProcessNumbered"/>
    <dgm:cxn modelId="{519CD997-9DF2-4F00-8566-782D3A6B944D}" type="presParOf" srcId="{E7BE7FB7-6EEC-4095-BE34-B086E242ACB7}" destId="{9A90F1D6-59B0-44EE-AD06-2FCE0547F5F7}" srcOrd="2" destOrd="0" presId="urn:microsoft.com/office/officeart/2016/7/layout/LinearBlockProcessNumbered"/>
    <dgm:cxn modelId="{C0DF81EB-2D1D-43A1-8116-AAAECE65D5F3}" type="presParOf" srcId="{BB949559-0AC8-44A3-9CE2-C68CE97983F1}" destId="{7C2211DA-1EA6-4446-B713-A6F6936F6759}" srcOrd="1" destOrd="0" presId="urn:microsoft.com/office/officeart/2016/7/layout/LinearBlockProcessNumbered"/>
    <dgm:cxn modelId="{BDCB6A3A-036D-45A1-80CF-1B8E9332B761}" type="presParOf" srcId="{BB949559-0AC8-44A3-9CE2-C68CE97983F1}" destId="{8FFB682B-BBBD-474D-9701-ED75B5337E52}" srcOrd="2" destOrd="0" presId="urn:microsoft.com/office/officeart/2016/7/layout/LinearBlockProcessNumbered"/>
    <dgm:cxn modelId="{8A0E3A23-3BF1-4DEE-A223-EB7FF4E9FAF8}" type="presParOf" srcId="{8FFB682B-BBBD-474D-9701-ED75B5337E52}" destId="{DADABCC2-B329-4E1E-BD7F-376EB33D6FFF}" srcOrd="0" destOrd="0" presId="urn:microsoft.com/office/officeart/2016/7/layout/LinearBlockProcessNumbered"/>
    <dgm:cxn modelId="{37F329CC-69B4-43B5-8937-8DCC191322E4}" type="presParOf" srcId="{8FFB682B-BBBD-474D-9701-ED75B5337E52}" destId="{DC1BBB82-D32A-4BC4-8539-20F4B0DE7D8F}" srcOrd="1" destOrd="0" presId="urn:microsoft.com/office/officeart/2016/7/layout/LinearBlockProcessNumbered"/>
    <dgm:cxn modelId="{5F7FADA9-7E98-4D44-84C2-70F9D5DAE4B3}" type="presParOf" srcId="{8FFB682B-BBBD-474D-9701-ED75B5337E52}" destId="{35F0B7C8-CE90-4973-81E8-B0B881D7E9E5}" srcOrd="2" destOrd="0" presId="urn:microsoft.com/office/officeart/2016/7/layout/LinearBlockProcessNumbered"/>
    <dgm:cxn modelId="{153EC2DE-C6FD-486F-8B36-82774FFF1178}" type="presParOf" srcId="{BB949559-0AC8-44A3-9CE2-C68CE97983F1}" destId="{6439E1A8-598F-44C9-A884-D9A89446D21D}" srcOrd="3" destOrd="0" presId="urn:microsoft.com/office/officeart/2016/7/layout/LinearBlockProcessNumbered"/>
    <dgm:cxn modelId="{D5012B46-E7B5-404D-A352-7546F676C56E}" type="presParOf" srcId="{BB949559-0AC8-44A3-9CE2-C68CE97983F1}" destId="{68C1BBC2-989B-4357-85CC-A76D0158D7B2}" srcOrd="4" destOrd="0" presId="urn:microsoft.com/office/officeart/2016/7/layout/LinearBlockProcessNumbered"/>
    <dgm:cxn modelId="{F7B1E148-B933-4C9B-A899-74005701F33F}" type="presParOf" srcId="{68C1BBC2-989B-4357-85CC-A76D0158D7B2}" destId="{0BA205D5-70B6-4882-AF8C-A8896AFDCDFD}" srcOrd="0" destOrd="0" presId="urn:microsoft.com/office/officeart/2016/7/layout/LinearBlockProcessNumbered"/>
    <dgm:cxn modelId="{250941A2-4B87-43D3-A7B7-AF044BE590B8}" type="presParOf" srcId="{68C1BBC2-989B-4357-85CC-A76D0158D7B2}" destId="{24AC7E29-6B02-4858-833A-342CEAA92065}" srcOrd="1" destOrd="0" presId="urn:microsoft.com/office/officeart/2016/7/layout/LinearBlockProcessNumbered"/>
    <dgm:cxn modelId="{C158012C-A05C-42B1-AD50-105A291AF2A9}" type="presParOf" srcId="{68C1BBC2-989B-4357-85CC-A76D0158D7B2}" destId="{6361024D-D99A-4494-8F22-CF919E9807D9}" srcOrd="2" destOrd="0" presId="urn:microsoft.com/office/officeart/2016/7/layout/LinearBlockProcessNumbered"/>
    <dgm:cxn modelId="{5B7F0444-8692-4347-8B8B-25721258CDC2}" type="presParOf" srcId="{BB949559-0AC8-44A3-9CE2-C68CE97983F1}" destId="{694E7574-7B77-4EDD-AB55-9EB1D3991D5E}" srcOrd="5" destOrd="0" presId="urn:microsoft.com/office/officeart/2016/7/layout/LinearBlockProcessNumbered"/>
    <dgm:cxn modelId="{FC836CA9-A9B8-40FD-B2D7-848FD9252BCD}" type="presParOf" srcId="{BB949559-0AC8-44A3-9CE2-C68CE97983F1}" destId="{26111B23-2A89-4811-B5A9-2844793876D8}" srcOrd="6" destOrd="0" presId="urn:microsoft.com/office/officeart/2016/7/layout/LinearBlockProcessNumbered"/>
    <dgm:cxn modelId="{774A5C7E-4F48-4327-AF76-DD5759CC278A}" type="presParOf" srcId="{26111B23-2A89-4811-B5A9-2844793876D8}" destId="{FA10999B-6020-4298-A057-55AA9BC7249F}" srcOrd="0" destOrd="0" presId="urn:microsoft.com/office/officeart/2016/7/layout/LinearBlockProcessNumbered"/>
    <dgm:cxn modelId="{44181BA5-4B77-4238-880D-0406CD47F4C7}" type="presParOf" srcId="{26111B23-2A89-4811-B5A9-2844793876D8}" destId="{623C4008-CA17-4541-8FDB-CDBFB67C3BA6}" srcOrd="1" destOrd="0" presId="urn:microsoft.com/office/officeart/2016/7/layout/LinearBlockProcessNumbered"/>
    <dgm:cxn modelId="{741E219F-79DD-4220-8BD2-C7307A132960}" type="presParOf" srcId="{26111B23-2A89-4811-B5A9-2844793876D8}" destId="{E4BC7874-B37B-40B3-B346-F03B3FD3AA75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40310D-CA6A-471C-A094-62EB7C377E9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F29977-6B58-4D66-B0AB-B4CEC700D8A1}">
      <dgm:prSet/>
      <dgm:spPr/>
      <dgm:t>
        <a:bodyPr/>
        <a:lstStyle/>
        <a:p>
          <a:r>
            <a:rPr lang="pt-PT"/>
            <a:t>Lugares podem estar vazios;</a:t>
          </a:r>
          <a:endParaRPr lang="en-US"/>
        </a:p>
      </dgm:t>
    </dgm:pt>
    <dgm:pt modelId="{B4E077FA-9440-4F3E-85B2-5CB0AFFCD9D9}" type="parTrans" cxnId="{1AA71DEA-C54B-4CC8-B8FD-53204900BBBD}">
      <dgm:prSet/>
      <dgm:spPr/>
      <dgm:t>
        <a:bodyPr/>
        <a:lstStyle/>
        <a:p>
          <a:endParaRPr lang="en-US"/>
        </a:p>
      </dgm:t>
    </dgm:pt>
    <dgm:pt modelId="{374CCDD1-5799-40EC-856E-C172A2BE45BF}" type="sibTrans" cxnId="{1AA71DEA-C54B-4CC8-B8FD-53204900BBBD}">
      <dgm:prSet/>
      <dgm:spPr/>
      <dgm:t>
        <a:bodyPr/>
        <a:lstStyle/>
        <a:p>
          <a:endParaRPr lang="en-US"/>
        </a:p>
      </dgm:t>
    </dgm:pt>
    <dgm:pt modelId="{3AC897FA-0D6F-440F-9A2D-B8FDEDB9FE3F}">
      <dgm:prSet/>
      <dgm:spPr/>
      <dgm:t>
        <a:bodyPr/>
        <a:lstStyle/>
        <a:p>
          <a:r>
            <a:rPr lang="en-US"/>
            <a:t>Transições vazias disparam infinitamente; </a:t>
          </a:r>
        </a:p>
      </dgm:t>
    </dgm:pt>
    <dgm:pt modelId="{BCE94683-1566-446B-98A3-36134DD24C4F}" type="parTrans" cxnId="{B951F1B4-006A-41E6-91AB-24DFB13AD752}">
      <dgm:prSet/>
      <dgm:spPr/>
      <dgm:t>
        <a:bodyPr/>
        <a:lstStyle/>
        <a:p>
          <a:endParaRPr lang="en-US"/>
        </a:p>
      </dgm:t>
    </dgm:pt>
    <dgm:pt modelId="{FDCFA2D5-0C21-44E1-B568-90CEB5B38462}" type="sibTrans" cxnId="{B951F1B4-006A-41E6-91AB-24DFB13AD752}">
      <dgm:prSet/>
      <dgm:spPr/>
      <dgm:t>
        <a:bodyPr/>
        <a:lstStyle/>
        <a:p>
          <a:endParaRPr lang="en-US"/>
        </a:p>
      </dgm:t>
    </dgm:pt>
    <dgm:pt modelId="{DC1DC848-6840-4826-B9B4-9522E37F3A63}">
      <dgm:prSet/>
      <dgm:spPr/>
      <dgm:t>
        <a:bodyPr/>
        <a:lstStyle/>
        <a:p>
          <a:r>
            <a:rPr lang="pt-PT"/>
            <a:t>Lugares podem possuir mais que uma marca e pode ser de vários tipos de dados;</a:t>
          </a:r>
          <a:endParaRPr lang="en-US"/>
        </a:p>
      </dgm:t>
    </dgm:pt>
    <dgm:pt modelId="{E74DE99D-40D5-42E0-B35F-05D30D305619}" type="parTrans" cxnId="{982185E1-D6C3-4CA8-B120-A54310C3D734}">
      <dgm:prSet/>
      <dgm:spPr/>
      <dgm:t>
        <a:bodyPr/>
        <a:lstStyle/>
        <a:p>
          <a:endParaRPr lang="en-US"/>
        </a:p>
      </dgm:t>
    </dgm:pt>
    <dgm:pt modelId="{039F2E8D-71D2-4F98-9C6B-E7D726388533}" type="sibTrans" cxnId="{982185E1-D6C3-4CA8-B120-A54310C3D734}">
      <dgm:prSet/>
      <dgm:spPr/>
      <dgm:t>
        <a:bodyPr/>
        <a:lstStyle/>
        <a:p>
          <a:endParaRPr lang="en-US"/>
        </a:p>
      </dgm:t>
    </dgm:pt>
    <dgm:pt modelId="{954E3AAB-26FD-494B-9100-E0ED84506160}">
      <dgm:prSet/>
      <dgm:spPr/>
      <dgm:t>
        <a:bodyPr/>
        <a:lstStyle/>
        <a:p>
          <a:r>
            <a:rPr lang="pt-PT"/>
            <a:t>Transição com arcos de entrada, só disparam se tiverem todos marca;</a:t>
          </a:r>
          <a:endParaRPr lang="en-US"/>
        </a:p>
      </dgm:t>
    </dgm:pt>
    <dgm:pt modelId="{DA7AC5F0-799E-4257-BBFF-E767542E5D42}" type="parTrans" cxnId="{7C41DF43-E3D2-4438-9420-2EEBE990C666}">
      <dgm:prSet/>
      <dgm:spPr/>
      <dgm:t>
        <a:bodyPr/>
        <a:lstStyle/>
        <a:p>
          <a:endParaRPr lang="en-US"/>
        </a:p>
      </dgm:t>
    </dgm:pt>
    <dgm:pt modelId="{19E67C9F-3BFB-410B-9261-2E7FAC09A1CE}" type="sibTrans" cxnId="{7C41DF43-E3D2-4438-9420-2EEBE990C666}">
      <dgm:prSet/>
      <dgm:spPr/>
      <dgm:t>
        <a:bodyPr/>
        <a:lstStyle/>
        <a:p>
          <a:endParaRPr lang="en-US"/>
        </a:p>
      </dgm:t>
    </dgm:pt>
    <dgm:pt modelId="{31246443-BD0A-4B81-946F-41D28A04FFA0}">
      <dgm:prSet/>
      <dgm:spPr/>
      <dgm:t>
        <a:bodyPr/>
        <a:lstStyle/>
        <a:p>
          <a:r>
            <a:rPr lang="pt-PT"/>
            <a:t>Chamadas a transições dentro da mesma rede com a sintaxe adequada;</a:t>
          </a:r>
          <a:endParaRPr lang="en-US"/>
        </a:p>
      </dgm:t>
    </dgm:pt>
    <dgm:pt modelId="{1A9B4061-28CA-4D8D-8268-1BC32ACB1424}" type="parTrans" cxnId="{429A4483-7C8F-4C43-A887-891CD68A5204}">
      <dgm:prSet/>
      <dgm:spPr/>
      <dgm:t>
        <a:bodyPr/>
        <a:lstStyle/>
        <a:p>
          <a:endParaRPr lang="en-US"/>
        </a:p>
      </dgm:t>
    </dgm:pt>
    <dgm:pt modelId="{9EE2EDB5-5EE2-4579-9959-4D0BB7D17A02}" type="sibTrans" cxnId="{429A4483-7C8F-4C43-A887-891CD68A5204}">
      <dgm:prSet/>
      <dgm:spPr/>
      <dgm:t>
        <a:bodyPr/>
        <a:lstStyle/>
        <a:p>
          <a:endParaRPr lang="en-US"/>
        </a:p>
      </dgm:t>
    </dgm:pt>
    <dgm:pt modelId="{81A68639-E375-4497-8F1D-63A542251C51}">
      <dgm:prSet/>
      <dgm:spPr/>
      <dgm:t>
        <a:bodyPr/>
        <a:lstStyle/>
        <a:p>
          <a:r>
            <a:rPr lang="pt-PT"/>
            <a:t>Guardas nas transições para verificações;</a:t>
          </a:r>
          <a:endParaRPr lang="en-US"/>
        </a:p>
      </dgm:t>
    </dgm:pt>
    <dgm:pt modelId="{FC1A5019-AE7C-412A-80E7-E7610EBCC2EB}" type="parTrans" cxnId="{7E982390-B0BF-4D6C-A434-71D8E7EA476A}">
      <dgm:prSet/>
      <dgm:spPr/>
      <dgm:t>
        <a:bodyPr/>
        <a:lstStyle/>
        <a:p>
          <a:endParaRPr lang="en-US"/>
        </a:p>
      </dgm:t>
    </dgm:pt>
    <dgm:pt modelId="{9C2EDD04-A75A-41B0-8A1A-DA2D10688D86}" type="sibTrans" cxnId="{7E982390-B0BF-4D6C-A434-71D8E7EA476A}">
      <dgm:prSet/>
      <dgm:spPr/>
      <dgm:t>
        <a:bodyPr/>
        <a:lstStyle/>
        <a:p>
          <a:endParaRPr lang="en-US"/>
        </a:p>
      </dgm:t>
    </dgm:pt>
    <dgm:pt modelId="{80250E90-2C2B-45A5-BCEE-845C66F89883}">
      <dgm:prSet/>
      <dgm:spPr/>
      <dgm:t>
        <a:bodyPr/>
        <a:lstStyle/>
        <a:p>
          <a:r>
            <a:rPr lang="pt-PT"/>
            <a:t>Podem ser chamadas outras redes no Renew;</a:t>
          </a:r>
          <a:endParaRPr lang="en-US"/>
        </a:p>
      </dgm:t>
    </dgm:pt>
    <dgm:pt modelId="{28102370-8AC2-45FA-ABA3-4A0B983E6DB5}" type="parTrans" cxnId="{E437F635-A86E-489A-9CC2-94334DC23D54}">
      <dgm:prSet/>
      <dgm:spPr/>
      <dgm:t>
        <a:bodyPr/>
        <a:lstStyle/>
        <a:p>
          <a:endParaRPr lang="en-US"/>
        </a:p>
      </dgm:t>
    </dgm:pt>
    <dgm:pt modelId="{B271FE8E-CFDF-4EF3-A0E8-BA24E477183A}" type="sibTrans" cxnId="{E437F635-A86E-489A-9CC2-94334DC23D54}">
      <dgm:prSet/>
      <dgm:spPr/>
      <dgm:t>
        <a:bodyPr/>
        <a:lstStyle/>
        <a:p>
          <a:endParaRPr lang="en-US"/>
        </a:p>
      </dgm:t>
    </dgm:pt>
    <dgm:pt modelId="{F899C8BF-5809-429D-A44E-6B0D160C8483}">
      <dgm:prSet/>
      <dgm:spPr/>
      <dgm:t>
        <a:bodyPr/>
        <a:lstStyle/>
        <a:p>
          <a:r>
            <a:rPr lang="pt-PT"/>
            <a:t>Pode ser executado código externo;</a:t>
          </a:r>
          <a:endParaRPr lang="en-US"/>
        </a:p>
      </dgm:t>
    </dgm:pt>
    <dgm:pt modelId="{07AB4B84-71EE-41CA-B981-84D93E333F96}" type="parTrans" cxnId="{5B491A22-D9E9-41A6-8ECA-5C4C582CE96B}">
      <dgm:prSet/>
      <dgm:spPr/>
      <dgm:t>
        <a:bodyPr/>
        <a:lstStyle/>
        <a:p>
          <a:endParaRPr lang="en-US"/>
        </a:p>
      </dgm:t>
    </dgm:pt>
    <dgm:pt modelId="{48DD0EEE-41D2-489F-87A4-B98CB09C47A5}" type="sibTrans" cxnId="{5B491A22-D9E9-41A6-8ECA-5C4C582CE96B}">
      <dgm:prSet/>
      <dgm:spPr/>
      <dgm:t>
        <a:bodyPr/>
        <a:lstStyle/>
        <a:p>
          <a:endParaRPr lang="en-US"/>
        </a:p>
      </dgm:t>
    </dgm:pt>
    <dgm:pt modelId="{7B05F276-88B7-4563-AD19-389B1046829D}" type="pres">
      <dgm:prSet presAssocID="{0C40310D-CA6A-471C-A094-62EB7C377E97}" presName="root" presStyleCnt="0">
        <dgm:presLayoutVars>
          <dgm:dir/>
          <dgm:resizeHandles val="exact"/>
        </dgm:presLayoutVars>
      </dgm:prSet>
      <dgm:spPr/>
    </dgm:pt>
    <dgm:pt modelId="{EC5173F5-B9A6-453A-8554-4254422C567A}" type="pres">
      <dgm:prSet presAssocID="{0C40310D-CA6A-471C-A094-62EB7C377E97}" presName="container" presStyleCnt="0">
        <dgm:presLayoutVars>
          <dgm:dir/>
          <dgm:resizeHandles val="exact"/>
        </dgm:presLayoutVars>
      </dgm:prSet>
      <dgm:spPr/>
    </dgm:pt>
    <dgm:pt modelId="{9CE1D535-EF0A-4BD3-83CE-9515081EBB1E}" type="pres">
      <dgm:prSet presAssocID="{35F29977-6B58-4D66-B0AB-B4CEC700D8A1}" presName="compNode" presStyleCnt="0"/>
      <dgm:spPr/>
    </dgm:pt>
    <dgm:pt modelId="{19791D94-9E9C-4737-8123-3EC609836A7F}" type="pres">
      <dgm:prSet presAssocID="{35F29977-6B58-4D66-B0AB-B4CEC700D8A1}" presName="iconBgRect" presStyleLbl="bgShp" presStyleIdx="0" presStyleCnt="8"/>
      <dgm:spPr/>
    </dgm:pt>
    <dgm:pt modelId="{33863B4C-8A95-4024-8E88-26B9D3B5BA15}" type="pres">
      <dgm:prSet presAssocID="{35F29977-6B58-4D66-B0AB-B4CEC700D8A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and chairs"/>
        </a:ext>
      </dgm:extLst>
    </dgm:pt>
    <dgm:pt modelId="{B55AA0B7-407F-41FF-9055-01A507BF9BA5}" type="pres">
      <dgm:prSet presAssocID="{35F29977-6B58-4D66-B0AB-B4CEC700D8A1}" presName="spaceRect" presStyleCnt="0"/>
      <dgm:spPr/>
    </dgm:pt>
    <dgm:pt modelId="{FDBE0C2F-C161-4A3C-88B3-5DCEAB40F83B}" type="pres">
      <dgm:prSet presAssocID="{35F29977-6B58-4D66-B0AB-B4CEC700D8A1}" presName="textRect" presStyleLbl="revTx" presStyleIdx="0" presStyleCnt="8">
        <dgm:presLayoutVars>
          <dgm:chMax val="1"/>
          <dgm:chPref val="1"/>
        </dgm:presLayoutVars>
      </dgm:prSet>
      <dgm:spPr/>
    </dgm:pt>
    <dgm:pt modelId="{2DA9C536-6793-47AE-8752-018E2C04E49D}" type="pres">
      <dgm:prSet presAssocID="{374CCDD1-5799-40EC-856E-C172A2BE45BF}" presName="sibTrans" presStyleLbl="sibTrans2D1" presStyleIdx="0" presStyleCnt="0"/>
      <dgm:spPr/>
    </dgm:pt>
    <dgm:pt modelId="{77381AD6-C9CB-4827-996D-C9392AF0251A}" type="pres">
      <dgm:prSet presAssocID="{3AC897FA-0D6F-440F-9A2D-B8FDEDB9FE3F}" presName="compNode" presStyleCnt="0"/>
      <dgm:spPr/>
    </dgm:pt>
    <dgm:pt modelId="{D8BAD6EA-ABC8-4E0D-BD35-3F86EBB7A1B1}" type="pres">
      <dgm:prSet presAssocID="{3AC897FA-0D6F-440F-9A2D-B8FDEDB9FE3F}" presName="iconBgRect" presStyleLbl="bgShp" presStyleIdx="1" presStyleCnt="8"/>
      <dgm:spPr/>
    </dgm:pt>
    <dgm:pt modelId="{C5F5BE90-D12F-44E3-90C8-A616DC35C9AC}" type="pres">
      <dgm:prSet presAssocID="{3AC897FA-0D6F-440F-9A2D-B8FDEDB9FE3F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o"/>
        </a:ext>
      </dgm:extLst>
    </dgm:pt>
    <dgm:pt modelId="{2327540B-AA6B-4F99-814B-7A6B8E63DFB0}" type="pres">
      <dgm:prSet presAssocID="{3AC897FA-0D6F-440F-9A2D-B8FDEDB9FE3F}" presName="spaceRect" presStyleCnt="0"/>
      <dgm:spPr/>
    </dgm:pt>
    <dgm:pt modelId="{339ECC9A-6D89-4B42-92AA-A82AE2BEF919}" type="pres">
      <dgm:prSet presAssocID="{3AC897FA-0D6F-440F-9A2D-B8FDEDB9FE3F}" presName="textRect" presStyleLbl="revTx" presStyleIdx="1" presStyleCnt="8">
        <dgm:presLayoutVars>
          <dgm:chMax val="1"/>
          <dgm:chPref val="1"/>
        </dgm:presLayoutVars>
      </dgm:prSet>
      <dgm:spPr/>
    </dgm:pt>
    <dgm:pt modelId="{24A01065-D8CF-4AA9-B74C-10144D335940}" type="pres">
      <dgm:prSet presAssocID="{FDCFA2D5-0C21-44E1-B568-90CEB5B38462}" presName="sibTrans" presStyleLbl="sibTrans2D1" presStyleIdx="0" presStyleCnt="0"/>
      <dgm:spPr/>
    </dgm:pt>
    <dgm:pt modelId="{7A9D5A81-2847-41C5-863D-C3A509CFF708}" type="pres">
      <dgm:prSet presAssocID="{DC1DC848-6840-4826-B9B4-9522E37F3A63}" presName="compNode" presStyleCnt="0"/>
      <dgm:spPr/>
    </dgm:pt>
    <dgm:pt modelId="{78EED3D5-FEEE-480D-849A-BD244D56874B}" type="pres">
      <dgm:prSet presAssocID="{DC1DC848-6840-4826-B9B4-9522E37F3A63}" presName="iconBgRect" presStyleLbl="bgShp" presStyleIdx="2" presStyleCnt="8"/>
      <dgm:spPr/>
    </dgm:pt>
    <dgm:pt modelId="{B5680EFF-7C32-4872-AB78-8CE5F25E2ACD}" type="pres">
      <dgm:prSet presAssocID="{DC1DC848-6840-4826-B9B4-9522E37F3A6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zador"/>
        </a:ext>
      </dgm:extLst>
    </dgm:pt>
    <dgm:pt modelId="{0014763E-201B-43A4-84FE-5C6641F5D03E}" type="pres">
      <dgm:prSet presAssocID="{DC1DC848-6840-4826-B9B4-9522E37F3A63}" presName="spaceRect" presStyleCnt="0"/>
      <dgm:spPr/>
    </dgm:pt>
    <dgm:pt modelId="{3458F228-98D6-4B75-9A2C-596E95C18489}" type="pres">
      <dgm:prSet presAssocID="{DC1DC848-6840-4826-B9B4-9522E37F3A63}" presName="textRect" presStyleLbl="revTx" presStyleIdx="2" presStyleCnt="8">
        <dgm:presLayoutVars>
          <dgm:chMax val="1"/>
          <dgm:chPref val="1"/>
        </dgm:presLayoutVars>
      </dgm:prSet>
      <dgm:spPr/>
    </dgm:pt>
    <dgm:pt modelId="{A3B3808A-FEE5-4EDC-8A1C-AE2A8208DB43}" type="pres">
      <dgm:prSet presAssocID="{039F2E8D-71D2-4F98-9C6B-E7D726388533}" presName="sibTrans" presStyleLbl="sibTrans2D1" presStyleIdx="0" presStyleCnt="0"/>
      <dgm:spPr/>
    </dgm:pt>
    <dgm:pt modelId="{C07E2AB6-AAE7-403C-B1AE-2C8EFE551666}" type="pres">
      <dgm:prSet presAssocID="{954E3AAB-26FD-494B-9100-E0ED84506160}" presName="compNode" presStyleCnt="0"/>
      <dgm:spPr/>
    </dgm:pt>
    <dgm:pt modelId="{4CD6081B-087E-4625-A373-3787B13036D6}" type="pres">
      <dgm:prSet presAssocID="{954E3AAB-26FD-494B-9100-E0ED84506160}" presName="iconBgRect" presStyleLbl="bgShp" presStyleIdx="3" presStyleCnt="8"/>
      <dgm:spPr/>
    </dgm:pt>
    <dgm:pt modelId="{2DF7ADB5-819C-44C4-9E3B-C7F7FB89C9BB}" type="pres">
      <dgm:prSet presAssocID="{954E3AAB-26FD-494B-9100-E0ED8450616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B6B3D7A2-5A41-45E6-AAE6-16A83B060E8A}" type="pres">
      <dgm:prSet presAssocID="{954E3AAB-26FD-494B-9100-E0ED84506160}" presName="spaceRect" presStyleCnt="0"/>
      <dgm:spPr/>
    </dgm:pt>
    <dgm:pt modelId="{AC542954-4E49-4199-A1AC-ADF15D05BACB}" type="pres">
      <dgm:prSet presAssocID="{954E3AAB-26FD-494B-9100-E0ED84506160}" presName="textRect" presStyleLbl="revTx" presStyleIdx="3" presStyleCnt="8">
        <dgm:presLayoutVars>
          <dgm:chMax val="1"/>
          <dgm:chPref val="1"/>
        </dgm:presLayoutVars>
      </dgm:prSet>
      <dgm:spPr/>
    </dgm:pt>
    <dgm:pt modelId="{8C0F0720-C252-436F-BD72-71EB87DF6496}" type="pres">
      <dgm:prSet presAssocID="{19E67C9F-3BFB-410B-9261-2E7FAC09A1CE}" presName="sibTrans" presStyleLbl="sibTrans2D1" presStyleIdx="0" presStyleCnt="0"/>
      <dgm:spPr/>
    </dgm:pt>
    <dgm:pt modelId="{22879B2F-958E-4570-9371-0A4EBD2566B1}" type="pres">
      <dgm:prSet presAssocID="{31246443-BD0A-4B81-946F-41D28A04FFA0}" presName="compNode" presStyleCnt="0"/>
      <dgm:spPr/>
    </dgm:pt>
    <dgm:pt modelId="{08FB5DC5-10CB-43C0-8126-81973D9A0584}" type="pres">
      <dgm:prSet presAssocID="{31246443-BD0A-4B81-946F-41D28A04FFA0}" presName="iconBgRect" presStyleLbl="bgShp" presStyleIdx="4" presStyleCnt="8"/>
      <dgm:spPr/>
    </dgm:pt>
    <dgm:pt modelId="{3F8EA637-1764-4A26-8E44-73EB2C18E3E6}" type="pres">
      <dgm:prSet presAssocID="{31246443-BD0A-4B81-946F-41D28A04FFA0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9EED43D4-1FFC-4E55-98C3-26E98474476C}" type="pres">
      <dgm:prSet presAssocID="{31246443-BD0A-4B81-946F-41D28A04FFA0}" presName="spaceRect" presStyleCnt="0"/>
      <dgm:spPr/>
    </dgm:pt>
    <dgm:pt modelId="{78DBF46D-25B9-481A-A611-24F47DF323E9}" type="pres">
      <dgm:prSet presAssocID="{31246443-BD0A-4B81-946F-41D28A04FFA0}" presName="textRect" presStyleLbl="revTx" presStyleIdx="4" presStyleCnt="8">
        <dgm:presLayoutVars>
          <dgm:chMax val="1"/>
          <dgm:chPref val="1"/>
        </dgm:presLayoutVars>
      </dgm:prSet>
      <dgm:spPr/>
    </dgm:pt>
    <dgm:pt modelId="{BF93F221-C124-4173-8D44-01770C287751}" type="pres">
      <dgm:prSet presAssocID="{9EE2EDB5-5EE2-4579-9959-4D0BB7D17A02}" presName="sibTrans" presStyleLbl="sibTrans2D1" presStyleIdx="0" presStyleCnt="0"/>
      <dgm:spPr/>
    </dgm:pt>
    <dgm:pt modelId="{8EC3800E-8B3B-44D3-8991-AD8C33132112}" type="pres">
      <dgm:prSet presAssocID="{81A68639-E375-4497-8F1D-63A542251C51}" presName="compNode" presStyleCnt="0"/>
      <dgm:spPr/>
    </dgm:pt>
    <dgm:pt modelId="{D2926E01-18C9-4081-B0B2-E967149FB8C0}" type="pres">
      <dgm:prSet presAssocID="{81A68639-E375-4497-8F1D-63A542251C51}" presName="iconBgRect" presStyleLbl="bgShp" presStyleIdx="5" presStyleCnt="8"/>
      <dgm:spPr/>
    </dgm:pt>
    <dgm:pt modelId="{D2A6D52B-4F9B-4D16-8655-B3E2DF932923}" type="pres">
      <dgm:prSet presAssocID="{81A68639-E375-4497-8F1D-63A542251C5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05052ECC-413F-42FE-B149-B7866BE454DF}" type="pres">
      <dgm:prSet presAssocID="{81A68639-E375-4497-8F1D-63A542251C51}" presName="spaceRect" presStyleCnt="0"/>
      <dgm:spPr/>
    </dgm:pt>
    <dgm:pt modelId="{E9EB7003-D8F9-44ED-96D0-43DCD08CC5C2}" type="pres">
      <dgm:prSet presAssocID="{81A68639-E375-4497-8F1D-63A542251C51}" presName="textRect" presStyleLbl="revTx" presStyleIdx="5" presStyleCnt="8">
        <dgm:presLayoutVars>
          <dgm:chMax val="1"/>
          <dgm:chPref val="1"/>
        </dgm:presLayoutVars>
      </dgm:prSet>
      <dgm:spPr/>
    </dgm:pt>
    <dgm:pt modelId="{462D054A-053F-4C02-B8F2-DB71576EF5DD}" type="pres">
      <dgm:prSet presAssocID="{9C2EDD04-A75A-41B0-8A1A-DA2D10688D86}" presName="sibTrans" presStyleLbl="sibTrans2D1" presStyleIdx="0" presStyleCnt="0"/>
      <dgm:spPr/>
    </dgm:pt>
    <dgm:pt modelId="{09E17E14-3D12-423E-8E19-105DBB32CD74}" type="pres">
      <dgm:prSet presAssocID="{80250E90-2C2B-45A5-BCEE-845C66F89883}" presName="compNode" presStyleCnt="0"/>
      <dgm:spPr/>
    </dgm:pt>
    <dgm:pt modelId="{A4B35BD8-FC5F-4E8C-B5CC-5EEDF8E0B605}" type="pres">
      <dgm:prSet presAssocID="{80250E90-2C2B-45A5-BCEE-845C66F89883}" presName="iconBgRect" presStyleLbl="bgShp" presStyleIdx="6" presStyleCnt="8"/>
      <dgm:spPr/>
    </dgm:pt>
    <dgm:pt modelId="{37D43090-11B8-418E-B7DB-1A991B9EF439}" type="pres">
      <dgm:prSet presAssocID="{80250E90-2C2B-45A5-BCEE-845C66F8988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Network"/>
        </a:ext>
      </dgm:extLst>
    </dgm:pt>
    <dgm:pt modelId="{6C414790-D98B-4F48-920A-5A17724BBF65}" type="pres">
      <dgm:prSet presAssocID="{80250E90-2C2B-45A5-BCEE-845C66F89883}" presName="spaceRect" presStyleCnt="0"/>
      <dgm:spPr/>
    </dgm:pt>
    <dgm:pt modelId="{625075C6-C37E-442D-BDFE-A80C031C8D1E}" type="pres">
      <dgm:prSet presAssocID="{80250E90-2C2B-45A5-BCEE-845C66F89883}" presName="textRect" presStyleLbl="revTx" presStyleIdx="6" presStyleCnt="8">
        <dgm:presLayoutVars>
          <dgm:chMax val="1"/>
          <dgm:chPref val="1"/>
        </dgm:presLayoutVars>
      </dgm:prSet>
      <dgm:spPr/>
    </dgm:pt>
    <dgm:pt modelId="{334A349E-305B-4615-91AF-148A10F13AF5}" type="pres">
      <dgm:prSet presAssocID="{B271FE8E-CFDF-4EF3-A0E8-BA24E477183A}" presName="sibTrans" presStyleLbl="sibTrans2D1" presStyleIdx="0" presStyleCnt="0"/>
      <dgm:spPr/>
    </dgm:pt>
    <dgm:pt modelId="{5C631ADD-7425-4209-929A-10A203AE9A2A}" type="pres">
      <dgm:prSet presAssocID="{F899C8BF-5809-429D-A44E-6B0D160C8483}" presName="compNode" presStyleCnt="0"/>
      <dgm:spPr/>
    </dgm:pt>
    <dgm:pt modelId="{857DD0C8-5FB3-4DFB-9BAA-8668ACF99FCC}" type="pres">
      <dgm:prSet presAssocID="{F899C8BF-5809-429D-A44E-6B0D160C8483}" presName="iconBgRect" presStyleLbl="bgShp" presStyleIdx="7" presStyleCnt="8"/>
      <dgm:spPr/>
    </dgm:pt>
    <dgm:pt modelId="{43246DC6-8508-407D-B4C0-870D68C05790}" type="pres">
      <dgm:prSet presAssocID="{F899C8BF-5809-429D-A44E-6B0D160C8483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80CEEBF7-A7A4-462A-8052-9ECB6D89F267}" type="pres">
      <dgm:prSet presAssocID="{F899C8BF-5809-429D-A44E-6B0D160C8483}" presName="spaceRect" presStyleCnt="0"/>
      <dgm:spPr/>
    </dgm:pt>
    <dgm:pt modelId="{29D3403E-F7C0-4436-B963-CBC0D6AE2958}" type="pres">
      <dgm:prSet presAssocID="{F899C8BF-5809-429D-A44E-6B0D160C8483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5B491A22-D9E9-41A6-8ECA-5C4C582CE96B}" srcId="{0C40310D-CA6A-471C-A094-62EB7C377E97}" destId="{F899C8BF-5809-429D-A44E-6B0D160C8483}" srcOrd="7" destOrd="0" parTransId="{07AB4B84-71EE-41CA-B981-84D93E333F96}" sibTransId="{48DD0EEE-41D2-489F-87A4-B98CB09C47A5}"/>
    <dgm:cxn modelId="{E437F635-A86E-489A-9CC2-94334DC23D54}" srcId="{0C40310D-CA6A-471C-A094-62EB7C377E97}" destId="{80250E90-2C2B-45A5-BCEE-845C66F89883}" srcOrd="6" destOrd="0" parTransId="{28102370-8AC2-45FA-ABA3-4A0B983E6DB5}" sibTransId="{B271FE8E-CFDF-4EF3-A0E8-BA24E477183A}"/>
    <dgm:cxn modelId="{6762073F-0033-4130-8408-83B7FA9C1E34}" type="presOf" srcId="{35F29977-6B58-4D66-B0AB-B4CEC700D8A1}" destId="{FDBE0C2F-C161-4A3C-88B3-5DCEAB40F83B}" srcOrd="0" destOrd="0" presId="urn:microsoft.com/office/officeart/2018/2/layout/IconCircleList"/>
    <dgm:cxn modelId="{7C41DF43-E3D2-4438-9420-2EEBE990C666}" srcId="{0C40310D-CA6A-471C-A094-62EB7C377E97}" destId="{954E3AAB-26FD-494B-9100-E0ED84506160}" srcOrd="3" destOrd="0" parTransId="{DA7AC5F0-799E-4257-BBFF-E767542E5D42}" sibTransId="{19E67C9F-3BFB-410B-9261-2E7FAC09A1CE}"/>
    <dgm:cxn modelId="{F300E24F-7647-4245-B8AC-1FF800C9B432}" type="presOf" srcId="{31246443-BD0A-4B81-946F-41D28A04FFA0}" destId="{78DBF46D-25B9-481A-A611-24F47DF323E9}" srcOrd="0" destOrd="0" presId="urn:microsoft.com/office/officeart/2018/2/layout/IconCircleList"/>
    <dgm:cxn modelId="{CCBA7C57-279F-48B5-8C6C-21E917EE8F2B}" type="presOf" srcId="{0C40310D-CA6A-471C-A094-62EB7C377E97}" destId="{7B05F276-88B7-4563-AD19-389B1046829D}" srcOrd="0" destOrd="0" presId="urn:microsoft.com/office/officeart/2018/2/layout/IconCircleList"/>
    <dgm:cxn modelId="{41975659-A7DA-4D96-A896-B3CB4BBD5D74}" type="presOf" srcId="{F899C8BF-5809-429D-A44E-6B0D160C8483}" destId="{29D3403E-F7C0-4436-B963-CBC0D6AE2958}" srcOrd="0" destOrd="0" presId="urn:microsoft.com/office/officeart/2018/2/layout/IconCircleList"/>
    <dgm:cxn modelId="{429A4483-7C8F-4C43-A887-891CD68A5204}" srcId="{0C40310D-CA6A-471C-A094-62EB7C377E97}" destId="{31246443-BD0A-4B81-946F-41D28A04FFA0}" srcOrd="4" destOrd="0" parTransId="{1A9B4061-28CA-4D8D-8268-1BC32ACB1424}" sibTransId="{9EE2EDB5-5EE2-4579-9959-4D0BB7D17A02}"/>
    <dgm:cxn modelId="{80B23B88-DD15-4EE9-B515-FB2FA6E00666}" type="presOf" srcId="{9C2EDD04-A75A-41B0-8A1A-DA2D10688D86}" destId="{462D054A-053F-4C02-B8F2-DB71576EF5DD}" srcOrd="0" destOrd="0" presId="urn:microsoft.com/office/officeart/2018/2/layout/IconCircleList"/>
    <dgm:cxn modelId="{FA52B48A-3036-4370-9A1E-888B5E4F1B36}" type="presOf" srcId="{954E3AAB-26FD-494B-9100-E0ED84506160}" destId="{AC542954-4E49-4199-A1AC-ADF15D05BACB}" srcOrd="0" destOrd="0" presId="urn:microsoft.com/office/officeart/2018/2/layout/IconCircleList"/>
    <dgm:cxn modelId="{7E982390-B0BF-4D6C-A434-71D8E7EA476A}" srcId="{0C40310D-CA6A-471C-A094-62EB7C377E97}" destId="{81A68639-E375-4497-8F1D-63A542251C51}" srcOrd="5" destOrd="0" parTransId="{FC1A5019-AE7C-412A-80E7-E7610EBCC2EB}" sibTransId="{9C2EDD04-A75A-41B0-8A1A-DA2D10688D86}"/>
    <dgm:cxn modelId="{C7C7F993-E24A-4C07-A135-9FAD867A7B26}" type="presOf" srcId="{80250E90-2C2B-45A5-BCEE-845C66F89883}" destId="{625075C6-C37E-442D-BDFE-A80C031C8D1E}" srcOrd="0" destOrd="0" presId="urn:microsoft.com/office/officeart/2018/2/layout/IconCircleList"/>
    <dgm:cxn modelId="{E3DDC894-961C-4549-8E7A-4982421BF177}" type="presOf" srcId="{039F2E8D-71D2-4F98-9C6B-E7D726388533}" destId="{A3B3808A-FEE5-4EDC-8A1C-AE2A8208DB43}" srcOrd="0" destOrd="0" presId="urn:microsoft.com/office/officeart/2018/2/layout/IconCircleList"/>
    <dgm:cxn modelId="{859C169A-5105-470F-98F7-02ED42B77AA5}" type="presOf" srcId="{FDCFA2D5-0C21-44E1-B568-90CEB5B38462}" destId="{24A01065-D8CF-4AA9-B74C-10144D335940}" srcOrd="0" destOrd="0" presId="urn:microsoft.com/office/officeart/2018/2/layout/IconCircleList"/>
    <dgm:cxn modelId="{5CE7D09D-CA18-41DD-9BEB-379B61C0D917}" type="presOf" srcId="{B271FE8E-CFDF-4EF3-A0E8-BA24E477183A}" destId="{334A349E-305B-4615-91AF-148A10F13AF5}" srcOrd="0" destOrd="0" presId="urn:microsoft.com/office/officeart/2018/2/layout/IconCircleList"/>
    <dgm:cxn modelId="{1C8331A1-C992-4A5A-B7C4-0D608A043A0B}" type="presOf" srcId="{374CCDD1-5799-40EC-856E-C172A2BE45BF}" destId="{2DA9C536-6793-47AE-8752-018E2C04E49D}" srcOrd="0" destOrd="0" presId="urn:microsoft.com/office/officeart/2018/2/layout/IconCircleList"/>
    <dgm:cxn modelId="{3406C0A1-8E2F-4696-B48D-3FD77F928E28}" type="presOf" srcId="{DC1DC848-6840-4826-B9B4-9522E37F3A63}" destId="{3458F228-98D6-4B75-9A2C-596E95C18489}" srcOrd="0" destOrd="0" presId="urn:microsoft.com/office/officeart/2018/2/layout/IconCircleList"/>
    <dgm:cxn modelId="{B951F1B4-006A-41E6-91AB-24DFB13AD752}" srcId="{0C40310D-CA6A-471C-A094-62EB7C377E97}" destId="{3AC897FA-0D6F-440F-9A2D-B8FDEDB9FE3F}" srcOrd="1" destOrd="0" parTransId="{BCE94683-1566-446B-98A3-36134DD24C4F}" sibTransId="{FDCFA2D5-0C21-44E1-B568-90CEB5B38462}"/>
    <dgm:cxn modelId="{58F313C0-3796-48A6-AC81-ED69B3CC888D}" type="presOf" srcId="{19E67C9F-3BFB-410B-9261-2E7FAC09A1CE}" destId="{8C0F0720-C252-436F-BD72-71EB87DF6496}" srcOrd="0" destOrd="0" presId="urn:microsoft.com/office/officeart/2018/2/layout/IconCircleList"/>
    <dgm:cxn modelId="{331FC9D4-E881-4F22-AE38-897C05ECCD61}" type="presOf" srcId="{81A68639-E375-4497-8F1D-63A542251C51}" destId="{E9EB7003-D8F9-44ED-96D0-43DCD08CC5C2}" srcOrd="0" destOrd="0" presId="urn:microsoft.com/office/officeart/2018/2/layout/IconCircleList"/>
    <dgm:cxn modelId="{0C6BFDDA-7DFE-4A74-8702-CF6D69A20BCE}" type="presOf" srcId="{3AC897FA-0D6F-440F-9A2D-B8FDEDB9FE3F}" destId="{339ECC9A-6D89-4B42-92AA-A82AE2BEF919}" srcOrd="0" destOrd="0" presId="urn:microsoft.com/office/officeart/2018/2/layout/IconCircleList"/>
    <dgm:cxn modelId="{982185E1-D6C3-4CA8-B120-A54310C3D734}" srcId="{0C40310D-CA6A-471C-A094-62EB7C377E97}" destId="{DC1DC848-6840-4826-B9B4-9522E37F3A63}" srcOrd="2" destOrd="0" parTransId="{E74DE99D-40D5-42E0-B35F-05D30D305619}" sibTransId="{039F2E8D-71D2-4F98-9C6B-E7D726388533}"/>
    <dgm:cxn modelId="{1AA71DEA-C54B-4CC8-B8FD-53204900BBBD}" srcId="{0C40310D-CA6A-471C-A094-62EB7C377E97}" destId="{35F29977-6B58-4D66-B0AB-B4CEC700D8A1}" srcOrd="0" destOrd="0" parTransId="{B4E077FA-9440-4F3E-85B2-5CB0AFFCD9D9}" sibTransId="{374CCDD1-5799-40EC-856E-C172A2BE45BF}"/>
    <dgm:cxn modelId="{5B9F7AF2-B948-43B3-833C-937331153CA6}" type="presOf" srcId="{9EE2EDB5-5EE2-4579-9959-4D0BB7D17A02}" destId="{BF93F221-C124-4173-8D44-01770C287751}" srcOrd="0" destOrd="0" presId="urn:microsoft.com/office/officeart/2018/2/layout/IconCircleList"/>
    <dgm:cxn modelId="{66D96568-7B6C-4E2A-ABD5-874126FC4C38}" type="presParOf" srcId="{7B05F276-88B7-4563-AD19-389B1046829D}" destId="{EC5173F5-B9A6-453A-8554-4254422C567A}" srcOrd="0" destOrd="0" presId="urn:microsoft.com/office/officeart/2018/2/layout/IconCircleList"/>
    <dgm:cxn modelId="{B104C544-5A83-4361-A2BD-E795B2184C7F}" type="presParOf" srcId="{EC5173F5-B9A6-453A-8554-4254422C567A}" destId="{9CE1D535-EF0A-4BD3-83CE-9515081EBB1E}" srcOrd="0" destOrd="0" presId="urn:microsoft.com/office/officeart/2018/2/layout/IconCircleList"/>
    <dgm:cxn modelId="{306D4E74-DFC9-43F7-AF7D-1F95C6F46DF3}" type="presParOf" srcId="{9CE1D535-EF0A-4BD3-83CE-9515081EBB1E}" destId="{19791D94-9E9C-4737-8123-3EC609836A7F}" srcOrd="0" destOrd="0" presId="urn:microsoft.com/office/officeart/2018/2/layout/IconCircleList"/>
    <dgm:cxn modelId="{627EED81-0854-457E-8BB9-5FB438AEBA3B}" type="presParOf" srcId="{9CE1D535-EF0A-4BD3-83CE-9515081EBB1E}" destId="{33863B4C-8A95-4024-8E88-26B9D3B5BA15}" srcOrd="1" destOrd="0" presId="urn:microsoft.com/office/officeart/2018/2/layout/IconCircleList"/>
    <dgm:cxn modelId="{BE9C0302-0C68-4C12-BF55-FE8619A8A4C4}" type="presParOf" srcId="{9CE1D535-EF0A-4BD3-83CE-9515081EBB1E}" destId="{B55AA0B7-407F-41FF-9055-01A507BF9BA5}" srcOrd="2" destOrd="0" presId="urn:microsoft.com/office/officeart/2018/2/layout/IconCircleList"/>
    <dgm:cxn modelId="{329F218A-685E-4B8A-A06A-F8BF6BFEC627}" type="presParOf" srcId="{9CE1D535-EF0A-4BD3-83CE-9515081EBB1E}" destId="{FDBE0C2F-C161-4A3C-88B3-5DCEAB40F83B}" srcOrd="3" destOrd="0" presId="urn:microsoft.com/office/officeart/2018/2/layout/IconCircleList"/>
    <dgm:cxn modelId="{47344441-837B-4B47-A8D4-D4BB514D0B61}" type="presParOf" srcId="{EC5173F5-B9A6-453A-8554-4254422C567A}" destId="{2DA9C536-6793-47AE-8752-018E2C04E49D}" srcOrd="1" destOrd="0" presId="urn:microsoft.com/office/officeart/2018/2/layout/IconCircleList"/>
    <dgm:cxn modelId="{FC5C2BC7-2E49-4CA1-BE9C-B3D242FED4BE}" type="presParOf" srcId="{EC5173F5-B9A6-453A-8554-4254422C567A}" destId="{77381AD6-C9CB-4827-996D-C9392AF0251A}" srcOrd="2" destOrd="0" presId="urn:microsoft.com/office/officeart/2018/2/layout/IconCircleList"/>
    <dgm:cxn modelId="{18F07A09-44C6-4C72-A5E9-7E9F11942675}" type="presParOf" srcId="{77381AD6-C9CB-4827-996D-C9392AF0251A}" destId="{D8BAD6EA-ABC8-4E0D-BD35-3F86EBB7A1B1}" srcOrd="0" destOrd="0" presId="urn:microsoft.com/office/officeart/2018/2/layout/IconCircleList"/>
    <dgm:cxn modelId="{208F35F1-3910-40A8-BBD8-5991150A7094}" type="presParOf" srcId="{77381AD6-C9CB-4827-996D-C9392AF0251A}" destId="{C5F5BE90-D12F-44E3-90C8-A616DC35C9AC}" srcOrd="1" destOrd="0" presId="urn:microsoft.com/office/officeart/2018/2/layout/IconCircleList"/>
    <dgm:cxn modelId="{26D4DB53-2F62-4101-957F-94E75527895F}" type="presParOf" srcId="{77381AD6-C9CB-4827-996D-C9392AF0251A}" destId="{2327540B-AA6B-4F99-814B-7A6B8E63DFB0}" srcOrd="2" destOrd="0" presId="urn:microsoft.com/office/officeart/2018/2/layout/IconCircleList"/>
    <dgm:cxn modelId="{38FE4654-BF89-4FE7-AD43-FB5DFA7E96D0}" type="presParOf" srcId="{77381AD6-C9CB-4827-996D-C9392AF0251A}" destId="{339ECC9A-6D89-4B42-92AA-A82AE2BEF919}" srcOrd="3" destOrd="0" presId="urn:microsoft.com/office/officeart/2018/2/layout/IconCircleList"/>
    <dgm:cxn modelId="{ADBA5BBC-EF8C-4371-86BE-DF6559E21217}" type="presParOf" srcId="{EC5173F5-B9A6-453A-8554-4254422C567A}" destId="{24A01065-D8CF-4AA9-B74C-10144D335940}" srcOrd="3" destOrd="0" presId="urn:microsoft.com/office/officeart/2018/2/layout/IconCircleList"/>
    <dgm:cxn modelId="{322BF7F5-5A8D-4BD2-BB7A-19C6802C425D}" type="presParOf" srcId="{EC5173F5-B9A6-453A-8554-4254422C567A}" destId="{7A9D5A81-2847-41C5-863D-C3A509CFF708}" srcOrd="4" destOrd="0" presId="urn:microsoft.com/office/officeart/2018/2/layout/IconCircleList"/>
    <dgm:cxn modelId="{130D4DC6-3B8D-4098-A3CA-1616AB23C069}" type="presParOf" srcId="{7A9D5A81-2847-41C5-863D-C3A509CFF708}" destId="{78EED3D5-FEEE-480D-849A-BD244D56874B}" srcOrd="0" destOrd="0" presId="urn:microsoft.com/office/officeart/2018/2/layout/IconCircleList"/>
    <dgm:cxn modelId="{93EAC16B-3994-458A-A00C-8CF43E9AB764}" type="presParOf" srcId="{7A9D5A81-2847-41C5-863D-C3A509CFF708}" destId="{B5680EFF-7C32-4872-AB78-8CE5F25E2ACD}" srcOrd="1" destOrd="0" presId="urn:microsoft.com/office/officeart/2018/2/layout/IconCircleList"/>
    <dgm:cxn modelId="{DCB55D26-5D2E-45A3-80C4-57966ED586E9}" type="presParOf" srcId="{7A9D5A81-2847-41C5-863D-C3A509CFF708}" destId="{0014763E-201B-43A4-84FE-5C6641F5D03E}" srcOrd="2" destOrd="0" presId="urn:microsoft.com/office/officeart/2018/2/layout/IconCircleList"/>
    <dgm:cxn modelId="{24DE09A2-D82F-419E-AFC5-EF28F0833D6C}" type="presParOf" srcId="{7A9D5A81-2847-41C5-863D-C3A509CFF708}" destId="{3458F228-98D6-4B75-9A2C-596E95C18489}" srcOrd="3" destOrd="0" presId="urn:microsoft.com/office/officeart/2018/2/layout/IconCircleList"/>
    <dgm:cxn modelId="{E2E2C7BE-F55E-4A34-9810-106512294DF8}" type="presParOf" srcId="{EC5173F5-B9A6-453A-8554-4254422C567A}" destId="{A3B3808A-FEE5-4EDC-8A1C-AE2A8208DB43}" srcOrd="5" destOrd="0" presId="urn:microsoft.com/office/officeart/2018/2/layout/IconCircleList"/>
    <dgm:cxn modelId="{AF0569E9-B958-4127-B16B-25BBFE743336}" type="presParOf" srcId="{EC5173F5-B9A6-453A-8554-4254422C567A}" destId="{C07E2AB6-AAE7-403C-B1AE-2C8EFE551666}" srcOrd="6" destOrd="0" presId="urn:microsoft.com/office/officeart/2018/2/layout/IconCircleList"/>
    <dgm:cxn modelId="{1FC964D4-6C4A-4871-A67D-CA872C0E5C3F}" type="presParOf" srcId="{C07E2AB6-AAE7-403C-B1AE-2C8EFE551666}" destId="{4CD6081B-087E-4625-A373-3787B13036D6}" srcOrd="0" destOrd="0" presId="urn:microsoft.com/office/officeart/2018/2/layout/IconCircleList"/>
    <dgm:cxn modelId="{F12EDD40-567C-4278-884F-5EE10C64DFE3}" type="presParOf" srcId="{C07E2AB6-AAE7-403C-B1AE-2C8EFE551666}" destId="{2DF7ADB5-819C-44C4-9E3B-C7F7FB89C9BB}" srcOrd="1" destOrd="0" presId="urn:microsoft.com/office/officeart/2018/2/layout/IconCircleList"/>
    <dgm:cxn modelId="{80242EE3-5BD7-48FD-9136-CDAB886D642C}" type="presParOf" srcId="{C07E2AB6-AAE7-403C-B1AE-2C8EFE551666}" destId="{B6B3D7A2-5A41-45E6-AAE6-16A83B060E8A}" srcOrd="2" destOrd="0" presId="urn:microsoft.com/office/officeart/2018/2/layout/IconCircleList"/>
    <dgm:cxn modelId="{F9A70D9E-8A2B-4B4E-8488-E3F20FF2EF6A}" type="presParOf" srcId="{C07E2AB6-AAE7-403C-B1AE-2C8EFE551666}" destId="{AC542954-4E49-4199-A1AC-ADF15D05BACB}" srcOrd="3" destOrd="0" presId="urn:microsoft.com/office/officeart/2018/2/layout/IconCircleList"/>
    <dgm:cxn modelId="{CFD9210C-878C-4A40-807E-954E6DBAB3F3}" type="presParOf" srcId="{EC5173F5-B9A6-453A-8554-4254422C567A}" destId="{8C0F0720-C252-436F-BD72-71EB87DF6496}" srcOrd="7" destOrd="0" presId="urn:microsoft.com/office/officeart/2018/2/layout/IconCircleList"/>
    <dgm:cxn modelId="{87E50F3F-E369-425A-858E-363C7F3B9000}" type="presParOf" srcId="{EC5173F5-B9A6-453A-8554-4254422C567A}" destId="{22879B2F-958E-4570-9371-0A4EBD2566B1}" srcOrd="8" destOrd="0" presId="urn:microsoft.com/office/officeart/2018/2/layout/IconCircleList"/>
    <dgm:cxn modelId="{D3788B35-330E-45FD-B37D-42FCCA7A4486}" type="presParOf" srcId="{22879B2F-958E-4570-9371-0A4EBD2566B1}" destId="{08FB5DC5-10CB-43C0-8126-81973D9A0584}" srcOrd="0" destOrd="0" presId="urn:microsoft.com/office/officeart/2018/2/layout/IconCircleList"/>
    <dgm:cxn modelId="{91A0881F-5D87-41A0-B4DB-A1A0E3276F35}" type="presParOf" srcId="{22879B2F-958E-4570-9371-0A4EBD2566B1}" destId="{3F8EA637-1764-4A26-8E44-73EB2C18E3E6}" srcOrd="1" destOrd="0" presId="urn:microsoft.com/office/officeart/2018/2/layout/IconCircleList"/>
    <dgm:cxn modelId="{9D64A5F3-1CB8-423C-82BB-FCFE761083FE}" type="presParOf" srcId="{22879B2F-958E-4570-9371-0A4EBD2566B1}" destId="{9EED43D4-1FFC-4E55-98C3-26E98474476C}" srcOrd="2" destOrd="0" presId="urn:microsoft.com/office/officeart/2018/2/layout/IconCircleList"/>
    <dgm:cxn modelId="{007E5FC7-FA85-4915-8194-AFACF0789FC2}" type="presParOf" srcId="{22879B2F-958E-4570-9371-0A4EBD2566B1}" destId="{78DBF46D-25B9-481A-A611-24F47DF323E9}" srcOrd="3" destOrd="0" presId="urn:microsoft.com/office/officeart/2018/2/layout/IconCircleList"/>
    <dgm:cxn modelId="{FC6CA2F3-7F0E-4613-9A1E-949A10FE9D60}" type="presParOf" srcId="{EC5173F5-B9A6-453A-8554-4254422C567A}" destId="{BF93F221-C124-4173-8D44-01770C287751}" srcOrd="9" destOrd="0" presId="urn:microsoft.com/office/officeart/2018/2/layout/IconCircleList"/>
    <dgm:cxn modelId="{16820F18-FDEE-4C39-9F95-AF22139F10BE}" type="presParOf" srcId="{EC5173F5-B9A6-453A-8554-4254422C567A}" destId="{8EC3800E-8B3B-44D3-8991-AD8C33132112}" srcOrd="10" destOrd="0" presId="urn:microsoft.com/office/officeart/2018/2/layout/IconCircleList"/>
    <dgm:cxn modelId="{BC1DEA01-AAEA-477E-B5CD-4A0870DE48E5}" type="presParOf" srcId="{8EC3800E-8B3B-44D3-8991-AD8C33132112}" destId="{D2926E01-18C9-4081-B0B2-E967149FB8C0}" srcOrd="0" destOrd="0" presId="urn:microsoft.com/office/officeart/2018/2/layout/IconCircleList"/>
    <dgm:cxn modelId="{4A948518-D553-4358-95E5-CEA72AE2C27C}" type="presParOf" srcId="{8EC3800E-8B3B-44D3-8991-AD8C33132112}" destId="{D2A6D52B-4F9B-4D16-8655-B3E2DF932923}" srcOrd="1" destOrd="0" presId="urn:microsoft.com/office/officeart/2018/2/layout/IconCircleList"/>
    <dgm:cxn modelId="{F7147986-CFEE-4565-9C3D-DC28EE6FC1AC}" type="presParOf" srcId="{8EC3800E-8B3B-44D3-8991-AD8C33132112}" destId="{05052ECC-413F-42FE-B149-B7866BE454DF}" srcOrd="2" destOrd="0" presId="urn:microsoft.com/office/officeart/2018/2/layout/IconCircleList"/>
    <dgm:cxn modelId="{6AEA5AFE-83BB-4483-ADFE-9FC1D766CF77}" type="presParOf" srcId="{8EC3800E-8B3B-44D3-8991-AD8C33132112}" destId="{E9EB7003-D8F9-44ED-96D0-43DCD08CC5C2}" srcOrd="3" destOrd="0" presId="urn:microsoft.com/office/officeart/2018/2/layout/IconCircleList"/>
    <dgm:cxn modelId="{E844B3C7-4C4D-4C18-B5FA-79C41E316B78}" type="presParOf" srcId="{EC5173F5-B9A6-453A-8554-4254422C567A}" destId="{462D054A-053F-4C02-B8F2-DB71576EF5DD}" srcOrd="11" destOrd="0" presId="urn:microsoft.com/office/officeart/2018/2/layout/IconCircleList"/>
    <dgm:cxn modelId="{44B74C75-B9C2-41EE-8B03-E24714C70537}" type="presParOf" srcId="{EC5173F5-B9A6-453A-8554-4254422C567A}" destId="{09E17E14-3D12-423E-8E19-105DBB32CD74}" srcOrd="12" destOrd="0" presId="urn:microsoft.com/office/officeart/2018/2/layout/IconCircleList"/>
    <dgm:cxn modelId="{12A3F568-541A-4E10-B535-8EFB612255AC}" type="presParOf" srcId="{09E17E14-3D12-423E-8E19-105DBB32CD74}" destId="{A4B35BD8-FC5F-4E8C-B5CC-5EEDF8E0B605}" srcOrd="0" destOrd="0" presId="urn:microsoft.com/office/officeart/2018/2/layout/IconCircleList"/>
    <dgm:cxn modelId="{8A6F0D73-0B9F-4EF9-80C7-D796219D8C93}" type="presParOf" srcId="{09E17E14-3D12-423E-8E19-105DBB32CD74}" destId="{37D43090-11B8-418E-B7DB-1A991B9EF439}" srcOrd="1" destOrd="0" presId="urn:microsoft.com/office/officeart/2018/2/layout/IconCircleList"/>
    <dgm:cxn modelId="{70E620D7-90A4-4B7C-A4D3-5E393AB7DD26}" type="presParOf" srcId="{09E17E14-3D12-423E-8E19-105DBB32CD74}" destId="{6C414790-D98B-4F48-920A-5A17724BBF65}" srcOrd="2" destOrd="0" presId="urn:microsoft.com/office/officeart/2018/2/layout/IconCircleList"/>
    <dgm:cxn modelId="{8FF6CEA4-CC2F-41FC-A651-EC1AC410F45E}" type="presParOf" srcId="{09E17E14-3D12-423E-8E19-105DBB32CD74}" destId="{625075C6-C37E-442D-BDFE-A80C031C8D1E}" srcOrd="3" destOrd="0" presId="urn:microsoft.com/office/officeart/2018/2/layout/IconCircleList"/>
    <dgm:cxn modelId="{73410F58-9AF6-4040-836E-8FDFAB981CC3}" type="presParOf" srcId="{EC5173F5-B9A6-453A-8554-4254422C567A}" destId="{334A349E-305B-4615-91AF-148A10F13AF5}" srcOrd="13" destOrd="0" presId="urn:microsoft.com/office/officeart/2018/2/layout/IconCircleList"/>
    <dgm:cxn modelId="{3C974A38-8EBB-456B-BCE0-CAFA0E6EC3A7}" type="presParOf" srcId="{EC5173F5-B9A6-453A-8554-4254422C567A}" destId="{5C631ADD-7425-4209-929A-10A203AE9A2A}" srcOrd="14" destOrd="0" presId="urn:microsoft.com/office/officeart/2018/2/layout/IconCircleList"/>
    <dgm:cxn modelId="{CBDE0299-8DE5-40AC-848B-AC05DBFC5014}" type="presParOf" srcId="{5C631ADD-7425-4209-929A-10A203AE9A2A}" destId="{857DD0C8-5FB3-4DFB-9BAA-8668ACF99FCC}" srcOrd="0" destOrd="0" presId="urn:microsoft.com/office/officeart/2018/2/layout/IconCircleList"/>
    <dgm:cxn modelId="{EC1112E9-B369-4ADE-B28E-A04D4AC6D140}" type="presParOf" srcId="{5C631ADD-7425-4209-929A-10A203AE9A2A}" destId="{43246DC6-8508-407D-B4C0-870D68C05790}" srcOrd="1" destOrd="0" presId="urn:microsoft.com/office/officeart/2018/2/layout/IconCircleList"/>
    <dgm:cxn modelId="{DAD6432E-03E9-4F1C-AB5E-C8D3E5783FE0}" type="presParOf" srcId="{5C631ADD-7425-4209-929A-10A203AE9A2A}" destId="{80CEEBF7-A7A4-462A-8052-9ECB6D89F267}" srcOrd="2" destOrd="0" presId="urn:microsoft.com/office/officeart/2018/2/layout/IconCircleList"/>
    <dgm:cxn modelId="{2F00C1AD-676A-4FC2-8337-E0D047D9FBF2}" type="presParOf" srcId="{5C631ADD-7425-4209-929A-10A203AE9A2A}" destId="{29D3403E-F7C0-4436-B963-CBC0D6AE295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238070-3CF9-42A7-B204-D8A369F94E7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3B82E1-81C7-43AE-B90C-72F985FF9C7B}">
      <dgm:prSet/>
      <dgm:spPr/>
      <dgm:t>
        <a:bodyPr/>
        <a:lstStyle/>
        <a:p>
          <a:pPr>
            <a:defRPr cap="all"/>
          </a:pPr>
          <a:r>
            <a:rPr lang="pt-PT" b="0" i="0"/>
            <a:t>Foi possível entender o porquê do uso das Redes de Petri;</a:t>
          </a:r>
          <a:endParaRPr lang="en-US"/>
        </a:p>
      </dgm:t>
    </dgm:pt>
    <dgm:pt modelId="{1184C400-81C1-4A31-9CE5-EC45C486D9DA}" type="parTrans" cxnId="{4861583A-264F-421C-8A90-3E5125E3E7D0}">
      <dgm:prSet/>
      <dgm:spPr/>
      <dgm:t>
        <a:bodyPr/>
        <a:lstStyle/>
        <a:p>
          <a:endParaRPr lang="en-US"/>
        </a:p>
      </dgm:t>
    </dgm:pt>
    <dgm:pt modelId="{C8A57527-E57B-4AD7-8805-E0A744FFEA26}" type="sibTrans" cxnId="{4861583A-264F-421C-8A90-3E5125E3E7D0}">
      <dgm:prSet/>
      <dgm:spPr/>
      <dgm:t>
        <a:bodyPr/>
        <a:lstStyle/>
        <a:p>
          <a:endParaRPr lang="en-US"/>
        </a:p>
      </dgm:t>
    </dgm:pt>
    <dgm:pt modelId="{23689EB1-2C02-4B9D-A333-7D6662681751}">
      <dgm:prSet/>
      <dgm:spPr/>
      <dgm:t>
        <a:bodyPr/>
        <a:lstStyle/>
        <a:p>
          <a:pPr>
            <a:defRPr cap="all"/>
          </a:pPr>
          <a:r>
            <a:rPr lang="pt-PT" b="0" i="0"/>
            <a:t>Consegui modelar o funcionamento do Motor e a Centralina;</a:t>
          </a:r>
          <a:endParaRPr lang="en-US"/>
        </a:p>
      </dgm:t>
    </dgm:pt>
    <dgm:pt modelId="{D52F7B10-841B-42CC-A813-1E97F6F6639E}" type="parTrans" cxnId="{E431DBF5-2CF9-4815-AC53-3268161E9A4C}">
      <dgm:prSet/>
      <dgm:spPr/>
      <dgm:t>
        <a:bodyPr/>
        <a:lstStyle/>
        <a:p>
          <a:endParaRPr lang="en-US"/>
        </a:p>
      </dgm:t>
    </dgm:pt>
    <dgm:pt modelId="{B7D99764-2E4D-4832-BDE8-5DA57A12A837}" type="sibTrans" cxnId="{E431DBF5-2CF9-4815-AC53-3268161E9A4C}">
      <dgm:prSet/>
      <dgm:spPr/>
      <dgm:t>
        <a:bodyPr/>
        <a:lstStyle/>
        <a:p>
          <a:endParaRPr lang="en-US"/>
        </a:p>
      </dgm:t>
    </dgm:pt>
    <dgm:pt modelId="{485ABA76-6EE7-4FB8-AC9A-8B099686D3F1}">
      <dgm:prSet/>
      <dgm:spPr/>
      <dgm:t>
        <a:bodyPr/>
        <a:lstStyle/>
        <a:p>
          <a:pPr>
            <a:defRPr cap="all"/>
          </a:pPr>
          <a:r>
            <a:rPr lang="pt-PT" b="0" i="0"/>
            <a:t>Poderia ter ligado o Motor real ao Renew através de Raspberry Pi;</a:t>
          </a:r>
          <a:endParaRPr lang="en-US"/>
        </a:p>
      </dgm:t>
    </dgm:pt>
    <dgm:pt modelId="{91E38338-6909-4C38-83B0-2DF428904954}" type="parTrans" cxnId="{477857C5-8D8E-4F06-A9E9-FA6AC281DEEF}">
      <dgm:prSet/>
      <dgm:spPr/>
      <dgm:t>
        <a:bodyPr/>
        <a:lstStyle/>
        <a:p>
          <a:endParaRPr lang="en-US"/>
        </a:p>
      </dgm:t>
    </dgm:pt>
    <dgm:pt modelId="{48D8566A-A84F-4DD1-9549-0B291DF94F9F}" type="sibTrans" cxnId="{477857C5-8D8E-4F06-A9E9-FA6AC281DEEF}">
      <dgm:prSet/>
      <dgm:spPr/>
      <dgm:t>
        <a:bodyPr/>
        <a:lstStyle/>
        <a:p>
          <a:endParaRPr lang="en-US"/>
        </a:p>
      </dgm:t>
    </dgm:pt>
    <dgm:pt modelId="{CB95CFF9-6E9D-4635-BCF2-FC6DA053C17F}">
      <dgm:prSet/>
      <dgm:spPr/>
      <dgm:t>
        <a:bodyPr/>
        <a:lstStyle/>
        <a:p>
          <a:pPr>
            <a:defRPr cap="all"/>
          </a:pPr>
          <a:r>
            <a:rPr lang="pt-PT" b="0" i="0"/>
            <a:t>Estender este modelo à temática da dissertação, modelar o carro todo;</a:t>
          </a:r>
          <a:endParaRPr lang="en-US"/>
        </a:p>
      </dgm:t>
    </dgm:pt>
    <dgm:pt modelId="{639EC827-703A-40E2-A3D1-501BD0BCFBB0}" type="parTrans" cxnId="{AB605E72-BBD0-4E3A-A14D-3444D512C548}">
      <dgm:prSet/>
      <dgm:spPr/>
      <dgm:t>
        <a:bodyPr/>
        <a:lstStyle/>
        <a:p>
          <a:endParaRPr lang="en-US"/>
        </a:p>
      </dgm:t>
    </dgm:pt>
    <dgm:pt modelId="{1552873F-F9A0-4DC8-9073-86E949FDFC31}" type="sibTrans" cxnId="{AB605E72-BBD0-4E3A-A14D-3444D512C548}">
      <dgm:prSet/>
      <dgm:spPr/>
      <dgm:t>
        <a:bodyPr/>
        <a:lstStyle/>
        <a:p>
          <a:endParaRPr lang="en-US"/>
        </a:p>
      </dgm:t>
    </dgm:pt>
    <dgm:pt modelId="{AFAB5787-1B5F-4F38-B38C-0CC00E2172CE}" type="pres">
      <dgm:prSet presAssocID="{5B238070-3CF9-42A7-B204-D8A369F94E7E}" presName="root" presStyleCnt="0">
        <dgm:presLayoutVars>
          <dgm:dir/>
          <dgm:resizeHandles val="exact"/>
        </dgm:presLayoutVars>
      </dgm:prSet>
      <dgm:spPr/>
    </dgm:pt>
    <dgm:pt modelId="{CC685B35-48E5-4CF4-B0B0-A5A8AA6D3979}" type="pres">
      <dgm:prSet presAssocID="{0D3B82E1-81C7-43AE-B90C-72F985FF9C7B}" presName="compNode" presStyleCnt="0"/>
      <dgm:spPr/>
    </dgm:pt>
    <dgm:pt modelId="{8209D2C2-D2FE-42F1-94C5-C53D248B5EAD}" type="pres">
      <dgm:prSet presAssocID="{0D3B82E1-81C7-43AE-B90C-72F985FF9C7B}" presName="iconBgRect" presStyleLbl="bgShp" presStyleIdx="0" presStyleCnt="4"/>
      <dgm:spPr/>
    </dgm:pt>
    <dgm:pt modelId="{DF192A0D-95F5-4BAD-B403-145886BE8822}" type="pres">
      <dgm:prSet presAssocID="{0D3B82E1-81C7-43AE-B90C-72F985FF9C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o"/>
        </a:ext>
      </dgm:extLst>
    </dgm:pt>
    <dgm:pt modelId="{87D970B4-292B-4DFC-A274-60707E0AF343}" type="pres">
      <dgm:prSet presAssocID="{0D3B82E1-81C7-43AE-B90C-72F985FF9C7B}" presName="spaceRect" presStyleCnt="0"/>
      <dgm:spPr/>
    </dgm:pt>
    <dgm:pt modelId="{FD8C4F83-C5B5-4EE9-B862-AEA7F4EF7AB4}" type="pres">
      <dgm:prSet presAssocID="{0D3B82E1-81C7-43AE-B90C-72F985FF9C7B}" presName="textRect" presStyleLbl="revTx" presStyleIdx="0" presStyleCnt="4">
        <dgm:presLayoutVars>
          <dgm:chMax val="1"/>
          <dgm:chPref val="1"/>
        </dgm:presLayoutVars>
      </dgm:prSet>
      <dgm:spPr/>
    </dgm:pt>
    <dgm:pt modelId="{B707FAAD-372A-4BB5-8E0D-63DE4C113FA7}" type="pres">
      <dgm:prSet presAssocID="{C8A57527-E57B-4AD7-8805-E0A744FFEA26}" presName="sibTrans" presStyleCnt="0"/>
      <dgm:spPr/>
    </dgm:pt>
    <dgm:pt modelId="{E35A79F5-B043-449C-AF3D-B201A3E2D17B}" type="pres">
      <dgm:prSet presAssocID="{23689EB1-2C02-4B9D-A333-7D6662681751}" presName="compNode" presStyleCnt="0"/>
      <dgm:spPr/>
    </dgm:pt>
    <dgm:pt modelId="{822E0202-FBEC-40AB-BD45-1DCF8D5577E2}" type="pres">
      <dgm:prSet presAssocID="{23689EB1-2C02-4B9D-A333-7D6662681751}" presName="iconBgRect" presStyleLbl="bgShp" presStyleIdx="1" presStyleCnt="4"/>
      <dgm:spPr/>
    </dgm:pt>
    <dgm:pt modelId="{C763DE61-F6ED-44E8-82D2-0C4498DAA8CC}" type="pres">
      <dgm:prSet presAssocID="{23689EB1-2C02-4B9D-A333-7D666268175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44946CD2-3460-4D23-ADEF-8BB1C3600F2B}" type="pres">
      <dgm:prSet presAssocID="{23689EB1-2C02-4B9D-A333-7D6662681751}" presName="spaceRect" presStyleCnt="0"/>
      <dgm:spPr/>
    </dgm:pt>
    <dgm:pt modelId="{A0D4A0D2-9EC6-4B3F-8517-61D4B6A3110F}" type="pres">
      <dgm:prSet presAssocID="{23689EB1-2C02-4B9D-A333-7D6662681751}" presName="textRect" presStyleLbl="revTx" presStyleIdx="1" presStyleCnt="4">
        <dgm:presLayoutVars>
          <dgm:chMax val="1"/>
          <dgm:chPref val="1"/>
        </dgm:presLayoutVars>
      </dgm:prSet>
      <dgm:spPr/>
    </dgm:pt>
    <dgm:pt modelId="{FCB167B8-E11A-4118-A75C-30226F9004AE}" type="pres">
      <dgm:prSet presAssocID="{B7D99764-2E4D-4832-BDE8-5DA57A12A837}" presName="sibTrans" presStyleCnt="0"/>
      <dgm:spPr/>
    </dgm:pt>
    <dgm:pt modelId="{1D4D7D57-78DD-4C21-82BD-D5BF28683545}" type="pres">
      <dgm:prSet presAssocID="{485ABA76-6EE7-4FB8-AC9A-8B099686D3F1}" presName="compNode" presStyleCnt="0"/>
      <dgm:spPr/>
    </dgm:pt>
    <dgm:pt modelId="{E5B0753A-B133-4EFF-8F69-5C0217B25CE0}" type="pres">
      <dgm:prSet presAssocID="{485ABA76-6EE7-4FB8-AC9A-8B099686D3F1}" presName="iconBgRect" presStyleLbl="bgShp" presStyleIdx="2" presStyleCnt="4"/>
      <dgm:spPr/>
    </dgm:pt>
    <dgm:pt modelId="{BF86F1E6-37B5-456D-88EE-258A7B78CA22}" type="pres">
      <dgm:prSet presAssocID="{485ABA76-6EE7-4FB8-AC9A-8B099686D3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44170CF7-DB7F-4CAC-9C97-FC5B93D624DC}" type="pres">
      <dgm:prSet presAssocID="{485ABA76-6EE7-4FB8-AC9A-8B099686D3F1}" presName="spaceRect" presStyleCnt="0"/>
      <dgm:spPr/>
    </dgm:pt>
    <dgm:pt modelId="{0ED7565D-0DE7-4D5A-8A15-7394B599F884}" type="pres">
      <dgm:prSet presAssocID="{485ABA76-6EE7-4FB8-AC9A-8B099686D3F1}" presName="textRect" presStyleLbl="revTx" presStyleIdx="2" presStyleCnt="4">
        <dgm:presLayoutVars>
          <dgm:chMax val="1"/>
          <dgm:chPref val="1"/>
        </dgm:presLayoutVars>
      </dgm:prSet>
      <dgm:spPr/>
    </dgm:pt>
    <dgm:pt modelId="{A5884369-9688-4C55-9CA9-F7A747499D8F}" type="pres">
      <dgm:prSet presAssocID="{48D8566A-A84F-4DD1-9549-0B291DF94F9F}" presName="sibTrans" presStyleCnt="0"/>
      <dgm:spPr/>
    </dgm:pt>
    <dgm:pt modelId="{C8580BDA-DE7F-436E-B62E-1439A121C7D0}" type="pres">
      <dgm:prSet presAssocID="{CB95CFF9-6E9D-4635-BCF2-FC6DA053C17F}" presName="compNode" presStyleCnt="0"/>
      <dgm:spPr/>
    </dgm:pt>
    <dgm:pt modelId="{B9D76BFF-8409-49F6-B62F-1BEFEF26F112}" type="pres">
      <dgm:prSet presAssocID="{CB95CFF9-6E9D-4635-BCF2-FC6DA053C17F}" presName="iconBgRect" presStyleLbl="bgShp" presStyleIdx="3" presStyleCnt="4"/>
      <dgm:spPr/>
    </dgm:pt>
    <dgm:pt modelId="{6ABCB7A6-B619-4381-8110-C17ADD406753}" type="pres">
      <dgm:prSet presAssocID="{CB95CFF9-6E9D-4635-BCF2-FC6DA053C1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D9C09DB2-F8A2-4BDA-A446-BAC3B0F41AD8}" type="pres">
      <dgm:prSet presAssocID="{CB95CFF9-6E9D-4635-BCF2-FC6DA053C17F}" presName="spaceRect" presStyleCnt="0"/>
      <dgm:spPr/>
    </dgm:pt>
    <dgm:pt modelId="{A2A1009A-A710-4CD2-B98E-C3EFE7E1A8C7}" type="pres">
      <dgm:prSet presAssocID="{CB95CFF9-6E9D-4635-BCF2-FC6DA053C1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797E07-2C0F-44A5-B993-922DC090B665}" type="presOf" srcId="{23689EB1-2C02-4B9D-A333-7D6662681751}" destId="{A0D4A0D2-9EC6-4B3F-8517-61D4B6A3110F}" srcOrd="0" destOrd="0" presId="urn:microsoft.com/office/officeart/2018/5/layout/IconCircleLabelList"/>
    <dgm:cxn modelId="{4861583A-264F-421C-8A90-3E5125E3E7D0}" srcId="{5B238070-3CF9-42A7-B204-D8A369F94E7E}" destId="{0D3B82E1-81C7-43AE-B90C-72F985FF9C7B}" srcOrd="0" destOrd="0" parTransId="{1184C400-81C1-4A31-9CE5-EC45C486D9DA}" sibTransId="{C8A57527-E57B-4AD7-8805-E0A744FFEA26}"/>
    <dgm:cxn modelId="{2BCECD6B-5CB0-4579-B5AE-A3C462388E67}" type="presOf" srcId="{0D3B82E1-81C7-43AE-B90C-72F985FF9C7B}" destId="{FD8C4F83-C5B5-4EE9-B862-AEA7F4EF7AB4}" srcOrd="0" destOrd="0" presId="urn:microsoft.com/office/officeart/2018/5/layout/IconCircleLabelList"/>
    <dgm:cxn modelId="{AB605E72-BBD0-4E3A-A14D-3444D512C548}" srcId="{5B238070-3CF9-42A7-B204-D8A369F94E7E}" destId="{CB95CFF9-6E9D-4635-BCF2-FC6DA053C17F}" srcOrd="3" destOrd="0" parTransId="{639EC827-703A-40E2-A3D1-501BD0BCFBB0}" sibTransId="{1552873F-F9A0-4DC8-9073-86E949FDFC31}"/>
    <dgm:cxn modelId="{38442199-EBA4-41D1-8A87-11E9AD71B382}" type="presOf" srcId="{5B238070-3CF9-42A7-B204-D8A369F94E7E}" destId="{AFAB5787-1B5F-4F38-B38C-0CC00E2172CE}" srcOrd="0" destOrd="0" presId="urn:microsoft.com/office/officeart/2018/5/layout/IconCircleLabelList"/>
    <dgm:cxn modelId="{477857C5-8D8E-4F06-A9E9-FA6AC281DEEF}" srcId="{5B238070-3CF9-42A7-B204-D8A369F94E7E}" destId="{485ABA76-6EE7-4FB8-AC9A-8B099686D3F1}" srcOrd="2" destOrd="0" parTransId="{91E38338-6909-4C38-83B0-2DF428904954}" sibTransId="{48D8566A-A84F-4DD1-9549-0B291DF94F9F}"/>
    <dgm:cxn modelId="{EB4A75E6-E396-448C-A42E-C3457777DD75}" type="presOf" srcId="{485ABA76-6EE7-4FB8-AC9A-8B099686D3F1}" destId="{0ED7565D-0DE7-4D5A-8A15-7394B599F884}" srcOrd="0" destOrd="0" presId="urn:microsoft.com/office/officeart/2018/5/layout/IconCircleLabelList"/>
    <dgm:cxn modelId="{B53735ED-90B5-46A5-908D-A90B8148D127}" type="presOf" srcId="{CB95CFF9-6E9D-4635-BCF2-FC6DA053C17F}" destId="{A2A1009A-A710-4CD2-B98E-C3EFE7E1A8C7}" srcOrd="0" destOrd="0" presId="urn:microsoft.com/office/officeart/2018/5/layout/IconCircleLabelList"/>
    <dgm:cxn modelId="{E431DBF5-2CF9-4815-AC53-3268161E9A4C}" srcId="{5B238070-3CF9-42A7-B204-D8A369F94E7E}" destId="{23689EB1-2C02-4B9D-A333-7D6662681751}" srcOrd="1" destOrd="0" parTransId="{D52F7B10-841B-42CC-A813-1E97F6F6639E}" sibTransId="{B7D99764-2E4D-4832-BDE8-5DA57A12A837}"/>
    <dgm:cxn modelId="{D379D900-4EC8-4CCC-91D1-E01C715EC947}" type="presParOf" srcId="{AFAB5787-1B5F-4F38-B38C-0CC00E2172CE}" destId="{CC685B35-48E5-4CF4-B0B0-A5A8AA6D3979}" srcOrd="0" destOrd="0" presId="urn:microsoft.com/office/officeart/2018/5/layout/IconCircleLabelList"/>
    <dgm:cxn modelId="{FCD42CC5-67F4-43D4-A1BF-C798EC678A33}" type="presParOf" srcId="{CC685B35-48E5-4CF4-B0B0-A5A8AA6D3979}" destId="{8209D2C2-D2FE-42F1-94C5-C53D248B5EAD}" srcOrd="0" destOrd="0" presId="urn:microsoft.com/office/officeart/2018/5/layout/IconCircleLabelList"/>
    <dgm:cxn modelId="{C6F0609F-89D7-4577-8682-71F78BD46A0D}" type="presParOf" srcId="{CC685B35-48E5-4CF4-B0B0-A5A8AA6D3979}" destId="{DF192A0D-95F5-4BAD-B403-145886BE8822}" srcOrd="1" destOrd="0" presId="urn:microsoft.com/office/officeart/2018/5/layout/IconCircleLabelList"/>
    <dgm:cxn modelId="{9597E727-92B9-4D13-94C3-2BD0BE1C46EB}" type="presParOf" srcId="{CC685B35-48E5-4CF4-B0B0-A5A8AA6D3979}" destId="{87D970B4-292B-4DFC-A274-60707E0AF343}" srcOrd="2" destOrd="0" presId="urn:microsoft.com/office/officeart/2018/5/layout/IconCircleLabelList"/>
    <dgm:cxn modelId="{29ACF455-0FE2-4A6F-B01D-CE3E2EB79A7C}" type="presParOf" srcId="{CC685B35-48E5-4CF4-B0B0-A5A8AA6D3979}" destId="{FD8C4F83-C5B5-4EE9-B862-AEA7F4EF7AB4}" srcOrd="3" destOrd="0" presId="urn:microsoft.com/office/officeart/2018/5/layout/IconCircleLabelList"/>
    <dgm:cxn modelId="{6866A60D-45B7-42D7-95BC-409BB71B6F68}" type="presParOf" srcId="{AFAB5787-1B5F-4F38-B38C-0CC00E2172CE}" destId="{B707FAAD-372A-4BB5-8E0D-63DE4C113FA7}" srcOrd="1" destOrd="0" presId="urn:microsoft.com/office/officeart/2018/5/layout/IconCircleLabelList"/>
    <dgm:cxn modelId="{FD002603-CE96-49F9-9E7A-23FDEA2C9004}" type="presParOf" srcId="{AFAB5787-1B5F-4F38-B38C-0CC00E2172CE}" destId="{E35A79F5-B043-449C-AF3D-B201A3E2D17B}" srcOrd="2" destOrd="0" presId="urn:microsoft.com/office/officeart/2018/5/layout/IconCircleLabelList"/>
    <dgm:cxn modelId="{7DFBBAEE-9EF9-4472-AF66-CEC318EBDC9C}" type="presParOf" srcId="{E35A79F5-B043-449C-AF3D-B201A3E2D17B}" destId="{822E0202-FBEC-40AB-BD45-1DCF8D5577E2}" srcOrd="0" destOrd="0" presId="urn:microsoft.com/office/officeart/2018/5/layout/IconCircleLabelList"/>
    <dgm:cxn modelId="{E7F09AB5-DEBD-40C7-AB81-CE63F2F63D21}" type="presParOf" srcId="{E35A79F5-B043-449C-AF3D-B201A3E2D17B}" destId="{C763DE61-F6ED-44E8-82D2-0C4498DAA8CC}" srcOrd="1" destOrd="0" presId="urn:microsoft.com/office/officeart/2018/5/layout/IconCircleLabelList"/>
    <dgm:cxn modelId="{156C7938-D943-4342-9FDE-7008972BC98B}" type="presParOf" srcId="{E35A79F5-B043-449C-AF3D-B201A3E2D17B}" destId="{44946CD2-3460-4D23-ADEF-8BB1C3600F2B}" srcOrd="2" destOrd="0" presId="urn:microsoft.com/office/officeart/2018/5/layout/IconCircleLabelList"/>
    <dgm:cxn modelId="{1C769A11-A939-498C-B073-C1E3440D5810}" type="presParOf" srcId="{E35A79F5-B043-449C-AF3D-B201A3E2D17B}" destId="{A0D4A0D2-9EC6-4B3F-8517-61D4B6A3110F}" srcOrd="3" destOrd="0" presId="urn:microsoft.com/office/officeart/2018/5/layout/IconCircleLabelList"/>
    <dgm:cxn modelId="{16E4A96F-8547-47CC-8FA6-9F4512381ED3}" type="presParOf" srcId="{AFAB5787-1B5F-4F38-B38C-0CC00E2172CE}" destId="{FCB167B8-E11A-4118-A75C-30226F9004AE}" srcOrd="3" destOrd="0" presId="urn:microsoft.com/office/officeart/2018/5/layout/IconCircleLabelList"/>
    <dgm:cxn modelId="{6549A1F6-0382-4379-A57E-69FBBC176052}" type="presParOf" srcId="{AFAB5787-1B5F-4F38-B38C-0CC00E2172CE}" destId="{1D4D7D57-78DD-4C21-82BD-D5BF28683545}" srcOrd="4" destOrd="0" presId="urn:microsoft.com/office/officeart/2018/5/layout/IconCircleLabelList"/>
    <dgm:cxn modelId="{BB5502DA-1A9C-47AE-A533-5DDAF5E30DD0}" type="presParOf" srcId="{1D4D7D57-78DD-4C21-82BD-D5BF28683545}" destId="{E5B0753A-B133-4EFF-8F69-5C0217B25CE0}" srcOrd="0" destOrd="0" presId="urn:microsoft.com/office/officeart/2018/5/layout/IconCircleLabelList"/>
    <dgm:cxn modelId="{96326A26-7903-4646-8BCD-DE80C02F0250}" type="presParOf" srcId="{1D4D7D57-78DD-4C21-82BD-D5BF28683545}" destId="{BF86F1E6-37B5-456D-88EE-258A7B78CA22}" srcOrd="1" destOrd="0" presId="urn:microsoft.com/office/officeart/2018/5/layout/IconCircleLabelList"/>
    <dgm:cxn modelId="{6EBBB63C-FEB7-4685-B4A1-2F74BC8D9820}" type="presParOf" srcId="{1D4D7D57-78DD-4C21-82BD-D5BF28683545}" destId="{44170CF7-DB7F-4CAC-9C97-FC5B93D624DC}" srcOrd="2" destOrd="0" presId="urn:microsoft.com/office/officeart/2018/5/layout/IconCircleLabelList"/>
    <dgm:cxn modelId="{3EEBA1FC-0C9B-42A7-B22C-FB1AADF35453}" type="presParOf" srcId="{1D4D7D57-78DD-4C21-82BD-D5BF28683545}" destId="{0ED7565D-0DE7-4D5A-8A15-7394B599F884}" srcOrd="3" destOrd="0" presId="urn:microsoft.com/office/officeart/2018/5/layout/IconCircleLabelList"/>
    <dgm:cxn modelId="{06C31B31-E48C-4209-B78E-877DE6106B67}" type="presParOf" srcId="{AFAB5787-1B5F-4F38-B38C-0CC00E2172CE}" destId="{A5884369-9688-4C55-9CA9-F7A747499D8F}" srcOrd="5" destOrd="0" presId="urn:microsoft.com/office/officeart/2018/5/layout/IconCircleLabelList"/>
    <dgm:cxn modelId="{60EEC680-E423-4D16-829E-3D5922AF1752}" type="presParOf" srcId="{AFAB5787-1B5F-4F38-B38C-0CC00E2172CE}" destId="{C8580BDA-DE7F-436E-B62E-1439A121C7D0}" srcOrd="6" destOrd="0" presId="urn:microsoft.com/office/officeart/2018/5/layout/IconCircleLabelList"/>
    <dgm:cxn modelId="{52767085-106B-4BA2-828B-A82A93E107F8}" type="presParOf" srcId="{C8580BDA-DE7F-436E-B62E-1439A121C7D0}" destId="{B9D76BFF-8409-49F6-B62F-1BEFEF26F112}" srcOrd="0" destOrd="0" presId="urn:microsoft.com/office/officeart/2018/5/layout/IconCircleLabelList"/>
    <dgm:cxn modelId="{B337698D-87F0-4150-A994-4A48D4835BEE}" type="presParOf" srcId="{C8580BDA-DE7F-436E-B62E-1439A121C7D0}" destId="{6ABCB7A6-B619-4381-8110-C17ADD406753}" srcOrd="1" destOrd="0" presId="urn:microsoft.com/office/officeart/2018/5/layout/IconCircleLabelList"/>
    <dgm:cxn modelId="{8448D546-365E-4A1D-B6B6-638E032E87F2}" type="presParOf" srcId="{C8580BDA-DE7F-436E-B62E-1439A121C7D0}" destId="{D9C09DB2-F8A2-4BDA-A446-BAC3B0F41AD8}" srcOrd="2" destOrd="0" presId="urn:microsoft.com/office/officeart/2018/5/layout/IconCircleLabelList"/>
    <dgm:cxn modelId="{9720C472-92C0-4D10-BCCD-4C94B06EAA89}" type="presParOf" srcId="{C8580BDA-DE7F-436E-B62E-1439A121C7D0}" destId="{A2A1009A-A710-4CD2-B98E-C3EFE7E1A8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BC407-4868-4EB1-8E7C-780A1E8C3C82}">
      <dsp:nvSpPr>
        <dsp:cNvPr id="0" name=""/>
        <dsp:cNvSpPr/>
      </dsp:nvSpPr>
      <dsp:spPr>
        <a:xfrm>
          <a:off x="0" y="288418"/>
          <a:ext cx="1089536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FEE9DE-765D-4B6D-B833-3ED63A369550}">
      <dsp:nvSpPr>
        <dsp:cNvPr id="0" name=""/>
        <dsp:cNvSpPr/>
      </dsp:nvSpPr>
      <dsp:spPr>
        <a:xfrm>
          <a:off x="544768" y="81778"/>
          <a:ext cx="762675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73" tIns="0" rIns="28827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0" i="0" kern="1200"/>
            <a:t>Este projeto pretende modelar um Motor a 2 Tempos;</a:t>
          </a:r>
          <a:endParaRPr lang="en-US" sz="1400" kern="1200"/>
        </a:p>
      </dsp:txBody>
      <dsp:txXfrm>
        <a:off x="564943" y="101953"/>
        <a:ext cx="7586409" cy="372930"/>
      </dsp:txXfrm>
    </dsp:sp>
    <dsp:sp modelId="{C8DB1BA7-0E39-4C2D-A244-4FEC9DC20E87}">
      <dsp:nvSpPr>
        <dsp:cNvPr id="0" name=""/>
        <dsp:cNvSpPr/>
      </dsp:nvSpPr>
      <dsp:spPr>
        <a:xfrm>
          <a:off x="0" y="923458"/>
          <a:ext cx="1089536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B08966-092B-46CE-9139-8B82136B27F1}">
      <dsp:nvSpPr>
        <dsp:cNvPr id="0" name=""/>
        <dsp:cNvSpPr/>
      </dsp:nvSpPr>
      <dsp:spPr>
        <a:xfrm>
          <a:off x="544768" y="716818"/>
          <a:ext cx="762675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73" tIns="0" rIns="28827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0" i="0" kern="1200" dirty="0"/>
            <a:t>Vão ser utilizadas as redes de </a:t>
          </a:r>
          <a:r>
            <a:rPr lang="pt-PT" sz="1400" b="0" i="1" kern="1200" dirty="0"/>
            <a:t>Petri Java,</a:t>
          </a:r>
          <a:r>
            <a:rPr lang="pt-PT" sz="1400" b="0" i="0" kern="1200" dirty="0"/>
            <a:t> o </a:t>
          </a:r>
          <a:r>
            <a:rPr lang="pt-PT" sz="1400" b="0" i="1" kern="1200" dirty="0"/>
            <a:t>Software Renew e o Eclipse</a:t>
          </a:r>
          <a:r>
            <a:rPr lang="pt-PT" sz="1400" b="0" i="0" kern="1200" dirty="0"/>
            <a:t>;</a:t>
          </a:r>
          <a:endParaRPr lang="en-US" sz="1400" kern="1200" dirty="0"/>
        </a:p>
      </dsp:txBody>
      <dsp:txXfrm>
        <a:off x="564943" y="736993"/>
        <a:ext cx="7586409" cy="372930"/>
      </dsp:txXfrm>
    </dsp:sp>
    <dsp:sp modelId="{C2DAD299-F54A-480F-AE55-7409F2E06D76}">
      <dsp:nvSpPr>
        <dsp:cNvPr id="0" name=""/>
        <dsp:cNvSpPr/>
      </dsp:nvSpPr>
      <dsp:spPr>
        <a:xfrm>
          <a:off x="0" y="1558498"/>
          <a:ext cx="10895369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02" tIns="291592" rIns="845602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b="0" i="0" kern="1200"/>
            <a:t>Motivação para o Tema;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b="0" i="0" kern="1200" dirty="0"/>
            <a:t>Redes de </a:t>
          </a:r>
          <a:r>
            <a:rPr lang="pt-PT" sz="1400" b="0" i="1" kern="1200" dirty="0"/>
            <a:t>Petri</a:t>
          </a:r>
          <a:r>
            <a:rPr lang="pt-PT" sz="1400" b="0" i="0" kern="1200" dirty="0"/>
            <a:t>;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b="0" i="0" kern="1200" dirty="0"/>
            <a:t>Redes de </a:t>
          </a:r>
          <a:r>
            <a:rPr lang="pt-PT" sz="1400" b="0" i="1" kern="1200" dirty="0"/>
            <a:t>Petri</a:t>
          </a:r>
          <a:r>
            <a:rPr lang="pt-PT" sz="1400" b="0" i="0" kern="1200" dirty="0"/>
            <a:t> - </a:t>
          </a:r>
          <a:r>
            <a:rPr lang="pt-PT" sz="1400" b="0" i="1" kern="1200" dirty="0"/>
            <a:t>Sintaxe</a:t>
          </a:r>
          <a:r>
            <a:rPr lang="pt-PT" sz="1400" b="0" i="0" kern="1200" dirty="0"/>
            <a:t>;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b="0" i="0" kern="1200" dirty="0"/>
            <a:t>Redes de </a:t>
          </a:r>
          <a:r>
            <a:rPr lang="pt-PT" sz="1400" b="0" i="1" kern="1200" dirty="0"/>
            <a:t>Petri</a:t>
          </a:r>
          <a:r>
            <a:rPr lang="pt-PT" sz="1400" b="0" i="0" kern="1200" dirty="0"/>
            <a:t> - Regras;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b="0" i="0" kern="1200" dirty="0"/>
            <a:t>Apresentação e Resultados do Modelo;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1400" b="0" i="0" kern="1200"/>
            <a:t>Conclusão;</a:t>
          </a:r>
          <a:endParaRPr lang="en-US" sz="1400" kern="1200"/>
        </a:p>
      </dsp:txBody>
      <dsp:txXfrm>
        <a:off x="0" y="1558498"/>
        <a:ext cx="10895369" cy="1764000"/>
      </dsp:txXfrm>
    </dsp:sp>
    <dsp:sp modelId="{9C629596-4E54-4854-B7B1-8E0A9029340E}">
      <dsp:nvSpPr>
        <dsp:cNvPr id="0" name=""/>
        <dsp:cNvSpPr/>
      </dsp:nvSpPr>
      <dsp:spPr>
        <a:xfrm>
          <a:off x="544768" y="1351858"/>
          <a:ext cx="7626759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273" tIns="0" rIns="28827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0" i="0" kern="1200"/>
            <a:t>Esta apresentação está dividida nos seguintes capítulos:</a:t>
          </a:r>
          <a:endParaRPr lang="en-US" sz="1400" kern="1200"/>
        </a:p>
      </dsp:txBody>
      <dsp:txXfrm>
        <a:off x="564943" y="1372033"/>
        <a:ext cx="7586409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9B1328-A5B0-49E8-B6D2-C769479181ED}">
      <dsp:nvSpPr>
        <dsp:cNvPr id="0" name=""/>
        <dsp:cNvSpPr/>
      </dsp:nvSpPr>
      <dsp:spPr>
        <a:xfrm>
          <a:off x="0" y="1412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1A5C8-FF55-4449-BFA2-8B12E469294D}">
      <dsp:nvSpPr>
        <dsp:cNvPr id="0" name=""/>
        <dsp:cNvSpPr/>
      </dsp:nvSpPr>
      <dsp:spPr>
        <a:xfrm>
          <a:off x="216618" y="162534"/>
          <a:ext cx="393852" cy="393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C56E0-5E51-4CED-A9E5-94E504AAEF76}">
      <dsp:nvSpPr>
        <dsp:cNvPr id="0" name=""/>
        <dsp:cNvSpPr/>
      </dsp:nvSpPr>
      <dsp:spPr>
        <a:xfrm>
          <a:off x="827089" y="1412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0" i="0" kern="1200"/>
            <a:t>Tem o objetivo de modelar graficamente um problema;</a:t>
          </a:r>
          <a:endParaRPr lang="en-US" sz="2200" kern="1200"/>
        </a:p>
      </dsp:txBody>
      <dsp:txXfrm>
        <a:off x="827089" y="1412"/>
        <a:ext cx="10068280" cy="716094"/>
      </dsp:txXfrm>
    </dsp:sp>
    <dsp:sp modelId="{50AE4BBA-1A03-4348-AE33-8D399A72FAA6}">
      <dsp:nvSpPr>
        <dsp:cNvPr id="0" name=""/>
        <dsp:cNvSpPr/>
      </dsp:nvSpPr>
      <dsp:spPr>
        <a:xfrm>
          <a:off x="0" y="896531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D6ACE-2DB0-41D8-9518-DD95AA899B37}">
      <dsp:nvSpPr>
        <dsp:cNvPr id="0" name=""/>
        <dsp:cNvSpPr/>
      </dsp:nvSpPr>
      <dsp:spPr>
        <a:xfrm>
          <a:off x="216618" y="1057653"/>
          <a:ext cx="393852" cy="393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12708-66B6-4D57-B60F-3CDE1D57AE6E}">
      <dsp:nvSpPr>
        <dsp:cNvPr id="0" name=""/>
        <dsp:cNvSpPr/>
      </dsp:nvSpPr>
      <dsp:spPr>
        <a:xfrm>
          <a:off x="827089" y="896531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0" i="0" kern="1200" dirty="0"/>
            <a:t>Utilizam </a:t>
          </a:r>
          <a:r>
            <a:rPr lang="pt-PT" sz="2200" b="1" i="1" kern="1200" dirty="0"/>
            <a:t>PNML</a:t>
          </a:r>
          <a:r>
            <a:rPr lang="pt-PT" sz="2200" b="0" i="0" kern="1200" dirty="0"/>
            <a:t> – </a:t>
          </a:r>
          <a:r>
            <a:rPr lang="pt-PT" sz="2200" b="0" i="1" kern="1200" dirty="0"/>
            <a:t>Petri Net </a:t>
          </a:r>
          <a:r>
            <a:rPr lang="pt-PT" sz="2200" b="0" i="1" kern="1200" dirty="0" err="1"/>
            <a:t>Markup</a:t>
          </a:r>
          <a:r>
            <a:rPr lang="pt-PT" sz="2200" b="0" i="1" kern="1200" dirty="0"/>
            <a:t> Language</a:t>
          </a:r>
          <a:r>
            <a:rPr lang="pt-PT" sz="2200" b="0" i="0" kern="1200" dirty="0"/>
            <a:t> de </a:t>
          </a:r>
          <a:r>
            <a:rPr lang="pt-PT" sz="2200" b="0" i="1" kern="1200" dirty="0"/>
            <a:t>XML</a:t>
          </a:r>
          <a:r>
            <a:rPr lang="pt-PT" sz="2200" b="0" i="0" kern="1200" dirty="0"/>
            <a:t> para modo Gráfico;</a:t>
          </a:r>
          <a:endParaRPr lang="en-US" sz="2200" kern="1200" dirty="0"/>
        </a:p>
      </dsp:txBody>
      <dsp:txXfrm>
        <a:off x="827089" y="896531"/>
        <a:ext cx="10068280" cy="716094"/>
      </dsp:txXfrm>
    </dsp:sp>
    <dsp:sp modelId="{F6ED71F9-6E57-46E0-9A15-A0C4E505F64D}">
      <dsp:nvSpPr>
        <dsp:cNvPr id="0" name=""/>
        <dsp:cNvSpPr/>
      </dsp:nvSpPr>
      <dsp:spPr>
        <a:xfrm>
          <a:off x="0" y="1791650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20B076-F590-4A5E-A688-C2E9E942A96B}">
      <dsp:nvSpPr>
        <dsp:cNvPr id="0" name=""/>
        <dsp:cNvSpPr/>
      </dsp:nvSpPr>
      <dsp:spPr>
        <a:xfrm>
          <a:off x="216618" y="1952771"/>
          <a:ext cx="393852" cy="393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50118-AEAF-4130-9172-D55D7C17C767}">
      <dsp:nvSpPr>
        <dsp:cNvPr id="0" name=""/>
        <dsp:cNvSpPr/>
      </dsp:nvSpPr>
      <dsp:spPr>
        <a:xfrm>
          <a:off x="827089" y="1791650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0" i="0" kern="1200" dirty="0"/>
            <a:t>Podemos gerar </a:t>
          </a:r>
          <a:r>
            <a:rPr lang="pt-PT" sz="2200" b="0" i="1" kern="1200" dirty="0" err="1"/>
            <a:t>workflows</a:t>
          </a:r>
          <a:r>
            <a:rPr lang="pt-PT" sz="2200" b="0" i="0" kern="1200" dirty="0"/>
            <a:t> de uma perspetiva geral até aos detalhes;</a:t>
          </a:r>
          <a:endParaRPr lang="en-US" sz="2200" kern="1200" dirty="0"/>
        </a:p>
      </dsp:txBody>
      <dsp:txXfrm>
        <a:off x="827089" y="1791650"/>
        <a:ext cx="10068280" cy="716094"/>
      </dsp:txXfrm>
    </dsp:sp>
    <dsp:sp modelId="{92DE532D-2E4F-4AD2-B846-E6D5888C4C72}">
      <dsp:nvSpPr>
        <dsp:cNvPr id="0" name=""/>
        <dsp:cNvSpPr/>
      </dsp:nvSpPr>
      <dsp:spPr>
        <a:xfrm>
          <a:off x="0" y="2686769"/>
          <a:ext cx="10895369" cy="71609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93990-92E0-41FC-B0DA-5CD6BD7E3A34}">
      <dsp:nvSpPr>
        <dsp:cNvPr id="0" name=""/>
        <dsp:cNvSpPr/>
      </dsp:nvSpPr>
      <dsp:spPr>
        <a:xfrm>
          <a:off x="216618" y="2847890"/>
          <a:ext cx="393852" cy="3938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98187-D114-4FA5-AACD-E787DDE75B64}">
      <dsp:nvSpPr>
        <dsp:cNvPr id="0" name=""/>
        <dsp:cNvSpPr/>
      </dsp:nvSpPr>
      <dsp:spPr>
        <a:xfrm>
          <a:off x="827089" y="2686769"/>
          <a:ext cx="10068280" cy="7160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787" tIns="75787" rIns="75787" bIns="7578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b="0" i="0" kern="1200" dirty="0"/>
            <a:t>Possuem uma “</a:t>
          </a:r>
          <a:r>
            <a:rPr lang="pt-PT" sz="2200" b="0" i="1" kern="1200" dirty="0"/>
            <a:t>Sintaxe</a:t>
          </a:r>
          <a:r>
            <a:rPr lang="pt-PT" sz="2200" b="0" i="0" kern="1200" dirty="0"/>
            <a:t>” semelhante às Linguagens de Programação;</a:t>
          </a:r>
          <a:endParaRPr lang="en-US" sz="2200" kern="1200" dirty="0"/>
        </a:p>
      </dsp:txBody>
      <dsp:txXfrm>
        <a:off x="827089" y="2686769"/>
        <a:ext cx="10068280" cy="7160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FA96BA-111A-4DF1-853C-C066777A0026}">
      <dsp:nvSpPr>
        <dsp:cNvPr id="0" name=""/>
        <dsp:cNvSpPr/>
      </dsp:nvSpPr>
      <dsp:spPr>
        <a:xfrm>
          <a:off x="212" y="160401"/>
          <a:ext cx="2569562" cy="308347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i="0" kern="1200" dirty="0"/>
            <a:t>Lugares</a:t>
          </a:r>
          <a:r>
            <a:rPr lang="pt-PT" sz="1400" b="0" i="0" kern="1200" dirty="0"/>
            <a:t> – Círculos que representam um objeto e contêm as propriedades(marcas);</a:t>
          </a:r>
          <a:endParaRPr lang="en-US" sz="1400" kern="1200" dirty="0"/>
        </a:p>
      </dsp:txBody>
      <dsp:txXfrm>
        <a:off x="212" y="1393791"/>
        <a:ext cx="2569562" cy="1850084"/>
      </dsp:txXfrm>
    </dsp:sp>
    <dsp:sp modelId="{2A9D9D46-3D23-46DA-AEBF-C677144BBB42}">
      <dsp:nvSpPr>
        <dsp:cNvPr id="0" name=""/>
        <dsp:cNvSpPr/>
      </dsp:nvSpPr>
      <dsp:spPr>
        <a:xfrm>
          <a:off x="212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01</a:t>
          </a:r>
        </a:p>
      </dsp:txBody>
      <dsp:txXfrm>
        <a:off x="212" y="160401"/>
        <a:ext cx="2569562" cy="1233389"/>
      </dsp:txXfrm>
    </dsp:sp>
    <dsp:sp modelId="{DADABCC2-B329-4E1E-BD7F-376EB33D6FFF}">
      <dsp:nvSpPr>
        <dsp:cNvPr id="0" name=""/>
        <dsp:cNvSpPr/>
      </dsp:nvSpPr>
      <dsp:spPr>
        <a:xfrm>
          <a:off x="2775340" y="160401"/>
          <a:ext cx="2569562" cy="308347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i="0" kern="1200" dirty="0"/>
            <a:t>Transições</a:t>
          </a:r>
          <a:r>
            <a:rPr lang="pt-PT" sz="1400" b="0" i="0" kern="1200" dirty="0"/>
            <a:t> – Retângulos que desempenham ações como as funções;</a:t>
          </a:r>
          <a:endParaRPr lang="en-US" sz="1400" kern="1200" dirty="0"/>
        </a:p>
      </dsp:txBody>
      <dsp:txXfrm>
        <a:off x="2775340" y="1393791"/>
        <a:ext cx="2569562" cy="1850084"/>
      </dsp:txXfrm>
    </dsp:sp>
    <dsp:sp modelId="{DC1BBB82-D32A-4BC4-8539-20F4B0DE7D8F}">
      <dsp:nvSpPr>
        <dsp:cNvPr id="0" name=""/>
        <dsp:cNvSpPr/>
      </dsp:nvSpPr>
      <dsp:spPr>
        <a:xfrm>
          <a:off x="2775340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02</a:t>
          </a:r>
        </a:p>
      </dsp:txBody>
      <dsp:txXfrm>
        <a:off x="2775340" y="160401"/>
        <a:ext cx="2569562" cy="1233389"/>
      </dsp:txXfrm>
    </dsp:sp>
    <dsp:sp modelId="{0BA205D5-70B6-4882-AF8C-A8896AFDCDFD}">
      <dsp:nvSpPr>
        <dsp:cNvPr id="0" name=""/>
        <dsp:cNvSpPr/>
      </dsp:nvSpPr>
      <dsp:spPr>
        <a:xfrm>
          <a:off x="5550467" y="160401"/>
          <a:ext cx="2569562" cy="308347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i="0" kern="1200" dirty="0"/>
            <a:t>Marcas</a:t>
          </a:r>
          <a:r>
            <a:rPr lang="pt-PT" sz="1400" b="0" i="0" kern="1200" dirty="0"/>
            <a:t> – Propriedades ou o estado do negócio que é passado no modelo;</a:t>
          </a:r>
          <a:endParaRPr lang="en-US" sz="1400" kern="1200" dirty="0"/>
        </a:p>
      </dsp:txBody>
      <dsp:txXfrm>
        <a:off x="5550467" y="1393791"/>
        <a:ext cx="2569562" cy="1850084"/>
      </dsp:txXfrm>
    </dsp:sp>
    <dsp:sp modelId="{24AC7E29-6B02-4858-833A-342CEAA92065}">
      <dsp:nvSpPr>
        <dsp:cNvPr id="0" name=""/>
        <dsp:cNvSpPr/>
      </dsp:nvSpPr>
      <dsp:spPr>
        <a:xfrm>
          <a:off x="5550467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03</a:t>
          </a:r>
        </a:p>
      </dsp:txBody>
      <dsp:txXfrm>
        <a:off x="5550467" y="160401"/>
        <a:ext cx="2569562" cy="1233389"/>
      </dsp:txXfrm>
    </dsp:sp>
    <dsp:sp modelId="{FA10999B-6020-4298-A057-55AA9BC7249F}">
      <dsp:nvSpPr>
        <dsp:cNvPr id="0" name=""/>
        <dsp:cNvSpPr/>
      </dsp:nvSpPr>
      <dsp:spPr>
        <a:xfrm>
          <a:off x="8325594" y="160401"/>
          <a:ext cx="2569562" cy="30834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0" rIns="253816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400" b="1" i="0" kern="1200" dirty="0"/>
            <a:t>Arcos</a:t>
          </a:r>
          <a:r>
            <a:rPr lang="pt-PT" sz="1400" b="0" i="0" kern="1200" dirty="0"/>
            <a:t> – Conexões entre Lugares e Transições, transportando as Marcas;</a:t>
          </a:r>
          <a:endParaRPr lang="en-US" sz="1400" kern="1200" dirty="0"/>
        </a:p>
      </dsp:txBody>
      <dsp:txXfrm>
        <a:off x="8325594" y="1393791"/>
        <a:ext cx="2569562" cy="1850084"/>
      </dsp:txXfrm>
    </dsp:sp>
    <dsp:sp modelId="{623C4008-CA17-4541-8FDB-CDBFB67C3BA6}">
      <dsp:nvSpPr>
        <dsp:cNvPr id="0" name=""/>
        <dsp:cNvSpPr/>
      </dsp:nvSpPr>
      <dsp:spPr>
        <a:xfrm>
          <a:off x="8325594" y="160401"/>
          <a:ext cx="2569562" cy="1233389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3816" tIns="165100" rIns="253816" bIns="165100" numCol="1" spcCol="1270" anchor="ctr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400" kern="1200"/>
            <a:t>04</a:t>
          </a:r>
        </a:p>
      </dsp:txBody>
      <dsp:txXfrm>
        <a:off x="8325594" y="160401"/>
        <a:ext cx="2569562" cy="12333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91D94-9E9C-4737-8123-3EC609836A7F}">
      <dsp:nvSpPr>
        <dsp:cNvPr id="0" name=""/>
        <dsp:cNvSpPr/>
      </dsp:nvSpPr>
      <dsp:spPr>
        <a:xfrm>
          <a:off x="162035" y="731540"/>
          <a:ext cx="681234" cy="681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63B4C-8A95-4024-8E88-26B9D3B5BA15}">
      <dsp:nvSpPr>
        <dsp:cNvPr id="0" name=""/>
        <dsp:cNvSpPr/>
      </dsp:nvSpPr>
      <dsp:spPr>
        <a:xfrm>
          <a:off x="305094" y="874599"/>
          <a:ext cx="395116" cy="3951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BE0C2F-C161-4A3C-88B3-5DCEAB40F83B}">
      <dsp:nvSpPr>
        <dsp:cNvPr id="0" name=""/>
        <dsp:cNvSpPr/>
      </dsp:nvSpPr>
      <dsp:spPr>
        <a:xfrm>
          <a:off x="989248" y="731540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Lugares podem estar vazios;</a:t>
          </a:r>
          <a:endParaRPr lang="en-US" sz="1100" kern="1200"/>
        </a:p>
      </dsp:txBody>
      <dsp:txXfrm>
        <a:off x="989248" y="731540"/>
        <a:ext cx="1605767" cy="681234"/>
      </dsp:txXfrm>
    </dsp:sp>
    <dsp:sp modelId="{D8BAD6EA-ABC8-4E0D-BD35-3F86EBB7A1B1}">
      <dsp:nvSpPr>
        <dsp:cNvPr id="0" name=""/>
        <dsp:cNvSpPr/>
      </dsp:nvSpPr>
      <dsp:spPr>
        <a:xfrm>
          <a:off x="2874808" y="731540"/>
          <a:ext cx="681234" cy="6812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5BE90-D12F-44E3-90C8-A616DC35C9AC}">
      <dsp:nvSpPr>
        <dsp:cNvPr id="0" name=""/>
        <dsp:cNvSpPr/>
      </dsp:nvSpPr>
      <dsp:spPr>
        <a:xfrm>
          <a:off x="3017867" y="874599"/>
          <a:ext cx="395116" cy="3951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ECC9A-6D89-4B42-92AA-A82AE2BEF919}">
      <dsp:nvSpPr>
        <dsp:cNvPr id="0" name=""/>
        <dsp:cNvSpPr/>
      </dsp:nvSpPr>
      <dsp:spPr>
        <a:xfrm>
          <a:off x="3702021" y="731540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Transições vazias disparam infinitamente; </a:t>
          </a:r>
        </a:p>
      </dsp:txBody>
      <dsp:txXfrm>
        <a:off x="3702021" y="731540"/>
        <a:ext cx="1605767" cy="681234"/>
      </dsp:txXfrm>
    </dsp:sp>
    <dsp:sp modelId="{78EED3D5-FEEE-480D-849A-BD244D56874B}">
      <dsp:nvSpPr>
        <dsp:cNvPr id="0" name=""/>
        <dsp:cNvSpPr/>
      </dsp:nvSpPr>
      <dsp:spPr>
        <a:xfrm>
          <a:off x="5587581" y="731540"/>
          <a:ext cx="681234" cy="6812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80EFF-7C32-4872-AB78-8CE5F25E2ACD}">
      <dsp:nvSpPr>
        <dsp:cNvPr id="0" name=""/>
        <dsp:cNvSpPr/>
      </dsp:nvSpPr>
      <dsp:spPr>
        <a:xfrm>
          <a:off x="5730640" y="874599"/>
          <a:ext cx="395116" cy="3951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8F228-98D6-4B75-9A2C-596E95C18489}">
      <dsp:nvSpPr>
        <dsp:cNvPr id="0" name=""/>
        <dsp:cNvSpPr/>
      </dsp:nvSpPr>
      <dsp:spPr>
        <a:xfrm>
          <a:off x="6414794" y="731540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Lugares podem possuir mais que uma marca e pode ser de vários tipos de dados;</a:t>
          </a:r>
          <a:endParaRPr lang="en-US" sz="1100" kern="1200"/>
        </a:p>
      </dsp:txBody>
      <dsp:txXfrm>
        <a:off x="6414794" y="731540"/>
        <a:ext cx="1605767" cy="681234"/>
      </dsp:txXfrm>
    </dsp:sp>
    <dsp:sp modelId="{4CD6081B-087E-4625-A373-3787B13036D6}">
      <dsp:nvSpPr>
        <dsp:cNvPr id="0" name=""/>
        <dsp:cNvSpPr/>
      </dsp:nvSpPr>
      <dsp:spPr>
        <a:xfrm>
          <a:off x="8300354" y="731540"/>
          <a:ext cx="681234" cy="68123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7ADB5-819C-44C4-9E3B-C7F7FB89C9BB}">
      <dsp:nvSpPr>
        <dsp:cNvPr id="0" name=""/>
        <dsp:cNvSpPr/>
      </dsp:nvSpPr>
      <dsp:spPr>
        <a:xfrm>
          <a:off x="8443413" y="874599"/>
          <a:ext cx="395116" cy="3951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42954-4E49-4199-A1AC-ADF15D05BACB}">
      <dsp:nvSpPr>
        <dsp:cNvPr id="0" name=""/>
        <dsp:cNvSpPr/>
      </dsp:nvSpPr>
      <dsp:spPr>
        <a:xfrm>
          <a:off x="9127567" y="731540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Transição com arcos de entrada, só disparam se tiverem todos marca;</a:t>
          </a:r>
          <a:endParaRPr lang="en-US" sz="1100" kern="1200"/>
        </a:p>
      </dsp:txBody>
      <dsp:txXfrm>
        <a:off x="9127567" y="731540"/>
        <a:ext cx="1605767" cy="681234"/>
      </dsp:txXfrm>
    </dsp:sp>
    <dsp:sp modelId="{08FB5DC5-10CB-43C0-8126-81973D9A0584}">
      <dsp:nvSpPr>
        <dsp:cNvPr id="0" name=""/>
        <dsp:cNvSpPr/>
      </dsp:nvSpPr>
      <dsp:spPr>
        <a:xfrm>
          <a:off x="162035" y="1991502"/>
          <a:ext cx="681234" cy="681234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8EA637-1764-4A26-8E44-73EB2C18E3E6}">
      <dsp:nvSpPr>
        <dsp:cNvPr id="0" name=""/>
        <dsp:cNvSpPr/>
      </dsp:nvSpPr>
      <dsp:spPr>
        <a:xfrm>
          <a:off x="305094" y="2134561"/>
          <a:ext cx="395116" cy="3951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DBF46D-25B9-481A-A611-24F47DF323E9}">
      <dsp:nvSpPr>
        <dsp:cNvPr id="0" name=""/>
        <dsp:cNvSpPr/>
      </dsp:nvSpPr>
      <dsp:spPr>
        <a:xfrm>
          <a:off x="989248" y="1991502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Chamadas a transições dentro da mesma rede com a sintaxe adequada;</a:t>
          </a:r>
          <a:endParaRPr lang="en-US" sz="1100" kern="1200"/>
        </a:p>
      </dsp:txBody>
      <dsp:txXfrm>
        <a:off x="989248" y="1991502"/>
        <a:ext cx="1605767" cy="681234"/>
      </dsp:txXfrm>
    </dsp:sp>
    <dsp:sp modelId="{D2926E01-18C9-4081-B0B2-E967149FB8C0}">
      <dsp:nvSpPr>
        <dsp:cNvPr id="0" name=""/>
        <dsp:cNvSpPr/>
      </dsp:nvSpPr>
      <dsp:spPr>
        <a:xfrm>
          <a:off x="2874808" y="1991502"/>
          <a:ext cx="681234" cy="68123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6D52B-4F9B-4D16-8655-B3E2DF932923}">
      <dsp:nvSpPr>
        <dsp:cNvPr id="0" name=""/>
        <dsp:cNvSpPr/>
      </dsp:nvSpPr>
      <dsp:spPr>
        <a:xfrm>
          <a:off x="3017867" y="2134561"/>
          <a:ext cx="395116" cy="3951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B7003-D8F9-44ED-96D0-43DCD08CC5C2}">
      <dsp:nvSpPr>
        <dsp:cNvPr id="0" name=""/>
        <dsp:cNvSpPr/>
      </dsp:nvSpPr>
      <dsp:spPr>
        <a:xfrm>
          <a:off x="3702021" y="1991502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Guardas nas transições para verificações;</a:t>
          </a:r>
          <a:endParaRPr lang="en-US" sz="1100" kern="1200"/>
        </a:p>
      </dsp:txBody>
      <dsp:txXfrm>
        <a:off x="3702021" y="1991502"/>
        <a:ext cx="1605767" cy="681234"/>
      </dsp:txXfrm>
    </dsp:sp>
    <dsp:sp modelId="{A4B35BD8-FC5F-4E8C-B5CC-5EEDF8E0B605}">
      <dsp:nvSpPr>
        <dsp:cNvPr id="0" name=""/>
        <dsp:cNvSpPr/>
      </dsp:nvSpPr>
      <dsp:spPr>
        <a:xfrm>
          <a:off x="5587581" y="1991502"/>
          <a:ext cx="681234" cy="68123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D43090-11B8-418E-B7DB-1A991B9EF439}">
      <dsp:nvSpPr>
        <dsp:cNvPr id="0" name=""/>
        <dsp:cNvSpPr/>
      </dsp:nvSpPr>
      <dsp:spPr>
        <a:xfrm>
          <a:off x="5730640" y="2134561"/>
          <a:ext cx="395116" cy="39511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075C6-C37E-442D-BDFE-A80C031C8D1E}">
      <dsp:nvSpPr>
        <dsp:cNvPr id="0" name=""/>
        <dsp:cNvSpPr/>
      </dsp:nvSpPr>
      <dsp:spPr>
        <a:xfrm>
          <a:off x="6414794" y="1991502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Podem ser chamadas outras redes no Renew;</a:t>
          </a:r>
          <a:endParaRPr lang="en-US" sz="1100" kern="1200"/>
        </a:p>
      </dsp:txBody>
      <dsp:txXfrm>
        <a:off x="6414794" y="1991502"/>
        <a:ext cx="1605767" cy="681234"/>
      </dsp:txXfrm>
    </dsp:sp>
    <dsp:sp modelId="{857DD0C8-5FB3-4DFB-9BAA-8668ACF99FCC}">
      <dsp:nvSpPr>
        <dsp:cNvPr id="0" name=""/>
        <dsp:cNvSpPr/>
      </dsp:nvSpPr>
      <dsp:spPr>
        <a:xfrm>
          <a:off x="8300354" y="1991502"/>
          <a:ext cx="681234" cy="68123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246DC6-8508-407D-B4C0-870D68C05790}">
      <dsp:nvSpPr>
        <dsp:cNvPr id="0" name=""/>
        <dsp:cNvSpPr/>
      </dsp:nvSpPr>
      <dsp:spPr>
        <a:xfrm>
          <a:off x="8443413" y="2134561"/>
          <a:ext cx="395116" cy="395116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D3403E-F7C0-4436-B963-CBC0D6AE2958}">
      <dsp:nvSpPr>
        <dsp:cNvPr id="0" name=""/>
        <dsp:cNvSpPr/>
      </dsp:nvSpPr>
      <dsp:spPr>
        <a:xfrm>
          <a:off x="9127567" y="1991502"/>
          <a:ext cx="1605767" cy="681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100" kern="1200"/>
            <a:t>Pode ser executado código externo;</a:t>
          </a:r>
          <a:endParaRPr lang="en-US" sz="1100" kern="1200"/>
        </a:p>
      </dsp:txBody>
      <dsp:txXfrm>
        <a:off x="9127567" y="1991502"/>
        <a:ext cx="1605767" cy="681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09D2C2-D2FE-42F1-94C5-C53D248B5EAD}">
      <dsp:nvSpPr>
        <dsp:cNvPr id="0" name=""/>
        <dsp:cNvSpPr/>
      </dsp:nvSpPr>
      <dsp:spPr>
        <a:xfrm>
          <a:off x="550892" y="3947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192A0D-95F5-4BAD-B403-145886BE8822}">
      <dsp:nvSpPr>
        <dsp:cNvPr id="0" name=""/>
        <dsp:cNvSpPr/>
      </dsp:nvSpPr>
      <dsp:spPr>
        <a:xfrm>
          <a:off x="858792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C4F83-C5B5-4EE9-B862-AEA7F4EF7AB4}">
      <dsp:nvSpPr>
        <dsp:cNvPr id="0" name=""/>
        <dsp:cNvSpPr/>
      </dsp:nvSpPr>
      <dsp:spPr>
        <a:xfrm>
          <a:off x="89042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300" b="0" i="0" kern="1200"/>
            <a:t>Foi possível entender o porquê do uso das Redes de Petri;</a:t>
          </a:r>
          <a:endParaRPr lang="en-US" sz="1300" kern="1200"/>
        </a:p>
      </dsp:txBody>
      <dsp:txXfrm>
        <a:off x="89042" y="2289522"/>
        <a:ext cx="2368460" cy="720000"/>
      </dsp:txXfrm>
    </dsp:sp>
    <dsp:sp modelId="{822E0202-FBEC-40AB-BD45-1DCF8D5577E2}">
      <dsp:nvSpPr>
        <dsp:cNvPr id="0" name=""/>
        <dsp:cNvSpPr/>
      </dsp:nvSpPr>
      <dsp:spPr>
        <a:xfrm>
          <a:off x="3333833" y="3947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3DE61-F6ED-44E8-82D2-0C4498DAA8CC}">
      <dsp:nvSpPr>
        <dsp:cNvPr id="0" name=""/>
        <dsp:cNvSpPr/>
      </dsp:nvSpPr>
      <dsp:spPr>
        <a:xfrm>
          <a:off x="3641733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4A0D2-9EC6-4B3F-8517-61D4B6A3110F}">
      <dsp:nvSpPr>
        <dsp:cNvPr id="0" name=""/>
        <dsp:cNvSpPr/>
      </dsp:nvSpPr>
      <dsp:spPr>
        <a:xfrm>
          <a:off x="2871984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300" b="0" i="0" kern="1200"/>
            <a:t>Consegui modelar o funcionamento do Motor e a Centralina;</a:t>
          </a:r>
          <a:endParaRPr lang="en-US" sz="1300" kern="1200"/>
        </a:p>
      </dsp:txBody>
      <dsp:txXfrm>
        <a:off x="2871984" y="2289522"/>
        <a:ext cx="2368460" cy="720000"/>
      </dsp:txXfrm>
    </dsp:sp>
    <dsp:sp modelId="{E5B0753A-B133-4EFF-8F69-5C0217B25CE0}">
      <dsp:nvSpPr>
        <dsp:cNvPr id="0" name=""/>
        <dsp:cNvSpPr/>
      </dsp:nvSpPr>
      <dsp:spPr>
        <a:xfrm>
          <a:off x="6116775" y="3947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6F1E6-37B5-456D-88EE-258A7B78CA22}">
      <dsp:nvSpPr>
        <dsp:cNvPr id="0" name=""/>
        <dsp:cNvSpPr/>
      </dsp:nvSpPr>
      <dsp:spPr>
        <a:xfrm>
          <a:off x="6424675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7565D-0DE7-4D5A-8A15-7394B599F884}">
      <dsp:nvSpPr>
        <dsp:cNvPr id="0" name=""/>
        <dsp:cNvSpPr/>
      </dsp:nvSpPr>
      <dsp:spPr>
        <a:xfrm>
          <a:off x="5654925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300" b="0" i="0" kern="1200"/>
            <a:t>Poderia ter ligado o Motor real ao Renew através de Raspberry Pi;</a:t>
          </a:r>
          <a:endParaRPr lang="en-US" sz="1300" kern="1200"/>
        </a:p>
      </dsp:txBody>
      <dsp:txXfrm>
        <a:off x="5654925" y="2289522"/>
        <a:ext cx="2368460" cy="720000"/>
      </dsp:txXfrm>
    </dsp:sp>
    <dsp:sp modelId="{B9D76BFF-8409-49F6-B62F-1BEFEF26F112}">
      <dsp:nvSpPr>
        <dsp:cNvPr id="0" name=""/>
        <dsp:cNvSpPr/>
      </dsp:nvSpPr>
      <dsp:spPr>
        <a:xfrm>
          <a:off x="8899716" y="394754"/>
          <a:ext cx="1444760" cy="144476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BCB7A6-B619-4381-8110-C17ADD406753}">
      <dsp:nvSpPr>
        <dsp:cNvPr id="0" name=""/>
        <dsp:cNvSpPr/>
      </dsp:nvSpPr>
      <dsp:spPr>
        <a:xfrm>
          <a:off x="9207616" y="702654"/>
          <a:ext cx="828961" cy="8289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1009A-A710-4CD2-B98E-C3EFE7E1A8C7}">
      <dsp:nvSpPr>
        <dsp:cNvPr id="0" name=""/>
        <dsp:cNvSpPr/>
      </dsp:nvSpPr>
      <dsp:spPr>
        <a:xfrm>
          <a:off x="8437866" y="2289522"/>
          <a:ext cx="236846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300" b="0" i="0" kern="1200"/>
            <a:t>Estender este modelo à temática da dissertação, modelar o carro todo;</a:t>
          </a:r>
          <a:endParaRPr lang="en-US" sz="1300" kern="1200"/>
        </a:p>
      </dsp:txBody>
      <dsp:txXfrm>
        <a:off x="8437866" y="2289522"/>
        <a:ext cx="236846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83F263-6CB8-4152-BB28-3DD7E36B0B3B}" type="datetimeFigureOut">
              <a:rPr lang="pt-PT" smtClean="0"/>
              <a:t>30/06/2025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909B90-07A7-4FD8-915F-CEF1A1BCA27E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922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A4B6E-D47F-41BF-BEF5-AF1ADB52E59F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60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211E4-9BBD-4F62-8E28-B9947907145D}" type="datetime1">
              <a:rPr lang="pt-PT" smtClean="0"/>
              <a:t>30/06/2025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076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D8349-2E9E-4817-9564-ACE00D263CB1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0518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15BB0-9985-4741-A114-E3CDDCF15DF5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4849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16818-C78B-409E-B595-2FA18DC764C5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45213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4F029-2B0A-4B9A-A5A4-CDB00501F549}" type="datetime1">
              <a:rPr lang="pt-PT" smtClean="0"/>
              <a:t>30/06/2025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8178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9E6B5-25E2-4DE7-BD14-6490FC3FD42F}" type="datetime1">
              <a:rPr lang="pt-PT" smtClean="0"/>
              <a:t>30/06/2025</a:t>
            </a:fld>
            <a:endParaRPr lang="pt-P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55530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8B9-661F-406B-B388-B81856C20550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8973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EB60B-A0B1-47B2-89F7-8454C1B872D2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3165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DBB9C-C258-4AF4-A0A3-C91CED2F0177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585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4DF8-2A24-4214-A148-D50CFBE4D25A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94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865E5-934A-4914-8CBC-7375EA715871}" type="datetime1">
              <a:rPr lang="pt-PT" smtClean="0"/>
              <a:t>30/06/2025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8996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79EC2-09CF-4C49-A066-288A6671231F}" type="datetime1">
              <a:rPr lang="pt-PT" smtClean="0"/>
              <a:t>30/06/2025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114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402E1-342C-4939-AA20-8F788B2CF32F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061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1D9ED-A5C4-46F6-9B02-FA371DF4FA47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5721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F73F3-2DF8-4D87-855D-47288648EB1F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735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81C-E679-4E6D-8044-2CC0D09EAEA6}" type="datetime1">
              <a:rPr lang="pt-PT" smtClean="0"/>
              <a:t>30/06/2025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487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1E4A2A2-2B59-479B-95DF-7FE6FC5549D5}" type="datetime1">
              <a:rPr lang="pt-PT" smtClean="0"/>
              <a:t>30/06/2025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8D7AB-2A36-4566-99F6-254864CD135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92637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36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2A4A6-6FA5-A75E-7D92-24D4BD8FE2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64" y="1454964"/>
            <a:ext cx="5747657" cy="3308840"/>
          </a:xfrm>
        </p:spPr>
        <p:txBody>
          <a:bodyPr>
            <a:normAutofit/>
          </a:bodyPr>
          <a:lstStyle/>
          <a:p>
            <a:r>
              <a:rPr lang="pt-PT" sz="5400" dirty="0"/>
              <a:t>Modelação de Motor 2 Tempos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EAA540-3D26-D9D0-2C1D-33B4CBC1F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375" y="4763803"/>
            <a:ext cx="6127906" cy="1464378"/>
          </a:xfrm>
        </p:spPr>
        <p:txBody>
          <a:bodyPr>
            <a:normAutofit/>
          </a:bodyPr>
          <a:lstStyle/>
          <a:p>
            <a:r>
              <a:rPr lang="pt-PT" dirty="0"/>
              <a:t>Desenvolvimento Baseado em Modelos</a:t>
            </a:r>
          </a:p>
        </p:txBody>
      </p:sp>
      <p:pic>
        <p:nvPicPr>
          <p:cNvPr id="1026" name="Picture 2" descr="SEMTO ENGINE ST-NF2 7.0cc Mini Inline Double-cylinder Four-stroke  Air-cooled Nitro Interal Combustion Engine Model Kit">
            <a:extLst>
              <a:ext uri="{FF2B5EF4-FFF2-40B4-BE49-F238E27FC236}">
                <a16:creationId xmlns:a16="http://schemas.microsoft.com/office/drawing/2014/main" id="{B85F3A28-1D4E-9C8F-1A65-C23EAC002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4" r="4634"/>
          <a:stretch>
            <a:fillRect/>
          </a:stretch>
        </p:blipFill>
        <p:spPr bwMode="auto">
          <a:xfrm>
            <a:off x="6094411" y="10"/>
            <a:ext cx="609759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A5788BB-481F-4FC7-AD49-73D20DDD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BC66C530-6129-9D9E-6EAB-E8A35609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8D7AB-2A36-4566-99F6-254864CD1355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70536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DA61B6-FC3D-404E-BDBB-C60A3A4F8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EBEBEB"/>
                </a:solidFill>
              </a:rPr>
              <a:t>Introdução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5CBD4884-4444-B267-E25F-F63BA547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AC8D7AB-2A36-4566-99F6-254864CD1355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pt-PT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107BC0DA-03A2-AE47-D5A2-D8DE3E6263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775759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150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C628DF-CE90-0013-7677-7F3FC330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pt-PT" sz="3900">
                <a:solidFill>
                  <a:srgbClr val="EBEBEB"/>
                </a:solidFill>
              </a:rPr>
              <a:t>Motivação para o Tema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Uma imagem com ferramenta, texto, desenho&#10;&#10;Os conteúdos gerados por IA podem estar incorretos.">
            <a:extLst>
              <a:ext uri="{FF2B5EF4-FFF2-40B4-BE49-F238E27FC236}">
                <a16:creationId xmlns:a16="http://schemas.microsoft.com/office/drawing/2014/main" id="{FC75FEB8-2997-D4D3-17C4-49A5C2F2A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19" y="1324031"/>
            <a:ext cx="5614835" cy="4056718"/>
          </a:xfrm>
          <a:prstGeom prst="rect">
            <a:avLst/>
          </a:prstGeom>
          <a:effectLst/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5DA9FCF-A13E-4AC6-5589-2B09570EC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AC8D7AB-2A36-4566-99F6-254864CD1355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pt-PT">
              <a:solidFill>
                <a:srgbClr val="FFFFFF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307C88A-DCF1-FCCE-0651-FB4A5533D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Surgiu do interesse por mecânica automóvel;</a:t>
            </a:r>
          </a:p>
          <a:p>
            <a:r>
              <a:rPr lang="pt-PT" dirty="0">
                <a:solidFill>
                  <a:srgbClr val="FFFFFF"/>
                </a:solidFill>
              </a:rPr>
              <a:t>Transmitir conhecimento para o modelo foi simples;</a:t>
            </a:r>
          </a:p>
          <a:p>
            <a:r>
              <a:rPr lang="pt-PT" dirty="0">
                <a:solidFill>
                  <a:srgbClr val="FFFFFF"/>
                </a:solidFill>
              </a:rPr>
              <a:t>Parte da temática da minha dissertação;</a:t>
            </a:r>
          </a:p>
          <a:p>
            <a:endParaRPr lang="pt-PT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40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6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C39223-6197-EA63-9F27-6C2A19AE1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Redes de Petri</a:t>
            </a:r>
          </a:p>
        </p:txBody>
      </p:sp>
      <p:sp>
        <p:nvSpPr>
          <p:cNvPr id="37" name="Rectangle 30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36B3DD8-ADE8-9006-DFBB-F7DBB3DD3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AC8D7AB-2A36-4566-99F6-254864CD1355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pt-PT">
              <a:solidFill>
                <a:srgbClr val="FFFFFF"/>
              </a:solidFill>
            </a:endParaRPr>
          </a:p>
        </p:txBody>
      </p:sp>
      <p:sp>
        <p:nvSpPr>
          <p:cNvPr id="38" name="Freeform: Shape 32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graphicFrame>
        <p:nvGraphicFramePr>
          <p:cNvPr id="22" name="Marcador de Posição de Conteúdo 2">
            <a:extLst>
              <a:ext uri="{FF2B5EF4-FFF2-40B4-BE49-F238E27FC236}">
                <a16:creationId xmlns:a16="http://schemas.microsoft.com/office/drawing/2014/main" id="{18D347E8-FD12-3D0A-2E4C-DF9682C24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2905807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08885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BF26FD-2D06-6173-99B2-4CC6B044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Redes de Petri - </a:t>
            </a:r>
            <a:r>
              <a:rPr lang="pt-PT" i="1" dirty="0">
                <a:solidFill>
                  <a:srgbClr val="EBEBEB"/>
                </a:solidFill>
              </a:rPr>
              <a:t>Sintaxe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1FE6BD4B-03D0-9C59-74CA-6152042A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AC8D7AB-2A36-4566-99F6-254864CD1355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pt-PT">
              <a:solidFill>
                <a:srgbClr val="FFFFFF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graphicFrame>
        <p:nvGraphicFramePr>
          <p:cNvPr id="7" name="Marcador de Posição de Conteúdo 2">
            <a:extLst>
              <a:ext uri="{FF2B5EF4-FFF2-40B4-BE49-F238E27FC236}">
                <a16:creationId xmlns:a16="http://schemas.microsoft.com/office/drawing/2014/main" id="{69C5B760-D6D5-F53B-4C63-E5544E4F58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09324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Imagem 10">
            <a:extLst>
              <a:ext uri="{FF2B5EF4-FFF2-40B4-BE49-F238E27FC236}">
                <a16:creationId xmlns:a16="http://schemas.microsoft.com/office/drawing/2014/main" id="{92C1E51C-3B6F-3541-8B79-F09DA0355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6947" y="5318879"/>
            <a:ext cx="733527" cy="45726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2E348599-2982-5259-7E22-35F217D2FB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3083" y="5320433"/>
            <a:ext cx="933580" cy="48584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08A98EDE-9CF4-DD0C-CB91-210F259064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9272" y="5387117"/>
            <a:ext cx="581106" cy="352474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DB8AC5F-D6B2-E8A6-462D-A510E3867D6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8065" y="5199800"/>
            <a:ext cx="1428949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61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420FF84-48B8-C754-B561-5D2A7BD7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EBEBEB"/>
                </a:solidFill>
              </a:rPr>
              <a:t>Redes de Petri - </a:t>
            </a:r>
            <a:r>
              <a:rPr lang="pt-PT" i="1" dirty="0">
                <a:solidFill>
                  <a:srgbClr val="EBEBEB"/>
                </a:solidFill>
              </a:rPr>
              <a:t>Regras</a:t>
            </a:r>
            <a:endParaRPr lang="pt-PT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001D13D-62F5-1102-07FC-D4D20773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AC8D7AB-2A36-4566-99F6-254864CD1355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pt-PT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94869054-CF71-2E1C-04A8-DCA0B03AD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29256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8231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036">
            <a:extLst>
              <a:ext uri="{FF2B5EF4-FFF2-40B4-BE49-F238E27FC236}">
                <a16:creationId xmlns:a16="http://schemas.microsoft.com/office/drawing/2014/main" id="{0F7302AF-86B9-441B-8D24-AC382E2A4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39" name="Picture 1038">
            <a:extLst>
              <a:ext uri="{FF2B5EF4-FFF2-40B4-BE49-F238E27FC236}">
                <a16:creationId xmlns:a16="http://schemas.microsoft.com/office/drawing/2014/main" id="{99A2A6C2-D371-4C6B-B50F-CC71C6D01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041" name="Oval 1040">
            <a:extLst>
              <a:ext uri="{FF2B5EF4-FFF2-40B4-BE49-F238E27FC236}">
                <a16:creationId xmlns:a16="http://schemas.microsoft.com/office/drawing/2014/main" id="{5F07A6A6-E44B-411E-AA18-65E48113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pic>
        <p:nvPicPr>
          <p:cNvPr id="1043" name="Picture 1042">
            <a:extLst>
              <a:ext uri="{FF2B5EF4-FFF2-40B4-BE49-F238E27FC236}">
                <a16:creationId xmlns:a16="http://schemas.microsoft.com/office/drawing/2014/main" id="{8CC3468F-5EED-42B0-8507-F30360E1D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591711EE-029D-453C-9AE9-E87829F1D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5D5A8E14-301B-40C0-A174-D2232EF9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81EA6D-EC5C-4EA0-C628-A60533C4E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7891" y="2335998"/>
            <a:ext cx="4314825" cy="144916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Apresentação</a:t>
            </a:r>
            <a:r>
              <a:rPr lang="en-US" sz="3400" dirty="0"/>
              <a:t> e </a:t>
            </a:r>
            <a:r>
              <a:rPr lang="en-US" sz="3400" dirty="0" err="1"/>
              <a:t>Resultados</a:t>
            </a:r>
            <a:r>
              <a:rPr lang="en-US" sz="3400" dirty="0"/>
              <a:t> </a:t>
            </a:r>
            <a:r>
              <a:rPr lang="en-US" sz="3400" dirty="0" err="1"/>
              <a:t>Obtidos</a:t>
            </a:r>
            <a:endParaRPr lang="en-US" sz="3400" dirty="0"/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9484639B-D130-4FDF-9889-EA88D8CC9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475977" y="-475977"/>
            <a:ext cx="6858000" cy="7809953"/>
          </a:xfrm>
          <a:custGeom>
            <a:avLst/>
            <a:gdLst>
              <a:gd name="connsiteX0" fmla="*/ 6858000 w 6858000"/>
              <a:gd name="connsiteY0" fmla="*/ 1344715 h 7809953"/>
              <a:gd name="connsiteX1" fmla="*/ 6858000 w 6858000"/>
              <a:gd name="connsiteY1" fmla="*/ 1177 h 7809953"/>
              <a:gd name="connsiteX2" fmla="*/ 6702323 w 6858000"/>
              <a:gd name="connsiteY2" fmla="*/ 26222 h 7809953"/>
              <a:gd name="connsiteX3" fmla="*/ 6547332 w 6858000"/>
              <a:gd name="connsiteY3" fmla="*/ 50091 h 7809953"/>
              <a:gd name="connsiteX4" fmla="*/ 6391656 w 6858000"/>
              <a:gd name="connsiteY4" fmla="*/ 73455 h 7809953"/>
              <a:gd name="connsiteX5" fmla="*/ 6235293 w 6858000"/>
              <a:gd name="connsiteY5" fmla="*/ 93458 h 7809953"/>
              <a:gd name="connsiteX6" fmla="*/ 6079617 w 6858000"/>
              <a:gd name="connsiteY6" fmla="*/ 113629 h 7809953"/>
              <a:gd name="connsiteX7" fmla="*/ 5923254 w 6858000"/>
              <a:gd name="connsiteY7" fmla="*/ 132455 h 7809953"/>
              <a:gd name="connsiteX8" fmla="*/ 5768949 w 6858000"/>
              <a:gd name="connsiteY8" fmla="*/ 148591 h 7809953"/>
              <a:gd name="connsiteX9" fmla="*/ 5612587 w 6858000"/>
              <a:gd name="connsiteY9" fmla="*/ 163887 h 7809953"/>
              <a:gd name="connsiteX10" fmla="*/ 5456910 w 6858000"/>
              <a:gd name="connsiteY10" fmla="*/ 177839 h 7809953"/>
              <a:gd name="connsiteX11" fmla="*/ 5303977 w 6858000"/>
              <a:gd name="connsiteY11" fmla="*/ 189941 h 7809953"/>
              <a:gd name="connsiteX12" fmla="*/ 5148986 w 6858000"/>
              <a:gd name="connsiteY12" fmla="*/ 202044 h 7809953"/>
              <a:gd name="connsiteX13" fmla="*/ 4996053 w 6858000"/>
              <a:gd name="connsiteY13" fmla="*/ 212129 h 7809953"/>
              <a:gd name="connsiteX14" fmla="*/ 4843119 w 6858000"/>
              <a:gd name="connsiteY14" fmla="*/ 220029 h 7809953"/>
              <a:gd name="connsiteX15" fmla="*/ 4690872 w 6858000"/>
              <a:gd name="connsiteY15" fmla="*/ 228266 h 7809953"/>
              <a:gd name="connsiteX16" fmla="*/ 4539996 w 6858000"/>
              <a:gd name="connsiteY16" fmla="*/ 235157 h 7809953"/>
              <a:gd name="connsiteX17" fmla="*/ 4390491 w 6858000"/>
              <a:gd name="connsiteY17" fmla="*/ 240032 h 7809953"/>
              <a:gd name="connsiteX18" fmla="*/ 4240987 w 6858000"/>
              <a:gd name="connsiteY18" fmla="*/ 244234 h 7809953"/>
              <a:gd name="connsiteX19" fmla="*/ 4092855 w 6858000"/>
              <a:gd name="connsiteY19" fmla="*/ 248268 h 7809953"/>
              <a:gd name="connsiteX20" fmla="*/ 3946779 w 6858000"/>
              <a:gd name="connsiteY20" fmla="*/ 250117 h 7809953"/>
              <a:gd name="connsiteX21" fmla="*/ 3800704 w 6858000"/>
              <a:gd name="connsiteY21" fmla="*/ 252134 h 7809953"/>
              <a:gd name="connsiteX22" fmla="*/ 3656685 w 6858000"/>
              <a:gd name="connsiteY22" fmla="*/ 253143 h 7809953"/>
              <a:gd name="connsiteX23" fmla="*/ 3514039 w 6858000"/>
              <a:gd name="connsiteY23" fmla="*/ 252134 h 7809953"/>
              <a:gd name="connsiteX24" fmla="*/ 3372765 w 6858000"/>
              <a:gd name="connsiteY24" fmla="*/ 252134 h 7809953"/>
              <a:gd name="connsiteX25" fmla="*/ 3232861 w 6858000"/>
              <a:gd name="connsiteY25" fmla="*/ 250117 h 7809953"/>
              <a:gd name="connsiteX26" fmla="*/ 3095701 w 6858000"/>
              <a:gd name="connsiteY26" fmla="*/ 247092 h 7809953"/>
              <a:gd name="connsiteX27" fmla="*/ 2959913 w 6858000"/>
              <a:gd name="connsiteY27" fmla="*/ 244234 h 7809953"/>
              <a:gd name="connsiteX28" fmla="*/ 2826868 w 6858000"/>
              <a:gd name="connsiteY28" fmla="*/ 241040 h 7809953"/>
              <a:gd name="connsiteX29" fmla="*/ 2694508 w 6858000"/>
              <a:gd name="connsiteY29" fmla="*/ 236166 h 7809953"/>
              <a:gd name="connsiteX30" fmla="*/ 2564207 w 6858000"/>
              <a:gd name="connsiteY30" fmla="*/ 230955 h 7809953"/>
              <a:gd name="connsiteX31" fmla="*/ 2436648 w 6858000"/>
              <a:gd name="connsiteY31" fmla="*/ 226249 h 7809953"/>
              <a:gd name="connsiteX32" fmla="*/ 2187702 w 6858000"/>
              <a:gd name="connsiteY32" fmla="*/ 212969 h 7809953"/>
              <a:gd name="connsiteX33" fmla="*/ 1949044 w 6858000"/>
              <a:gd name="connsiteY33" fmla="*/ 198850 h 7809953"/>
              <a:gd name="connsiteX34" fmla="*/ 1719987 w 6858000"/>
              <a:gd name="connsiteY34" fmla="*/ 184058 h 7809953"/>
              <a:gd name="connsiteX35" fmla="*/ 1503274 w 6858000"/>
              <a:gd name="connsiteY35" fmla="*/ 167753 h 7809953"/>
              <a:gd name="connsiteX36" fmla="*/ 1296162 w 6858000"/>
              <a:gd name="connsiteY36" fmla="*/ 150776 h 7809953"/>
              <a:gd name="connsiteX37" fmla="*/ 1104138 w 6858000"/>
              <a:gd name="connsiteY37" fmla="*/ 132455 h 7809953"/>
              <a:gd name="connsiteX38" fmla="*/ 923773 w 6858000"/>
              <a:gd name="connsiteY38" fmla="*/ 114469 h 7809953"/>
              <a:gd name="connsiteX39" fmla="*/ 757809 w 6858000"/>
              <a:gd name="connsiteY39" fmla="*/ 96484 h 7809953"/>
              <a:gd name="connsiteX40" fmla="*/ 605562 w 6858000"/>
              <a:gd name="connsiteY40" fmla="*/ 79507 h 7809953"/>
              <a:gd name="connsiteX41" fmla="*/ 470459 w 6858000"/>
              <a:gd name="connsiteY41" fmla="*/ 63370 h 7809953"/>
              <a:gd name="connsiteX42" fmla="*/ 348387 w 6858000"/>
              <a:gd name="connsiteY42" fmla="*/ 48074 h 7809953"/>
              <a:gd name="connsiteX43" fmla="*/ 245517 w 6858000"/>
              <a:gd name="connsiteY43" fmla="*/ 35299 h 7809953"/>
              <a:gd name="connsiteX44" fmla="*/ 159106 w 6858000"/>
              <a:gd name="connsiteY44" fmla="*/ 23197 h 7809953"/>
              <a:gd name="connsiteX45" fmla="*/ 40462 w 6858000"/>
              <a:gd name="connsiteY45" fmla="*/ 5883 h 7809953"/>
              <a:gd name="connsiteX46" fmla="*/ 0 w 6858000"/>
              <a:gd name="connsiteY46" fmla="*/ 0 h 7809953"/>
              <a:gd name="connsiteX47" fmla="*/ 0 w 6858000"/>
              <a:gd name="connsiteY47" fmla="*/ 652830 h 7809953"/>
              <a:gd name="connsiteX48" fmla="*/ 0 w 6858000"/>
              <a:gd name="connsiteY48" fmla="*/ 652830 h 7809953"/>
              <a:gd name="connsiteX49" fmla="*/ 0 w 6858000"/>
              <a:gd name="connsiteY49" fmla="*/ 7809953 h 7809953"/>
              <a:gd name="connsiteX50" fmla="*/ 6857999 w 6858000"/>
              <a:gd name="connsiteY50" fmla="*/ 7809953 h 7809953"/>
              <a:gd name="connsiteX51" fmla="*/ 6857999 w 6858000"/>
              <a:gd name="connsiteY51" fmla="*/ 1344715 h 780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0" h="7809953">
                <a:moveTo>
                  <a:pt x="6858000" y="1344715"/>
                </a:moveTo>
                <a:lnTo>
                  <a:pt x="6858000" y="1177"/>
                </a:lnTo>
                <a:lnTo>
                  <a:pt x="6702323" y="26222"/>
                </a:lnTo>
                <a:lnTo>
                  <a:pt x="6547332" y="50091"/>
                </a:lnTo>
                <a:lnTo>
                  <a:pt x="6391656" y="73455"/>
                </a:lnTo>
                <a:lnTo>
                  <a:pt x="6235293" y="93458"/>
                </a:lnTo>
                <a:lnTo>
                  <a:pt x="6079617" y="113629"/>
                </a:lnTo>
                <a:lnTo>
                  <a:pt x="5923254" y="132455"/>
                </a:lnTo>
                <a:lnTo>
                  <a:pt x="5768949" y="148591"/>
                </a:lnTo>
                <a:lnTo>
                  <a:pt x="5612587" y="163887"/>
                </a:lnTo>
                <a:lnTo>
                  <a:pt x="5456910" y="177839"/>
                </a:lnTo>
                <a:lnTo>
                  <a:pt x="5303977" y="189941"/>
                </a:lnTo>
                <a:lnTo>
                  <a:pt x="5148986" y="202044"/>
                </a:lnTo>
                <a:lnTo>
                  <a:pt x="4996053" y="212129"/>
                </a:lnTo>
                <a:lnTo>
                  <a:pt x="4843119" y="220029"/>
                </a:lnTo>
                <a:lnTo>
                  <a:pt x="4690872" y="228266"/>
                </a:lnTo>
                <a:lnTo>
                  <a:pt x="4539996" y="235157"/>
                </a:lnTo>
                <a:lnTo>
                  <a:pt x="4390491" y="240032"/>
                </a:lnTo>
                <a:lnTo>
                  <a:pt x="4240987" y="244234"/>
                </a:lnTo>
                <a:lnTo>
                  <a:pt x="4092855" y="248268"/>
                </a:lnTo>
                <a:lnTo>
                  <a:pt x="3946779" y="250117"/>
                </a:lnTo>
                <a:lnTo>
                  <a:pt x="3800704" y="252134"/>
                </a:lnTo>
                <a:lnTo>
                  <a:pt x="3656685" y="253143"/>
                </a:lnTo>
                <a:lnTo>
                  <a:pt x="3514039" y="252134"/>
                </a:lnTo>
                <a:lnTo>
                  <a:pt x="3372765" y="252134"/>
                </a:lnTo>
                <a:lnTo>
                  <a:pt x="3232861" y="250117"/>
                </a:lnTo>
                <a:lnTo>
                  <a:pt x="3095701" y="247092"/>
                </a:lnTo>
                <a:lnTo>
                  <a:pt x="2959913" y="244234"/>
                </a:lnTo>
                <a:lnTo>
                  <a:pt x="2826868" y="241040"/>
                </a:lnTo>
                <a:lnTo>
                  <a:pt x="2694508" y="236166"/>
                </a:lnTo>
                <a:lnTo>
                  <a:pt x="2564207" y="230955"/>
                </a:lnTo>
                <a:lnTo>
                  <a:pt x="2436648" y="226249"/>
                </a:lnTo>
                <a:lnTo>
                  <a:pt x="2187702" y="212969"/>
                </a:lnTo>
                <a:lnTo>
                  <a:pt x="1949044" y="198850"/>
                </a:lnTo>
                <a:lnTo>
                  <a:pt x="1719987" y="184058"/>
                </a:lnTo>
                <a:lnTo>
                  <a:pt x="1503274" y="167753"/>
                </a:lnTo>
                <a:lnTo>
                  <a:pt x="1296162" y="150776"/>
                </a:lnTo>
                <a:lnTo>
                  <a:pt x="1104138" y="132455"/>
                </a:lnTo>
                <a:lnTo>
                  <a:pt x="923773" y="114469"/>
                </a:lnTo>
                <a:lnTo>
                  <a:pt x="757809" y="96484"/>
                </a:lnTo>
                <a:lnTo>
                  <a:pt x="605562" y="79507"/>
                </a:lnTo>
                <a:lnTo>
                  <a:pt x="470459" y="63370"/>
                </a:lnTo>
                <a:lnTo>
                  <a:pt x="348387" y="48074"/>
                </a:lnTo>
                <a:lnTo>
                  <a:pt x="245517" y="35299"/>
                </a:lnTo>
                <a:lnTo>
                  <a:pt x="159106" y="23197"/>
                </a:lnTo>
                <a:lnTo>
                  <a:pt x="40462" y="5883"/>
                </a:lnTo>
                <a:lnTo>
                  <a:pt x="0" y="0"/>
                </a:lnTo>
                <a:lnTo>
                  <a:pt x="0" y="652830"/>
                </a:lnTo>
                <a:lnTo>
                  <a:pt x="0" y="652830"/>
                </a:lnTo>
                <a:lnTo>
                  <a:pt x="0" y="7809953"/>
                </a:lnTo>
                <a:lnTo>
                  <a:pt x="6857999" y="7809953"/>
                </a:lnTo>
                <a:lnTo>
                  <a:pt x="6857999" y="134471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pic>
        <p:nvPicPr>
          <p:cNvPr id="1026" name="Picture 2" descr="The Renew Logo">
            <a:extLst>
              <a:ext uri="{FF2B5EF4-FFF2-40B4-BE49-F238E27FC236}">
                <a16:creationId xmlns:a16="http://schemas.microsoft.com/office/drawing/2014/main" id="{CAA1F679-28A3-697F-7EC6-651F030655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55180" y="1028001"/>
            <a:ext cx="2282684" cy="2282684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anuncia a disponibilidade do Java 19 com diversas melhorias -  Inforchannel">
            <a:extLst>
              <a:ext uri="{FF2B5EF4-FFF2-40B4-BE49-F238E27FC236}">
                <a16:creationId xmlns:a16="http://schemas.microsoft.com/office/drawing/2014/main" id="{F8E36F87-E6D2-C089-1E44-E3198010D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76168" y="1126948"/>
            <a:ext cx="3038347" cy="17001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Freeform 31">
            <a:extLst>
              <a:ext uri="{FF2B5EF4-FFF2-40B4-BE49-F238E27FC236}">
                <a16:creationId xmlns:a16="http://schemas.microsoft.com/office/drawing/2014/main" id="{1EBB90A2-2B0A-4F80-8F25-040334065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176956-04CE-BBE0-3999-1E3CD577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spcAft>
                <a:spcPts val="600"/>
              </a:spcAft>
            </a:pPr>
            <a:fld id="{7AC8D7AB-2A36-4566-99F6-254864CD1355}" type="slidenum">
              <a:rPr lang="en-US" smtClean="0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1032" name="Picture 8" descr="Eclipse: A Brief History - IRI">
            <a:extLst>
              <a:ext uri="{FF2B5EF4-FFF2-40B4-BE49-F238E27FC236}">
                <a16:creationId xmlns:a16="http://schemas.microsoft.com/office/drawing/2014/main" id="{9DA3208A-2A84-636B-8340-A7E375C895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82785" y="3501360"/>
            <a:ext cx="4992800" cy="265866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303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99856A-585F-28C6-4FD4-0BB60F7C2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EBEBEB"/>
                </a:solidFill>
              </a:rPr>
              <a:t>Conclusão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CEDBA22-B70C-36A0-F132-80BBE1E9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AC8D7AB-2A36-4566-99F6-254864CD1355}" type="slidenum">
              <a:rPr lang="pt-PT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pt-PT">
              <a:solidFill>
                <a:srgbClr val="FFFFFF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pt-PT"/>
          </a:p>
        </p:txBody>
      </p:sp>
      <p:graphicFrame>
        <p:nvGraphicFramePr>
          <p:cNvPr id="8" name="Marcador de Posição de Conteúdo 2">
            <a:extLst>
              <a:ext uri="{FF2B5EF4-FFF2-40B4-BE49-F238E27FC236}">
                <a16:creationId xmlns:a16="http://schemas.microsoft.com/office/drawing/2014/main" id="{3AEB6077-56D9-DD5C-3B3B-BEFE09BEC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7581270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962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ão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ão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ão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76</TotalTime>
  <Words>342</Words>
  <Application>Microsoft Office PowerPoint</Application>
  <PresentationFormat>Ecrã Panorâmico</PresentationFormat>
  <Paragraphs>53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Ião</vt:lpstr>
      <vt:lpstr>Modelação de Motor 2 Tempos</vt:lpstr>
      <vt:lpstr>Introdução</vt:lpstr>
      <vt:lpstr>Motivação para o Tema</vt:lpstr>
      <vt:lpstr>Redes de Petri</vt:lpstr>
      <vt:lpstr>Redes de Petri - Sintaxe</vt:lpstr>
      <vt:lpstr>Redes de Petri - Regras</vt:lpstr>
      <vt:lpstr>Apresentação e Resultados Obtidos</vt:lpstr>
      <vt:lpstr>Conclusão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Vasco Gomes</dc:creator>
  <cp:lastModifiedBy>Vasco Gomes</cp:lastModifiedBy>
  <cp:revision>33</cp:revision>
  <dcterms:created xsi:type="dcterms:W3CDTF">2025-06-29T12:19:52Z</dcterms:created>
  <dcterms:modified xsi:type="dcterms:W3CDTF">2025-06-30T17:47:03Z</dcterms:modified>
</cp:coreProperties>
</file>