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61" r:id="rId3"/>
    <p:sldId id="262" r:id="rId4"/>
    <p:sldId id="290" r:id="rId5"/>
    <p:sldId id="266" r:id="rId6"/>
    <p:sldId id="257" r:id="rId7"/>
    <p:sldId id="258" r:id="rId8"/>
    <p:sldId id="286" r:id="rId9"/>
    <p:sldId id="288" r:id="rId10"/>
    <p:sldId id="263" r:id="rId11"/>
    <p:sldId id="287" r:id="rId12"/>
    <p:sldId id="260" r:id="rId13"/>
    <p:sldId id="289" r:id="rId14"/>
    <p:sldId id="265" r:id="rId15"/>
  </p:sldIdLst>
  <p:sldSz cx="9144000" cy="5143500" type="screen16x9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Vig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22910-6094-425F-B9D9-768880E39323}">
  <a:tblStyle styleId="{F9922910-6094-425F-B9D9-768880E393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C8C38D3D-24A8-DAF0-6F8C-1FDB7AC38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>
            <a:extLst>
              <a:ext uri="{FF2B5EF4-FFF2-40B4-BE49-F238E27FC236}">
                <a16:creationId xmlns:a16="http://schemas.microsoft.com/office/drawing/2014/main" id="{7EA09C01-B481-5010-3941-5EDC9EED7A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>
            <a:extLst>
              <a:ext uri="{FF2B5EF4-FFF2-40B4-BE49-F238E27FC236}">
                <a16:creationId xmlns:a16="http://schemas.microsoft.com/office/drawing/2014/main" id="{43092D97-FF53-1FA9-6EF3-44BF21C8B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23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>
          <a:extLst>
            <a:ext uri="{FF2B5EF4-FFF2-40B4-BE49-F238E27FC236}">
              <a16:creationId xmlns:a16="http://schemas.microsoft.com/office/drawing/2014/main" id="{56702FE6-D808-AD4E-62B8-97C18558B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>
            <a:extLst>
              <a:ext uri="{FF2B5EF4-FFF2-40B4-BE49-F238E27FC236}">
                <a16:creationId xmlns:a16="http://schemas.microsoft.com/office/drawing/2014/main" id="{AFA4D251-1522-4883-896A-13CD796D0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>
            <a:extLst>
              <a:ext uri="{FF2B5EF4-FFF2-40B4-BE49-F238E27FC236}">
                <a16:creationId xmlns:a16="http://schemas.microsoft.com/office/drawing/2014/main" id="{24294037-582D-6C87-7C8D-D113163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7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AA9D64F8-061E-DD68-5833-34AC1C64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>
            <a:extLst>
              <a:ext uri="{FF2B5EF4-FFF2-40B4-BE49-F238E27FC236}">
                <a16:creationId xmlns:a16="http://schemas.microsoft.com/office/drawing/2014/main" id="{8CD0915E-1F4E-6B7A-575E-4BA8861CB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>
            <a:extLst>
              <a:ext uri="{FF2B5EF4-FFF2-40B4-BE49-F238E27FC236}">
                <a16:creationId xmlns:a16="http://schemas.microsoft.com/office/drawing/2014/main" id="{E7FA10A9-76D6-E66F-D80D-3DDB01D12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9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01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9466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9909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57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69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1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190886" y="1879451"/>
            <a:ext cx="3769500" cy="920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MotorIST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081150" y="3530117"/>
            <a:ext cx="1994486" cy="97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Miguel Raposo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Vasco Silva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Diogo Rodrigues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Google Shape;160;p29">
            <a:extLst>
              <a:ext uri="{FF2B5EF4-FFF2-40B4-BE49-F238E27FC236}">
                <a16:creationId xmlns:a16="http://schemas.microsoft.com/office/drawing/2014/main" id="{BC72456B-28D1-430D-CBC9-BD2F2426B7EE}"/>
              </a:ext>
            </a:extLst>
          </p:cNvPr>
          <p:cNvSpPr txBox="1">
            <a:spLocks/>
          </p:cNvSpPr>
          <p:nvPr/>
        </p:nvSpPr>
        <p:spPr>
          <a:xfrm>
            <a:off x="7149514" y="3530117"/>
            <a:ext cx="1994486" cy="97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PT" dirty="0">
                <a:solidFill>
                  <a:schemeClr val="lt2"/>
                </a:solidFill>
              </a:rPr>
              <a:t>ist1112167</a:t>
            </a:r>
          </a:p>
          <a:p>
            <a:pPr marL="0" indent="0"/>
            <a:r>
              <a:rPr lang="pt-PT" dirty="0">
                <a:solidFill>
                  <a:schemeClr val="lt2"/>
                </a:solidFill>
              </a:rPr>
              <a:t>ist199132</a:t>
            </a:r>
          </a:p>
          <a:p>
            <a:pPr marL="0" indent="0"/>
            <a:r>
              <a:rPr lang="pt-PT" dirty="0">
                <a:solidFill>
                  <a:schemeClr val="lt2"/>
                </a:solidFill>
              </a:rPr>
              <a:t>ist1112192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D7145B-A2FE-0242-B714-D0EA7E43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0" y="609599"/>
            <a:ext cx="4163291" cy="41632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D26870-58BB-5953-F012-9EA23F24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4" y="199158"/>
            <a:ext cx="567903" cy="68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0;p29">
            <a:extLst>
              <a:ext uri="{FF2B5EF4-FFF2-40B4-BE49-F238E27FC236}">
                <a16:creationId xmlns:a16="http://schemas.microsoft.com/office/drawing/2014/main" id="{42188EFB-35C5-6C06-9970-9EC0CEA29CA9}"/>
              </a:ext>
            </a:extLst>
          </p:cNvPr>
          <p:cNvSpPr txBox="1">
            <a:spLocks/>
          </p:cNvSpPr>
          <p:nvPr/>
        </p:nvSpPr>
        <p:spPr>
          <a:xfrm>
            <a:off x="6078393" y="2800349"/>
            <a:ext cx="801846" cy="4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PT" sz="2400" b="1" dirty="0">
                <a:solidFill>
                  <a:schemeClr val="lt2"/>
                </a:solidFill>
              </a:rPr>
              <a:t>T23</a:t>
            </a:r>
            <a:endParaRPr lang="pt-PT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Secure Channels and Key Distribution</a:t>
            </a:r>
            <a:endParaRPr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DFA1A25-47E8-B518-C1BD-6D0860AF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54" y="762000"/>
            <a:ext cx="6084000" cy="4232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82B6163F-8A48-97A5-A332-C272939BB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3770F811-5067-B235-7525-6BC90BC57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1757" y="1664927"/>
            <a:ext cx="3674152" cy="1452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Security</a:t>
            </a:r>
            <a:br>
              <a:rPr lang="en" sz="5400" dirty="0"/>
            </a:br>
            <a:r>
              <a:rPr lang="en" sz="5400" dirty="0"/>
              <a:t>Challenge</a:t>
            </a:r>
            <a:endParaRPr sz="5400" dirty="0"/>
          </a:p>
        </p:txBody>
      </p:sp>
      <p:grpSp>
        <p:nvGrpSpPr>
          <p:cNvPr id="2" name="Google Shape;3560;p64">
            <a:extLst>
              <a:ext uri="{FF2B5EF4-FFF2-40B4-BE49-F238E27FC236}">
                <a16:creationId xmlns:a16="http://schemas.microsoft.com/office/drawing/2014/main" id="{92565CF9-B3C7-80CF-218F-7E63325D1AD7}"/>
              </a:ext>
            </a:extLst>
          </p:cNvPr>
          <p:cNvGrpSpPr/>
          <p:nvPr/>
        </p:nvGrpSpPr>
        <p:grpSpPr>
          <a:xfrm>
            <a:off x="835247" y="1503217"/>
            <a:ext cx="3393088" cy="2775978"/>
            <a:chOff x="449250" y="238125"/>
            <a:chExt cx="6401725" cy="5237425"/>
          </a:xfrm>
        </p:grpSpPr>
        <p:sp>
          <p:nvSpPr>
            <p:cNvPr id="3" name="Google Shape;3561;p64">
              <a:extLst>
                <a:ext uri="{FF2B5EF4-FFF2-40B4-BE49-F238E27FC236}">
                  <a16:creationId xmlns:a16="http://schemas.microsoft.com/office/drawing/2014/main" id="{1F1F684B-2465-9225-C028-090BF43FD2FD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62;p64">
              <a:extLst>
                <a:ext uri="{FF2B5EF4-FFF2-40B4-BE49-F238E27FC236}">
                  <a16:creationId xmlns:a16="http://schemas.microsoft.com/office/drawing/2014/main" id="{90E1D12D-6F75-A687-974F-7B2112AF6D49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63;p64">
              <a:extLst>
                <a:ext uri="{FF2B5EF4-FFF2-40B4-BE49-F238E27FC236}">
                  <a16:creationId xmlns:a16="http://schemas.microsoft.com/office/drawing/2014/main" id="{FE732041-2564-ED3A-29AF-4BAA90AF941C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4;p64">
              <a:extLst>
                <a:ext uri="{FF2B5EF4-FFF2-40B4-BE49-F238E27FC236}">
                  <a16:creationId xmlns:a16="http://schemas.microsoft.com/office/drawing/2014/main" id="{C7AA37D6-ED75-1A78-0B82-641D13043A9C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5;p64">
              <a:extLst>
                <a:ext uri="{FF2B5EF4-FFF2-40B4-BE49-F238E27FC236}">
                  <a16:creationId xmlns:a16="http://schemas.microsoft.com/office/drawing/2014/main" id="{DF28505A-D460-14DE-AC1A-4D7AD89A6401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6;p64">
              <a:extLst>
                <a:ext uri="{FF2B5EF4-FFF2-40B4-BE49-F238E27FC236}">
                  <a16:creationId xmlns:a16="http://schemas.microsoft.com/office/drawing/2014/main" id="{653029F9-99CC-48CF-775A-54A474241103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7;p64">
              <a:extLst>
                <a:ext uri="{FF2B5EF4-FFF2-40B4-BE49-F238E27FC236}">
                  <a16:creationId xmlns:a16="http://schemas.microsoft.com/office/drawing/2014/main" id="{78694DC5-7AE9-6E4C-DF7A-7F447A35B280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8;p64">
              <a:extLst>
                <a:ext uri="{FF2B5EF4-FFF2-40B4-BE49-F238E27FC236}">
                  <a16:creationId xmlns:a16="http://schemas.microsoft.com/office/drawing/2014/main" id="{6FC308FA-0FAB-2973-CA65-E2798FE989E0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9;p64">
              <a:extLst>
                <a:ext uri="{FF2B5EF4-FFF2-40B4-BE49-F238E27FC236}">
                  <a16:creationId xmlns:a16="http://schemas.microsoft.com/office/drawing/2014/main" id="{2909A52F-B369-C518-D328-E371F01A7764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70;p64">
              <a:extLst>
                <a:ext uri="{FF2B5EF4-FFF2-40B4-BE49-F238E27FC236}">
                  <a16:creationId xmlns:a16="http://schemas.microsoft.com/office/drawing/2014/main" id="{D04EEB9D-3FEE-8DA1-EB60-94DF143BCEB7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71;p64">
              <a:extLst>
                <a:ext uri="{FF2B5EF4-FFF2-40B4-BE49-F238E27FC236}">
                  <a16:creationId xmlns:a16="http://schemas.microsoft.com/office/drawing/2014/main" id="{6101FF60-10B4-E998-6238-D9B3926D6FED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72;p64">
              <a:extLst>
                <a:ext uri="{FF2B5EF4-FFF2-40B4-BE49-F238E27FC236}">
                  <a16:creationId xmlns:a16="http://schemas.microsoft.com/office/drawing/2014/main" id="{1563D1FA-9F36-466A-C2F5-FC549137A029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3;p64">
              <a:extLst>
                <a:ext uri="{FF2B5EF4-FFF2-40B4-BE49-F238E27FC236}">
                  <a16:creationId xmlns:a16="http://schemas.microsoft.com/office/drawing/2014/main" id="{4C4AA754-A545-E8EE-73C8-93205006F3E2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4;p64">
              <a:extLst>
                <a:ext uri="{FF2B5EF4-FFF2-40B4-BE49-F238E27FC236}">
                  <a16:creationId xmlns:a16="http://schemas.microsoft.com/office/drawing/2014/main" id="{3926DD80-75C5-92C5-D55D-71ACBF588816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5;p64">
              <a:extLst>
                <a:ext uri="{FF2B5EF4-FFF2-40B4-BE49-F238E27FC236}">
                  <a16:creationId xmlns:a16="http://schemas.microsoft.com/office/drawing/2014/main" id="{11EAEF42-2D6E-9BF7-AB31-34B919DA76EF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6;p64">
              <a:extLst>
                <a:ext uri="{FF2B5EF4-FFF2-40B4-BE49-F238E27FC236}">
                  <a16:creationId xmlns:a16="http://schemas.microsoft.com/office/drawing/2014/main" id="{64A4E94B-67F3-1767-735D-890E2C8AC3D6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7;p64">
              <a:extLst>
                <a:ext uri="{FF2B5EF4-FFF2-40B4-BE49-F238E27FC236}">
                  <a16:creationId xmlns:a16="http://schemas.microsoft.com/office/drawing/2014/main" id="{4BBCD9A4-7E90-CD10-157F-48189DB11D5F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8;p64">
              <a:extLst>
                <a:ext uri="{FF2B5EF4-FFF2-40B4-BE49-F238E27FC236}">
                  <a16:creationId xmlns:a16="http://schemas.microsoft.com/office/drawing/2014/main" id="{56715005-A406-B16D-AD8C-2EF4D3C34B49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9;p64">
              <a:extLst>
                <a:ext uri="{FF2B5EF4-FFF2-40B4-BE49-F238E27FC236}">
                  <a16:creationId xmlns:a16="http://schemas.microsoft.com/office/drawing/2014/main" id="{40915CBC-3EEC-A5B7-CC24-B2E6191DBC85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80;p64">
              <a:extLst>
                <a:ext uri="{FF2B5EF4-FFF2-40B4-BE49-F238E27FC236}">
                  <a16:creationId xmlns:a16="http://schemas.microsoft.com/office/drawing/2014/main" id="{4B881721-BA6C-3FD1-01C8-8FBCCAC18B8C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81;p64">
              <a:extLst>
                <a:ext uri="{FF2B5EF4-FFF2-40B4-BE49-F238E27FC236}">
                  <a16:creationId xmlns:a16="http://schemas.microsoft.com/office/drawing/2014/main" id="{E58A9D00-B10A-ADA1-FF13-4C1962F164CE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82;p64">
              <a:extLst>
                <a:ext uri="{FF2B5EF4-FFF2-40B4-BE49-F238E27FC236}">
                  <a16:creationId xmlns:a16="http://schemas.microsoft.com/office/drawing/2014/main" id="{AC0B6113-C05D-3751-8F1D-F978A495F93F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83;p64">
              <a:extLst>
                <a:ext uri="{FF2B5EF4-FFF2-40B4-BE49-F238E27FC236}">
                  <a16:creationId xmlns:a16="http://schemas.microsoft.com/office/drawing/2014/main" id="{65CC9FD9-8D1E-F432-1094-AF23A1DE52A0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4;p64">
              <a:extLst>
                <a:ext uri="{FF2B5EF4-FFF2-40B4-BE49-F238E27FC236}">
                  <a16:creationId xmlns:a16="http://schemas.microsoft.com/office/drawing/2014/main" id="{41781E59-42E0-DED7-B3CF-DB87DC7F08F2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85;p64">
              <a:extLst>
                <a:ext uri="{FF2B5EF4-FFF2-40B4-BE49-F238E27FC236}">
                  <a16:creationId xmlns:a16="http://schemas.microsoft.com/office/drawing/2014/main" id="{B0CB952E-43E1-8B6C-753B-469ED59CAF57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86;p64">
              <a:extLst>
                <a:ext uri="{FF2B5EF4-FFF2-40B4-BE49-F238E27FC236}">
                  <a16:creationId xmlns:a16="http://schemas.microsoft.com/office/drawing/2014/main" id="{58D3FD44-C1B4-AC35-8253-1CCA6ADEA254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87;p64">
              <a:extLst>
                <a:ext uri="{FF2B5EF4-FFF2-40B4-BE49-F238E27FC236}">
                  <a16:creationId xmlns:a16="http://schemas.microsoft.com/office/drawing/2014/main" id="{45A78300-F2F0-001D-9DB5-F473449AB12B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88;p64">
              <a:extLst>
                <a:ext uri="{FF2B5EF4-FFF2-40B4-BE49-F238E27FC236}">
                  <a16:creationId xmlns:a16="http://schemas.microsoft.com/office/drawing/2014/main" id="{17917166-4220-F16B-47E5-DE9579AA4A51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89;p64">
              <a:extLst>
                <a:ext uri="{FF2B5EF4-FFF2-40B4-BE49-F238E27FC236}">
                  <a16:creationId xmlns:a16="http://schemas.microsoft.com/office/drawing/2014/main" id="{6FEB9E26-99CD-2D45-C177-152CD255FD5A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90;p64">
              <a:extLst>
                <a:ext uri="{FF2B5EF4-FFF2-40B4-BE49-F238E27FC236}">
                  <a16:creationId xmlns:a16="http://schemas.microsoft.com/office/drawing/2014/main" id="{3B967F65-164A-C9A0-9E58-99B19760E72D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91;p64">
              <a:extLst>
                <a:ext uri="{FF2B5EF4-FFF2-40B4-BE49-F238E27FC236}">
                  <a16:creationId xmlns:a16="http://schemas.microsoft.com/office/drawing/2014/main" id="{38C9016E-7CAE-D0E0-2101-4FAE805BC861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92;p64">
              <a:extLst>
                <a:ext uri="{FF2B5EF4-FFF2-40B4-BE49-F238E27FC236}">
                  <a16:creationId xmlns:a16="http://schemas.microsoft.com/office/drawing/2014/main" id="{E1C9A32E-8215-1CFA-B2D7-4167769E0387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93;p64">
              <a:extLst>
                <a:ext uri="{FF2B5EF4-FFF2-40B4-BE49-F238E27FC236}">
                  <a16:creationId xmlns:a16="http://schemas.microsoft.com/office/drawing/2014/main" id="{190484EA-FDB3-85AA-BA52-AC045CA59208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94;p64">
              <a:extLst>
                <a:ext uri="{FF2B5EF4-FFF2-40B4-BE49-F238E27FC236}">
                  <a16:creationId xmlns:a16="http://schemas.microsoft.com/office/drawing/2014/main" id="{20310582-3C16-156A-60E5-D24256B144E7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95;p64">
              <a:extLst>
                <a:ext uri="{FF2B5EF4-FFF2-40B4-BE49-F238E27FC236}">
                  <a16:creationId xmlns:a16="http://schemas.microsoft.com/office/drawing/2014/main" id="{CB3DBBDA-A514-C07F-4CF2-3B7B907B26D8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96;p64">
              <a:extLst>
                <a:ext uri="{FF2B5EF4-FFF2-40B4-BE49-F238E27FC236}">
                  <a16:creationId xmlns:a16="http://schemas.microsoft.com/office/drawing/2014/main" id="{55594C07-8ECA-EE4C-F6F0-CBC9AA14730E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97;p64">
              <a:extLst>
                <a:ext uri="{FF2B5EF4-FFF2-40B4-BE49-F238E27FC236}">
                  <a16:creationId xmlns:a16="http://schemas.microsoft.com/office/drawing/2014/main" id="{7F3238CB-7254-FF1B-C443-CA6E39BEFB02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98;p64">
              <a:extLst>
                <a:ext uri="{FF2B5EF4-FFF2-40B4-BE49-F238E27FC236}">
                  <a16:creationId xmlns:a16="http://schemas.microsoft.com/office/drawing/2014/main" id="{A4F3C754-1C6E-95DB-2E09-FF9D53329840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99;p64">
              <a:extLst>
                <a:ext uri="{FF2B5EF4-FFF2-40B4-BE49-F238E27FC236}">
                  <a16:creationId xmlns:a16="http://schemas.microsoft.com/office/drawing/2014/main" id="{73D79123-8C0C-8369-8013-B76145A0E763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00;p64">
              <a:extLst>
                <a:ext uri="{FF2B5EF4-FFF2-40B4-BE49-F238E27FC236}">
                  <a16:creationId xmlns:a16="http://schemas.microsoft.com/office/drawing/2014/main" id="{6AFE0747-BE73-72CD-EF9F-020371F502C0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01;p64">
              <a:extLst>
                <a:ext uri="{FF2B5EF4-FFF2-40B4-BE49-F238E27FC236}">
                  <a16:creationId xmlns:a16="http://schemas.microsoft.com/office/drawing/2014/main" id="{3E445321-F755-FB69-2ED3-3A38E9416EE8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02;p64">
              <a:extLst>
                <a:ext uri="{FF2B5EF4-FFF2-40B4-BE49-F238E27FC236}">
                  <a16:creationId xmlns:a16="http://schemas.microsoft.com/office/drawing/2014/main" id="{8FD9AE73-E010-5C14-1A5D-0F8BAA1C31F3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03;p64">
              <a:extLst>
                <a:ext uri="{FF2B5EF4-FFF2-40B4-BE49-F238E27FC236}">
                  <a16:creationId xmlns:a16="http://schemas.microsoft.com/office/drawing/2014/main" id="{14186931-41B2-84DB-37BE-70DF24C4BD92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04;p64">
              <a:extLst>
                <a:ext uri="{FF2B5EF4-FFF2-40B4-BE49-F238E27FC236}">
                  <a16:creationId xmlns:a16="http://schemas.microsoft.com/office/drawing/2014/main" id="{9C4AE74D-AE9A-D3FC-0DE7-88845F02924F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05;p64">
              <a:extLst>
                <a:ext uri="{FF2B5EF4-FFF2-40B4-BE49-F238E27FC236}">
                  <a16:creationId xmlns:a16="http://schemas.microsoft.com/office/drawing/2014/main" id="{E9955D80-2421-D843-A7B2-B89A0FC61976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06;p64">
              <a:extLst>
                <a:ext uri="{FF2B5EF4-FFF2-40B4-BE49-F238E27FC236}">
                  <a16:creationId xmlns:a16="http://schemas.microsoft.com/office/drawing/2014/main" id="{BB8495FA-58A3-3DB9-8C98-3277AA336E45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07;p64">
              <a:extLst>
                <a:ext uri="{FF2B5EF4-FFF2-40B4-BE49-F238E27FC236}">
                  <a16:creationId xmlns:a16="http://schemas.microsoft.com/office/drawing/2014/main" id="{E9FEB609-D333-1EF3-282D-510218AA5CD1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08;p64">
              <a:extLst>
                <a:ext uri="{FF2B5EF4-FFF2-40B4-BE49-F238E27FC236}">
                  <a16:creationId xmlns:a16="http://schemas.microsoft.com/office/drawing/2014/main" id="{196054F0-77DC-4791-1B8C-57650E7953E2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09;p64">
              <a:extLst>
                <a:ext uri="{FF2B5EF4-FFF2-40B4-BE49-F238E27FC236}">
                  <a16:creationId xmlns:a16="http://schemas.microsoft.com/office/drawing/2014/main" id="{C69BFD0E-D832-6BFB-660C-621BD8EA066D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10;p64">
              <a:extLst>
                <a:ext uri="{FF2B5EF4-FFF2-40B4-BE49-F238E27FC236}">
                  <a16:creationId xmlns:a16="http://schemas.microsoft.com/office/drawing/2014/main" id="{A573F197-0715-1649-BED5-3098835C47BD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11;p64">
              <a:extLst>
                <a:ext uri="{FF2B5EF4-FFF2-40B4-BE49-F238E27FC236}">
                  <a16:creationId xmlns:a16="http://schemas.microsoft.com/office/drawing/2014/main" id="{2220F077-78E0-3771-3381-41166FCD579A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12;p64">
              <a:extLst>
                <a:ext uri="{FF2B5EF4-FFF2-40B4-BE49-F238E27FC236}">
                  <a16:creationId xmlns:a16="http://schemas.microsoft.com/office/drawing/2014/main" id="{4D193CAA-697C-856D-75EF-4CA0AB679853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13;p64">
              <a:extLst>
                <a:ext uri="{FF2B5EF4-FFF2-40B4-BE49-F238E27FC236}">
                  <a16:creationId xmlns:a16="http://schemas.microsoft.com/office/drawing/2014/main" id="{0A9905F0-2762-B174-6FBC-05E244A4C777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14;p64">
              <a:extLst>
                <a:ext uri="{FF2B5EF4-FFF2-40B4-BE49-F238E27FC236}">
                  <a16:creationId xmlns:a16="http://schemas.microsoft.com/office/drawing/2014/main" id="{E9282FC6-9F29-5C7D-68BC-27589CB9C9EC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15;p64">
              <a:extLst>
                <a:ext uri="{FF2B5EF4-FFF2-40B4-BE49-F238E27FC236}">
                  <a16:creationId xmlns:a16="http://schemas.microsoft.com/office/drawing/2014/main" id="{1C6F1EE7-31B0-BEAD-61E3-BF6AC0C63917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16;p64">
              <a:extLst>
                <a:ext uri="{FF2B5EF4-FFF2-40B4-BE49-F238E27FC236}">
                  <a16:creationId xmlns:a16="http://schemas.microsoft.com/office/drawing/2014/main" id="{A26FC9BB-8AF6-4862-F4C9-CFF7EC06AC63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17;p64">
              <a:extLst>
                <a:ext uri="{FF2B5EF4-FFF2-40B4-BE49-F238E27FC236}">
                  <a16:creationId xmlns:a16="http://schemas.microsoft.com/office/drawing/2014/main" id="{2252EDC0-4E1F-DDBA-945A-DE2EE6CC74A7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18;p64">
              <a:extLst>
                <a:ext uri="{FF2B5EF4-FFF2-40B4-BE49-F238E27FC236}">
                  <a16:creationId xmlns:a16="http://schemas.microsoft.com/office/drawing/2014/main" id="{594977F1-ED53-38F5-4A8F-69928921B72A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19;p64">
              <a:extLst>
                <a:ext uri="{FF2B5EF4-FFF2-40B4-BE49-F238E27FC236}">
                  <a16:creationId xmlns:a16="http://schemas.microsoft.com/office/drawing/2014/main" id="{22C708B0-ABF8-7A7D-87D8-572D0D4B8038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20;p64">
              <a:extLst>
                <a:ext uri="{FF2B5EF4-FFF2-40B4-BE49-F238E27FC236}">
                  <a16:creationId xmlns:a16="http://schemas.microsoft.com/office/drawing/2014/main" id="{9BB80DAE-D033-3BE2-92E4-11E7FA621C43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21;p64">
              <a:extLst>
                <a:ext uri="{FF2B5EF4-FFF2-40B4-BE49-F238E27FC236}">
                  <a16:creationId xmlns:a16="http://schemas.microsoft.com/office/drawing/2014/main" id="{48A52154-62F7-745B-40C2-1FCFB092E722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622;p64">
              <a:extLst>
                <a:ext uri="{FF2B5EF4-FFF2-40B4-BE49-F238E27FC236}">
                  <a16:creationId xmlns:a16="http://schemas.microsoft.com/office/drawing/2014/main" id="{D1A185EF-749A-12E4-5A85-6FF68579330E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623;p64">
              <a:extLst>
                <a:ext uri="{FF2B5EF4-FFF2-40B4-BE49-F238E27FC236}">
                  <a16:creationId xmlns:a16="http://schemas.microsoft.com/office/drawing/2014/main" id="{15F4FE27-851A-3E25-F068-F9AB9DB12CFE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624;p64">
              <a:extLst>
                <a:ext uri="{FF2B5EF4-FFF2-40B4-BE49-F238E27FC236}">
                  <a16:creationId xmlns:a16="http://schemas.microsoft.com/office/drawing/2014/main" id="{D078063A-2581-0E9C-94ED-878FA17C6F42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625;p64">
              <a:extLst>
                <a:ext uri="{FF2B5EF4-FFF2-40B4-BE49-F238E27FC236}">
                  <a16:creationId xmlns:a16="http://schemas.microsoft.com/office/drawing/2014/main" id="{D6042FDF-2284-C360-7950-1500B98D1EDC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626;p64">
              <a:extLst>
                <a:ext uri="{FF2B5EF4-FFF2-40B4-BE49-F238E27FC236}">
                  <a16:creationId xmlns:a16="http://schemas.microsoft.com/office/drawing/2014/main" id="{BD4356BD-D8B6-0332-1022-BA24C67BB886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627;p64">
              <a:extLst>
                <a:ext uri="{FF2B5EF4-FFF2-40B4-BE49-F238E27FC236}">
                  <a16:creationId xmlns:a16="http://schemas.microsoft.com/office/drawing/2014/main" id="{19C23D82-A67A-59F8-A830-36067C28FEF3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628;p64">
              <a:extLst>
                <a:ext uri="{FF2B5EF4-FFF2-40B4-BE49-F238E27FC236}">
                  <a16:creationId xmlns:a16="http://schemas.microsoft.com/office/drawing/2014/main" id="{8036D535-9566-2E08-BB74-2EAD4395DFF5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629;p64">
              <a:extLst>
                <a:ext uri="{FF2B5EF4-FFF2-40B4-BE49-F238E27FC236}">
                  <a16:creationId xmlns:a16="http://schemas.microsoft.com/office/drawing/2014/main" id="{6617D200-833F-9D04-7841-E6D39C6AD532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630;p64">
              <a:extLst>
                <a:ext uri="{FF2B5EF4-FFF2-40B4-BE49-F238E27FC236}">
                  <a16:creationId xmlns:a16="http://schemas.microsoft.com/office/drawing/2014/main" id="{410B4415-5D71-5F6A-BAAD-554A2BD5DB47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631;p64">
              <a:extLst>
                <a:ext uri="{FF2B5EF4-FFF2-40B4-BE49-F238E27FC236}">
                  <a16:creationId xmlns:a16="http://schemas.microsoft.com/office/drawing/2014/main" id="{1B186136-F802-51FE-679D-6E80F8F3C789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632;p64">
              <a:extLst>
                <a:ext uri="{FF2B5EF4-FFF2-40B4-BE49-F238E27FC236}">
                  <a16:creationId xmlns:a16="http://schemas.microsoft.com/office/drawing/2014/main" id="{7BCDB0E2-414F-F013-F7DE-99B0EC4239F2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633;p64">
              <a:extLst>
                <a:ext uri="{FF2B5EF4-FFF2-40B4-BE49-F238E27FC236}">
                  <a16:creationId xmlns:a16="http://schemas.microsoft.com/office/drawing/2014/main" id="{284A7C5F-0DAE-9583-CF0C-F35E1DBFFD3C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634;p64">
              <a:extLst>
                <a:ext uri="{FF2B5EF4-FFF2-40B4-BE49-F238E27FC236}">
                  <a16:creationId xmlns:a16="http://schemas.microsoft.com/office/drawing/2014/main" id="{7B8DF2A3-F6C2-67A7-7766-09EE4F7FAE0C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635;p64">
              <a:extLst>
                <a:ext uri="{FF2B5EF4-FFF2-40B4-BE49-F238E27FC236}">
                  <a16:creationId xmlns:a16="http://schemas.microsoft.com/office/drawing/2014/main" id="{A46231C6-BF7E-F2BA-42D7-BF28C53FD97D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636;p64">
              <a:extLst>
                <a:ext uri="{FF2B5EF4-FFF2-40B4-BE49-F238E27FC236}">
                  <a16:creationId xmlns:a16="http://schemas.microsoft.com/office/drawing/2014/main" id="{9E85CA7B-863C-85F4-93A0-D75DC43C9FA5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637;p64">
              <a:extLst>
                <a:ext uri="{FF2B5EF4-FFF2-40B4-BE49-F238E27FC236}">
                  <a16:creationId xmlns:a16="http://schemas.microsoft.com/office/drawing/2014/main" id="{B70EFE2F-2FCD-C583-0180-EF5FD7CDE466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638;p64">
              <a:extLst>
                <a:ext uri="{FF2B5EF4-FFF2-40B4-BE49-F238E27FC236}">
                  <a16:creationId xmlns:a16="http://schemas.microsoft.com/office/drawing/2014/main" id="{040AF63D-FEC7-B961-7C3A-C228A745FD2D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639;p64">
              <a:extLst>
                <a:ext uri="{FF2B5EF4-FFF2-40B4-BE49-F238E27FC236}">
                  <a16:creationId xmlns:a16="http://schemas.microsoft.com/office/drawing/2014/main" id="{72D1EEE9-31E8-4ABD-FFE4-907384508E11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640;p64">
              <a:extLst>
                <a:ext uri="{FF2B5EF4-FFF2-40B4-BE49-F238E27FC236}">
                  <a16:creationId xmlns:a16="http://schemas.microsoft.com/office/drawing/2014/main" id="{13D3FB4C-F937-E11D-D80C-26A467299275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641;p64">
              <a:extLst>
                <a:ext uri="{FF2B5EF4-FFF2-40B4-BE49-F238E27FC236}">
                  <a16:creationId xmlns:a16="http://schemas.microsoft.com/office/drawing/2014/main" id="{D93B9986-47C2-2973-5CA4-A7F3CE8D2F11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642;p64">
              <a:extLst>
                <a:ext uri="{FF2B5EF4-FFF2-40B4-BE49-F238E27FC236}">
                  <a16:creationId xmlns:a16="http://schemas.microsoft.com/office/drawing/2014/main" id="{F492AF83-AEF8-6D1F-17D8-A61F3FBA8C99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643;p64">
              <a:extLst>
                <a:ext uri="{FF2B5EF4-FFF2-40B4-BE49-F238E27FC236}">
                  <a16:creationId xmlns:a16="http://schemas.microsoft.com/office/drawing/2014/main" id="{518E5A3B-0A02-8050-E4B7-45AC9931C926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644;p64">
              <a:extLst>
                <a:ext uri="{FF2B5EF4-FFF2-40B4-BE49-F238E27FC236}">
                  <a16:creationId xmlns:a16="http://schemas.microsoft.com/office/drawing/2014/main" id="{C45220AD-163F-9C9A-A36D-59EE2ECA3B18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645;p64">
              <a:extLst>
                <a:ext uri="{FF2B5EF4-FFF2-40B4-BE49-F238E27FC236}">
                  <a16:creationId xmlns:a16="http://schemas.microsoft.com/office/drawing/2014/main" id="{AF62D64F-EAD1-12DA-4434-86B17ECA31E9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646;p64">
              <a:extLst>
                <a:ext uri="{FF2B5EF4-FFF2-40B4-BE49-F238E27FC236}">
                  <a16:creationId xmlns:a16="http://schemas.microsoft.com/office/drawing/2014/main" id="{DD1F9300-E3E9-6985-E3F0-373777EE94C0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647;p64">
              <a:extLst>
                <a:ext uri="{FF2B5EF4-FFF2-40B4-BE49-F238E27FC236}">
                  <a16:creationId xmlns:a16="http://schemas.microsoft.com/office/drawing/2014/main" id="{E58EDF4E-9A53-AC69-AFCA-61095D92BBE1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648;p64">
              <a:extLst>
                <a:ext uri="{FF2B5EF4-FFF2-40B4-BE49-F238E27FC236}">
                  <a16:creationId xmlns:a16="http://schemas.microsoft.com/office/drawing/2014/main" id="{025DC1E4-E699-09C4-BEF2-1E61634A6640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649;p64">
              <a:extLst>
                <a:ext uri="{FF2B5EF4-FFF2-40B4-BE49-F238E27FC236}">
                  <a16:creationId xmlns:a16="http://schemas.microsoft.com/office/drawing/2014/main" id="{EEA3E9E8-F9F6-6829-A8A8-32A9041DACCD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650;p64">
              <a:extLst>
                <a:ext uri="{FF2B5EF4-FFF2-40B4-BE49-F238E27FC236}">
                  <a16:creationId xmlns:a16="http://schemas.microsoft.com/office/drawing/2014/main" id="{8BFEB512-4B12-8FE7-27DC-0ACEF2006866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651;p64">
              <a:extLst>
                <a:ext uri="{FF2B5EF4-FFF2-40B4-BE49-F238E27FC236}">
                  <a16:creationId xmlns:a16="http://schemas.microsoft.com/office/drawing/2014/main" id="{25227277-1A00-8756-FDC6-A7B887FF5622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652;p64">
              <a:extLst>
                <a:ext uri="{FF2B5EF4-FFF2-40B4-BE49-F238E27FC236}">
                  <a16:creationId xmlns:a16="http://schemas.microsoft.com/office/drawing/2014/main" id="{512C73BC-AD9A-E973-A3D9-9F1C97BAED32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653;p64">
              <a:extLst>
                <a:ext uri="{FF2B5EF4-FFF2-40B4-BE49-F238E27FC236}">
                  <a16:creationId xmlns:a16="http://schemas.microsoft.com/office/drawing/2014/main" id="{BDD8ECFF-F2F3-9389-ECD4-556FB1667E20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654;p64">
              <a:extLst>
                <a:ext uri="{FF2B5EF4-FFF2-40B4-BE49-F238E27FC236}">
                  <a16:creationId xmlns:a16="http://schemas.microsoft.com/office/drawing/2014/main" id="{B18E24F3-0B2C-B27A-2DF6-B8DF244EA57A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655;p64">
              <a:extLst>
                <a:ext uri="{FF2B5EF4-FFF2-40B4-BE49-F238E27FC236}">
                  <a16:creationId xmlns:a16="http://schemas.microsoft.com/office/drawing/2014/main" id="{A74DFD32-8548-6E31-3DCE-710AAEE9F461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656;p64">
              <a:extLst>
                <a:ext uri="{FF2B5EF4-FFF2-40B4-BE49-F238E27FC236}">
                  <a16:creationId xmlns:a16="http://schemas.microsoft.com/office/drawing/2014/main" id="{4A57B1DE-3203-677A-D65A-76417E657A44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657;p64">
              <a:extLst>
                <a:ext uri="{FF2B5EF4-FFF2-40B4-BE49-F238E27FC236}">
                  <a16:creationId xmlns:a16="http://schemas.microsoft.com/office/drawing/2014/main" id="{44B41DAE-1351-F66F-B294-BE4D239724E3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658;p64">
              <a:extLst>
                <a:ext uri="{FF2B5EF4-FFF2-40B4-BE49-F238E27FC236}">
                  <a16:creationId xmlns:a16="http://schemas.microsoft.com/office/drawing/2014/main" id="{1C85C066-0238-CDD2-6E80-012E6D7F477E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659;p64">
              <a:extLst>
                <a:ext uri="{FF2B5EF4-FFF2-40B4-BE49-F238E27FC236}">
                  <a16:creationId xmlns:a16="http://schemas.microsoft.com/office/drawing/2014/main" id="{6D366E03-0AFE-CB22-40F9-BB4F44BCA68B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660;p64">
              <a:extLst>
                <a:ext uri="{FF2B5EF4-FFF2-40B4-BE49-F238E27FC236}">
                  <a16:creationId xmlns:a16="http://schemas.microsoft.com/office/drawing/2014/main" id="{1CD054A4-26F0-80A6-B433-D4BAB9317904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661;p64">
              <a:extLst>
                <a:ext uri="{FF2B5EF4-FFF2-40B4-BE49-F238E27FC236}">
                  <a16:creationId xmlns:a16="http://schemas.microsoft.com/office/drawing/2014/main" id="{5C19F26B-00C2-DA8E-D982-600B96554CCA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662;p64">
              <a:extLst>
                <a:ext uri="{FF2B5EF4-FFF2-40B4-BE49-F238E27FC236}">
                  <a16:creationId xmlns:a16="http://schemas.microsoft.com/office/drawing/2014/main" id="{A53487A1-08B0-3D70-D10D-18825F547E87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663;p64">
              <a:extLst>
                <a:ext uri="{FF2B5EF4-FFF2-40B4-BE49-F238E27FC236}">
                  <a16:creationId xmlns:a16="http://schemas.microsoft.com/office/drawing/2014/main" id="{69C91CB1-532A-50A4-C04E-4AF764C0076F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664;p64">
              <a:extLst>
                <a:ext uri="{FF2B5EF4-FFF2-40B4-BE49-F238E27FC236}">
                  <a16:creationId xmlns:a16="http://schemas.microsoft.com/office/drawing/2014/main" id="{A56335D8-2362-EF19-FB50-3CCB39D08759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665;p64">
              <a:extLst>
                <a:ext uri="{FF2B5EF4-FFF2-40B4-BE49-F238E27FC236}">
                  <a16:creationId xmlns:a16="http://schemas.microsoft.com/office/drawing/2014/main" id="{9D562D75-11AF-B737-4F4E-2C4C4A137BEE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666;p64">
              <a:extLst>
                <a:ext uri="{FF2B5EF4-FFF2-40B4-BE49-F238E27FC236}">
                  <a16:creationId xmlns:a16="http://schemas.microsoft.com/office/drawing/2014/main" id="{E5C80FE9-3702-EE11-C7A9-7C0E625195BB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667;p64">
              <a:extLst>
                <a:ext uri="{FF2B5EF4-FFF2-40B4-BE49-F238E27FC236}">
                  <a16:creationId xmlns:a16="http://schemas.microsoft.com/office/drawing/2014/main" id="{E21561CE-0C78-5A91-0981-CF7AB3CB57F6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68;p64">
              <a:extLst>
                <a:ext uri="{FF2B5EF4-FFF2-40B4-BE49-F238E27FC236}">
                  <a16:creationId xmlns:a16="http://schemas.microsoft.com/office/drawing/2014/main" id="{84B3074C-B7E2-7313-76A0-DE66C25668B2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669;p64">
              <a:extLst>
                <a:ext uri="{FF2B5EF4-FFF2-40B4-BE49-F238E27FC236}">
                  <a16:creationId xmlns:a16="http://schemas.microsoft.com/office/drawing/2014/main" id="{C32AC71F-8A08-3868-EBA7-90DE6C0B98E4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670;p64">
              <a:extLst>
                <a:ext uri="{FF2B5EF4-FFF2-40B4-BE49-F238E27FC236}">
                  <a16:creationId xmlns:a16="http://schemas.microsoft.com/office/drawing/2014/main" id="{399BB944-6225-B46A-2446-E9EA8651088D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671;p64">
              <a:extLst>
                <a:ext uri="{FF2B5EF4-FFF2-40B4-BE49-F238E27FC236}">
                  <a16:creationId xmlns:a16="http://schemas.microsoft.com/office/drawing/2014/main" id="{B3C6C50F-4BAA-EBCE-9026-6DA048695FC0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672;p64">
              <a:extLst>
                <a:ext uri="{FF2B5EF4-FFF2-40B4-BE49-F238E27FC236}">
                  <a16:creationId xmlns:a16="http://schemas.microsoft.com/office/drawing/2014/main" id="{65253BF2-8446-5FF2-93F3-37325E8FCAE1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673;p64">
              <a:extLst>
                <a:ext uri="{FF2B5EF4-FFF2-40B4-BE49-F238E27FC236}">
                  <a16:creationId xmlns:a16="http://schemas.microsoft.com/office/drawing/2014/main" id="{E30401A6-6EF9-41BA-1D10-841DE08D86E5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674;p64">
              <a:extLst>
                <a:ext uri="{FF2B5EF4-FFF2-40B4-BE49-F238E27FC236}">
                  <a16:creationId xmlns:a16="http://schemas.microsoft.com/office/drawing/2014/main" id="{B993EAF7-F3D3-9CB1-79EB-4FCCA224F375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675;p64">
              <a:extLst>
                <a:ext uri="{FF2B5EF4-FFF2-40B4-BE49-F238E27FC236}">
                  <a16:creationId xmlns:a16="http://schemas.microsoft.com/office/drawing/2014/main" id="{7FC0C2F7-B53E-144E-3851-15F5650DFBBC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676;p64">
              <a:extLst>
                <a:ext uri="{FF2B5EF4-FFF2-40B4-BE49-F238E27FC236}">
                  <a16:creationId xmlns:a16="http://schemas.microsoft.com/office/drawing/2014/main" id="{1937FC88-0748-C78A-F931-CEDB55397E1D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677;p64">
              <a:extLst>
                <a:ext uri="{FF2B5EF4-FFF2-40B4-BE49-F238E27FC236}">
                  <a16:creationId xmlns:a16="http://schemas.microsoft.com/office/drawing/2014/main" id="{541CF3CA-931F-2B69-0A63-ECD68B39D2DD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678;p64">
              <a:extLst>
                <a:ext uri="{FF2B5EF4-FFF2-40B4-BE49-F238E27FC236}">
                  <a16:creationId xmlns:a16="http://schemas.microsoft.com/office/drawing/2014/main" id="{8F232ABC-30EF-12A8-1072-3EA5A50F2DF1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679;p64">
              <a:extLst>
                <a:ext uri="{FF2B5EF4-FFF2-40B4-BE49-F238E27FC236}">
                  <a16:creationId xmlns:a16="http://schemas.microsoft.com/office/drawing/2014/main" id="{BD576814-8F99-6102-2B11-25C73CC53E49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680;p64">
              <a:extLst>
                <a:ext uri="{FF2B5EF4-FFF2-40B4-BE49-F238E27FC236}">
                  <a16:creationId xmlns:a16="http://schemas.microsoft.com/office/drawing/2014/main" id="{8B9618BE-505C-E426-7C40-6F90AEE83306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681;p64">
              <a:extLst>
                <a:ext uri="{FF2B5EF4-FFF2-40B4-BE49-F238E27FC236}">
                  <a16:creationId xmlns:a16="http://schemas.microsoft.com/office/drawing/2014/main" id="{CE7BEDE5-3594-0D8E-08CF-8ECB59FDF960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682;p64">
              <a:extLst>
                <a:ext uri="{FF2B5EF4-FFF2-40B4-BE49-F238E27FC236}">
                  <a16:creationId xmlns:a16="http://schemas.microsoft.com/office/drawing/2014/main" id="{29B73CBD-6D78-9166-12C0-B7602F51620E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683;p64">
              <a:extLst>
                <a:ext uri="{FF2B5EF4-FFF2-40B4-BE49-F238E27FC236}">
                  <a16:creationId xmlns:a16="http://schemas.microsoft.com/office/drawing/2014/main" id="{6A987DCD-2F4C-6380-E1A1-FEBF34080229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684;p64">
              <a:extLst>
                <a:ext uri="{FF2B5EF4-FFF2-40B4-BE49-F238E27FC236}">
                  <a16:creationId xmlns:a16="http://schemas.microsoft.com/office/drawing/2014/main" id="{29464D61-9D7C-5537-C1A2-4ED606689449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685;p64">
              <a:extLst>
                <a:ext uri="{FF2B5EF4-FFF2-40B4-BE49-F238E27FC236}">
                  <a16:creationId xmlns:a16="http://schemas.microsoft.com/office/drawing/2014/main" id="{C4074264-0F6A-9D37-DECD-2A22C6766F2C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686;p64">
              <a:extLst>
                <a:ext uri="{FF2B5EF4-FFF2-40B4-BE49-F238E27FC236}">
                  <a16:creationId xmlns:a16="http://schemas.microsoft.com/office/drawing/2014/main" id="{A13EDD1C-C6F2-8CE7-FAA0-3B0068BB1DCC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687;p64">
              <a:extLst>
                <a:ext uri="{FF2B5EF4-FFF2-40B4-BE49-F238E27FC236}">
                  <a16:creationId xmlns:a16="http://schemas.microsoft.com/office/drawing/2014/main" id="{AC7E2398-F5B9-98FE-A6FB-A93449AFF39B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688;p64">
              <a:extLst>
                <a:ext uri="{FF2B5EF4-FFF2-40B4-BE49-F238E27FC236}">
                  <a16:creationId xmlns:a16="http://schemas.microsoft.com/office/drawing/2014/main" id="{0AEDA57A-8008-6F61-6221-EAE2C754AC33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689;p64">
              <a:extLst>
                <a:ext uri="{FF2B5EF4-FFF2-40B4-BE49-F238E27FC236}">
                  <a16:creationId xmlns:a16="http://schemas.microsoft.com/office/drawing/2014/main" id="{126C7662-4588-0CCB-DBE5-D25B56A7E11F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690;p64">
              <a:extLst>
                <a:ext uri="{FF2B5EF4-FFF2-40B4-BE49-F238E27FC236}">
                  <a16:creationId xmlns:a16="http://schemas.microsoft.com/office/drawing/2014/main" id="{875FF884-2604-3802-80FC-27EABD2B5DAE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691;p64">
              <a:extLst>
                <a:ext uri="{FF2B5EF4-FFF2-40B4-BE49-F238E27FC236}">
                  <a16:creationId xmlns:a16="http://schemas.microsoft.com/office/drawing/2014/main" id="{963AA006-1827-672F-B52F-B1BF53C4F2A2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692;p64">
              <a:extLst>
                <a:ext uri="{FF2B5EF4-FFF2-40B4-BE49-F238E27FC236}">
                  <a16:creationId xmlns:a16="http://schemas.microsoft.com/office/drawing/2014/main" id="{04AF313B-9FBB-6F99-61D2-EF94BED75B2F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693;p64">
              <a:extLst>
                <a:ext uri="{FF2B5EF4-FFF2-40B4-BE49-F238E27FC236}">
                  <a16:creationId xmlns:a16="http://schemas.microsoft.com/office/drawing/2014/main" id="{563A7898-1017-A0AC-6454-8E1CD03F942C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694;p64">
              <a:extLst>
                <a:ext uri="{FF2B5EF4-FFF2-40B4-BE49-F238E27FC236}">
                  <a16:creationId xmlns:a16="http://schemas.microsoft.com/office/drawing/2014/main" id="{6EC9B3AC-5C9C-B21B-96A3-0BDC2CF01042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695;p64">
              <a:extLst>
                <a:ext uri="{FF2B5EF4-FFF2-40B4-BE49-F238E27FC236}">
                  <a16:creationId xmlns:a16="http://schemas.microsoft.com/office/drawing/2014/main" id="{D7CDAFD0-83CC-AA2F-6174-06B3ED68E0D5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696;p64">
              <a:extLst>
                <a:ext uri="{FF2B5EF4-FFF2-40B4-BE49-F238E27FC236}">
                  <a16:creationId xmlns:a16="http://schemas.microsoft.com/office/drawing/2014/main" id="{7FE5958A-7FD7-289E-01F0-6767BF5C8988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697;p64">
              <a:extLst>
                <a:ext uri="{FF2B5EF4-FFF2-40B4-BE49-F238E27FC236}">
                  <a16:creationId xmlns:a16="http://schemas.microsoft.com/office/drawing/2014/main" id="{EB5ABC1C-3117-6F04-BA76-A08145FAA3D5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698;p64">
              <a:extLst>
                <a:ext uri="{FF2B5EF4-FFF2-40B4-BE49-F238E27FC236}">
                  <a16:creationId xmlns:a16="http://schemas.microsoft.com/office/drawing/2014/main" id="{E22398DB-8970-A88E-6D7F-CF704DE9EE22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699;p64">
              <a:extLst>
                <a:ext uri="{FF2B5EF4-FFF2-40B4-BE49-F238E27FC236}">
                  <a16:creationId xmlns:a16="http://schemas.microsoft.com/office/drawing/2014/main" id="{F9638033-C170-1B2C-D834-23C309FF378C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700;p64">
              <a:extLst>
                <a:ext uri="{FF2B5EF4-FFF2-40B4-BE49-F238E27FC236}">
                  <a16:creationId xmlns:a16="http://schemas.microsoft.com/office/drawing/2014/main" id="{B06B7353-A562-0042-944E-101F456D30DF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701;p64">
              <a:extLst>
                <a:ext uri="{FF2B5EF4-FFF2-40B4-BE49-F238E27FC236}">
                  <a16:creationId xmlns:a16="http://schemas.microsoft.com/office/drawing/2014/main" id="{6647DE4E-1834-29C7-2E9E-B589D9594393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702;p64">
              <a:extLst>
                <a:ext uri="{FF2B5EF4-FFF2-40B4-BE49-F238E27FC236}">
                  <a16:creationId xmlns:a16="http://schemas.microsoft.com/office/drawing/2014/main" id="{1832D820-E864-B672-42AE-74F2A0D0B9CB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703;p64">
              <a:extLst>
                <a:ext uri="{FF2B5EF4-FFF2-40B4-BE49-F238E27FC236}">
                  <a16:creationId xmlns:a16="http://schemas.microsoft.com/office/drawing/2014/main" id="{3EAC7E69-97CA-1CEE-859D-708A263F70FA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704;p64">
              <a:extLst>
                <a:ext uri="{FF2B5EF4-FFF2-40B4-BE49-F238E27FC236}">
                  <a16:creationId xmlns:a16="http://schemas.microsoft.com/office/drawing/2014/main" id="{B042B229-BAA4-1CA8-5022-A3E023DC490A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705;p64">
              <a:extLst>
                <a:ext uri="{FF2B5EF4-FFF2-40B4-BE49-F238E27FC236}">
                  <a16:creationId xmlns:a16="http://schemas.microsoft.com/office/drawing/2014/main" id="{8D42D74D-D034-32B4-C5AF-EFF379E75D91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706;p64">
              <a:extLst>
                <a:ext uri="{FF2B5EF4-FFF2-40B4-BE49-F238E27FC236}">
                  <a16:creationId xmlns:a16="http://schemas.microsoft.com/office/drawing/2014/main" id="{6DA5F904-44AF-DCA4-46EB-CCFFC3AB71AB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707;p64">
              <a:extLst>
                <a:ext uri="{FF2B5EF4-FFF2-40B4-BE49-F238E27FC236}">
                  <a16:creationId xmlns:a16="http://schemas.microsoft.com/office/drawing/2014/main" id="{6D4A8407-567E-B1BF-FEA5-F0EFE68ABBB2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708;p64">
              <a:extLst>
                <a:ext uri="{FF2B5EF4-FFF2-40B4-BE49-F238E27FC236}">
                  <a16:creationId xmlns:a16="http://schemas.microsoft.com/office/drawing/2014/main" id="{54FDCAA7-A343-95EA-5638-C04F92A0ACAA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709;p64">
              <a:extLst>
                <a:ext uri="{FF2B5EF4-FFF2-40B4-BE49-F238E27FC236}">
                  <a16:creationId xmlns:a16="http://schemas.microsoft.com/office/drawing/2014/main" id="{F6CC8126-0432-A607-3B5E-D73CC72255C0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710;p64">
              <a:extLst>
                <a:ext uri="{FF2B5EF4-FFF2-40B4-BE49-F238E27FC236}">
                  <a16:creationId xmlns:a16="http://schemas.microsoft.com/office/drawing/2014/main" id="{59E353F7-F879-3A33-8259-85535C53537E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711;p64">
              <a:extLst>
                <a:ext uri="{FF2B5EF4-FFF2-40B4-BE49-F238E27FC236}">
                  <a16:creationId xmlns:a16="http://schemas.microsoft.com/office/drawing/2014/main" id="{3DC832A2-308D-0E79-5096-E922552AA3AF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712;p64">
              <a:extLst>
                <a:ext uri="{FF2B5EF4-FFF2-40B4-BE49-F238E27FC236}">
                  <a16:creationId xmlns:a16="http://schemas.microsoft.com/office/drawing/2014/main" id="{7750B604-822F-51BC-303C-C55E9148B9E8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713;p64">
              <a:extLst>
                <a:ext uri="{FF2B5EF4-FFF2-40B4-BE49-F238E27FC236}">
                  <a16:creationId xmlns:a16="http://schemas.microsoft.com/office/drawing/2014/main" id="{F9C14942-914B-620E-D50F-4AB763A7D121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714;p64">
              <a:extLst>
                <a:ext uri="{FF2B5EF4-FFF2-40B4-BE49-F238E27FC236}">
                  <a16:creationId xmlns:a16="http://schemas.microsoft.com/office/drawing/2014/main" id="{770221AA-DD2A-C5E2-ED34-47177D672F32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715;p64">
              <a:extLst>
                <a:ext uri="{FF2B5EF4-FFF2-40B4-BE49-F238E27FC236}">
                  <a16:creationId xmlns:a16="http://schemas.microsoft.com/office/drawing/2014/main" id="{775144D1-6E15-16E6-8DB6-DFC5D00D544F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716;p64">
              <a:extLst>
                <a:ext uri="{FF2B5EF4-FFF2-40B4-BE49-F238E27FC236}">
                  <a16:creationId xmlns:a16="http://schemas.microsoft.com/office/drawing/2014/main" id="{40D2B1E8-A2CA-C51F-8FF8-005117EA9917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717;p64">
              <a:extLst>
                <a:ext uri="{FF2B5EF4-FFF2-40B4-BE49-F238E27FC236}">
                  <a16:creationId xmlns:a16="http://schemas.microsoft.com/office/drawing/2014/main" id="{840F7555-4922-8849-6769-28040A7429E2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718;p64">
              <a:extLst>
                <a:ext uri="{FF2B5EF4-FFF2-40B4-BE49-F238E27FC236}">
                  <a16:creationId xmlns:a16="http://schemas.microsoft.com/office/drawing/2014/main" id="{7E30E455-D016-2831-6E48-3F788A88DBC9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719;p64">
              <a:extLst>
                <a:ext uri="{FF2B5EF4-FFF2-40B4-BE49-F238E27FC236}">
                  <a16:creationId xmlns:a16="http://schemas.microsoft.com/office/drawing/2014/main" id="{0E9F90D7-A4E9-CF8A-B1A5-80024C7ED436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720;p64">
              <a:extLst>
                <a:ext uri="{FF2B5EF4-FFF2-40B4-BE49-F238E27FC236}">
                  <a16:creationId xmlns:a16="http://schemas.microsoft.com/office/drawing/2014/main" id="{3CE64DF1-0FFF-8FB5-FB9F-5824A46C5725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721;p64">
              <a:extLst>
                <a:ext uri="{FF2B5EF4-FFF2-40B4-BE49-F238E27FC236}">
                  <a16:creationId xmlns:a16="http://schemas.microsoft.com/office/drawing/2014/main" id="{81B797AD-B83E-C2DC-49BD-98A7EA64F925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722;p64">
              <a:extLst>
                <a:ext uri="{FF2B5EF4-FFF2-40B4-BE49-F238E27FC236}">
                  <a16:creationId xmlns:a16="http://schemas.microsoft.com/office/drawing/2014/main" id="{4DE50B79-33AB-283B-DE56-D4EE51775B5E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723;p64">
              <a:extLst>
                <a:ext uri="{FF2B5EF4-FFF2-40B4-BE49-F238E27FC236}">
                  <a16:creationId xmlns:a16="http://schemas.microsoft.com/office/drawing/2014/main" id="{FA89DCA2-1F78-401E-4D05-8490B1F6C03E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724;p64">
              <a:extLst>
                <a:ext uri="{FF2B5EF4-FFF2-40B4-BE49-F238E27FC236}">
                  <a16:creationId xmlns:a16="http://schemas.microsoft.com/office/drawing/2014/main" id="{F5245389-99C7-CBE4-D61A-BA1A31EBFD66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725;p64">
              <a:extLst>
                <a:ext uri="{FF2B5EF4-FFF2-40B4-BE49-F238E27FC236}">
                  <a16:creationId xmlns:a16="http://schemas.microsoft.com/office/drawing/2014/main" id="{7F5B37AF-8BA6-B426-ED76-DA59B794B07C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726;p64">
              <a:extLst>
                <a:ext uri="{FF2B5EF4-FFF2-40B4-BE49-F238E27FC236}">
                  <a16:creationId xmlns:a16="http://schemas.microsoft.com/office/drawing/2014/main" id="{E4A4B99E-A3F8-5919-DF2A-06B0326DD56D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727;p64">
              <a:extLst>
                <a:ext uri="{FF2B5EF4-FFF2-40B4-BE49-F238E27FC236}">
                  <a16:creationId xmlns:a16="http://schemas.microsoft.com/office/drawing/2014/main" id="{4456D856-25FF-C55C-792C-FCF02D584F18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728;p64">
              <a:extLst>
                <a:ext uri="{FF2B5EF4-FFF2-40B4-BE49-F238E27FC236}">
                  <a16:creationId xmlns:a16="http://schemas.microsoft.com/office/drawing/2014/main" id="{A9056F06-06DD-6B96-A185-86AC39AA4F30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729;p64">
              <a:extLst>
                <a:ext uri="{FF2B5EF4-FFF2-40B4-BE49-F238E27FC236}">
                  <a16:creationId xmlns:a16="http://schemas.microsoft.com/office/drawing/2014/main" id="{C1E5199F-0DC5-2655-C605-8FF8C0E5BF78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730;p64">
              <a:extLst>
                <a:ext uri="{FF2B5EF4-FFF2-40B4-BE49-F238E27FC236}">
                  <a16:creationId xmlns:a16="http://schemas.microsoft.com/office/drawing/2014/main" id="{EFC762F2-1520-A059-63C1-933E9535704F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731;p64">
              <a:extLst>
                <a:ext uri="{FF2B5EF4-FFF2-40B4-BE49-F238E27FC236}">
                  <a16:creationId xmlns:a16="http://schemas.microsoft.com/office/drawing/2014/main" id="{3783298B-4380-0043-A81D-4C1F677FECA9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732;p64">
              <a:extLst>
                <a:ext uri="{FF2B5EF4-FFF2-40B4-BE49-F238E27FC236}">
                  <a16:creationId xmlns:a16="http://schemas.microsoft.com/office/drawing/2014/main" id="{3A4502C7-2A3C-A26B-902B-224B37C92DD9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733;p64">
              <a:extLst>
                <a:ext uri="{FF2B5EF4-FFF2-40B4-BE49-F238E27FC236}">
                  <a16:creationId xmlns:a16="http://schemas.microsoft.com/office/drawing/2014/main" id="{B4BDEB05-CFEE-1D35-D438-0CBEE7C194BB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734;p64">
              <a:extLst>
                <a:ext uri="{FF2B5EF4-FFF2-40B4-BE49-F238E27FC236}">
                  <a16:creationId xmlns:a16="http://schemas.microsoft.com/office/drawing/2014/main" id="{10FA1F3C-D5C9-306F-9938-915ECC239834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735;p64">
              <a:extLst>
                <a:ext uri="{FF2B5EF4-FFF2-40B4-BE49-F238E27FC236}">
                  <a16:creationId xmlns:a16="http://schemas.microsoft.com/office/drawing/2014/main" id="{956D68DA-394B-3FC4-A26F-0311B236BAA1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736;p64">
              <a:extLst>
                <a:ext uri="{FF2B5EF4-FFF2-40B4-BE49-F238E27FC236}">
                  <a16:creationId xmlns:a16="http://schemas.microsoft.com/office/drawing/2014/main" id="{D380A1EA-09D4-1321-D21F-4401B9E1DF7E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737;p64">
              <a:extLst>
                <a:ext uri="{FF2B5EF4-FFF2-40B4-BE49-F238E27FC236}">
                  <a16:creationId xmlns:a16="http://schemas.microsoft.com/office/drawing/2014/main" id="{63BF0C5B-7FB9-AF03-1316-60F75AA8F5C0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738;p64">
              <a:extLst>
                <a:ext uri="{FF2B5EF4-FFF2-40B4-BE49-F238E27FC236}">
                  <a16:creationId xmlns:a16="http://schemas.microsoft.com/office/drawing/2014/main" id="{2DAB6D59-3B27-0F8B-69B6-136D99E536C7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739;p64">
              <a:extLst>
                <a:ext uri="{FF2B5EF4-FFF2-40B4-BE49-F238E27FC236}">
                  <a16:creationId xmlns:a16="http://schemas.microsoft.com/office/drawing/2014/main" id="{49B87A52-BF3E-8575-3E18-78B43433B756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740;p64">
              <a:extLst>
                <a:ext uri="{FF2B5EF4-FFF2-40B4-BE49-F238E27FC236}">
                  <a16:creationId xmlns:a16="http://schemas.microsoft.com/office/drawing/2014/main" id="{417C0351-4611-3451-AB59-A7C46CF535A7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741;p64">
              <a:extLst>
                <a:ext uri="{FF2B5EF4-FFF2-40B4-BE49-F238E27FC236}">
                  <a16:creationId xmlns:a16="http://schemas.microsoft.com/office/drawing/2014/main" id="{577E838C-2026-CB46-D67B-A96A6999FE84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742;p64">
              <a:extLst>
                <a:ext uri="{FF2B5EF4-FFF2-40B4-BE49-F238E27FC236}">
                  <a16:creationId xmlns:a16="http://schemas.microsoft.com/office/drawing/2014/main" id="{F391D828-6F84-5582-5A07-4588E6C0C5B6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743;p64">
              <a:extLst>
                <a:ext uri="{FF2B5EF4-FFF2-40B4-BE49-F238E27FC236}">
                  <a16:creationId xmlns:a16="http://schemas.microsoft.com/office/drawing/2014/main" id="{5F8E99D6-31AA-7BE4-9D18-11449CAE4048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744;p64">
              <a:extLst>
                <a:ext uri="{FF2B5EF4-FFF2-40B4-BE49-F238E27FC236}">
                  <a16:creationId xmlns:a16="http://schemas.microsoft.com/office/drawing/2014/main" id="{0115F026-FF0E-2709-17B5-1C66206CCF4E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745;p64">
              <a:extLst>
                <a:ext uri="{FF2B5EF4-FFF2-40B4-BE49-F238E27FC236}">
                  <a16:creationId xmlns:a16="http://schemas.microsoft.com/office/drawing/2014/main" id="{0E5B903F-FA93-6030-3D5B-650FEDAD0FB2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746;p64">
              <a:extLst>
                <a:ext uri="{FF2B5EF4-FFF2-40B4-BE49-F238E27FC236}">
                  <a16:creationId xmlns:a16="http://schemas.microsoft.com/office/drawing/2014/main" id="{19E08137-3140-AD59-5636-4AF519A700AA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747;p64">
              <a:extLst>
                <a:ext uri="{FF2B5EF4-FFF2-40B4-BE49-F238E27FC236}">
                  <a16:creationId xmlns:a16="http://schemas.microsoft.com/office/drawing/2014/main" id="{CD05F41F-412E-0A01-7DE5-C8253742280F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748;p64">
              <a:extLst>
                <a:ext uri="{FF2B5EF4-FFF2-40B4-BE49-F238E27FC236}">
                  <a16:creationId xmlns:a16="http://schemas.microsoft.com/office/drawing/2014/main" id="{AE97D37C-E79B-A982-DC22-BE7628C75150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749;p64">
              <a:extLst>
                <a:ext uri="{FF2B5EF4-FFF2-40B4-BE49-F238E27FC236}">
                  <a16:creationId xmlns:a16="http://schemas.microsoft.com/office/drawing/2014/main" id="{94081335-8A92-AEE1-17E0-AE020F7C62F2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750;p64">
              <a:extLst>
                <a:ext uri="{FF2B5EF4-FFF2-40B4-BE49-F238E27FC236}">
                  <a16:creationId xmlns:a16="http://schemas.microsoft.com/office/drawing/2014/main" id="{EEC2417C-20ED-2EFA-E17C-714EC7FFBA85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751;p64">
              <a:extLst>
                <a:ext uri="{FF2B5EF4-FFF2-40B4-BE49-F238E27FC236}">
                  <a16:creationId xmlns:a16="http://schemas.microsoft.com/office/drawing/2014/main" id="{7D69FBC8-63D9-8352-A779-469A89BC896D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752;p64">
              <a:extLst>
                <a:ext uri="{FF2B5EF4-FFF2-40B4-BE49-F238E27FC236}">
                  <a16:creationId xmlns:a16="http://schemas.microsoft.com/office/drawing/2014/main" id="{BC628474-9C55-3254-E1C9-4DAAA1C2B6D4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753;p64">
              <a:extLst>
                <a:ext uri="{FF2B5EF4-FFF2-40B4-BE49-F238E27FC236}">
                  <a16:creationId xmlns:a16="http://schemas.microsoft.com/office/drawing/2014/main" id="{02F2D722-B483-6643-BB97-78598016138A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754;p64">
              <a:extLst>
                <a:ext uri="{FF2B5EF4-FFF2-40B4-BE49-F238E27FC236}">
                  <a16:creationId xmlns:a16="http://schemas.microsoft.com/office/drawing/2014/main" id="{D2D1CDDB-AEC8-7C49-8BBD-55E6065E2BE0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755;p64">
              <a:extLst>
                <a:ext uri="{FF2B5EF4-FFF2-40B4-BE49-F238E27FC236}">
                  <a16:creationId xmlns:a16="http://schemas.microsoft.com/office/drawing/2014/main" id="{FB3CB72D-1DC7-7162-3521-FFD971FDDBF9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756;p64">
              <a:extLst>
                <a:ext uri="{FF2B5EF4-FFF2-40B4-BE49-F238E27FC236}">
                  <a16:creationId xmlns:a16="http://schemas.microsoft.com/office/drawing/2014/main" id="{8DA18266-7AD2-35A7-E6AB-3D6266E0A0D1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757;p64">
              <a:extLst>
                <a:ext uri="{FF2B5EF4-FFF2-40B4-BE49-F238E27FC236}">
                  <a16:creationId xmlns:a16="http://schemas.microsoft.com/office/drawing/2014/main" id="{ED8364DA-76AA-5B2A-5E5E-D694564D1B62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758;p64">
              <a:extLst>
                <a:ext uri="{FF2B5EF4-FFF2-40B4-BE49-F238E27FC236}">
                  <a16:creationId xmlns:a16="http://schemas.microsoft.com/office/drawing/2014/main" id="{6FEEC288-A920-6DA3-9210-0CAD94C05603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759;p64">
              <a:extLst>
                <a:ext uri="{FF2B5EF4-FFF2-40B4-BE49-F238E27FC236}">
                  <a16:creationId xmlns:a16="http://schemas.microsoft.com/office/drawing/2014/main" id="{34F2266A-9666-AB63-11AD-60E2EB293929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760;p64">
              <a:extLst>
                <a:ext uri="{FF2B5EF4-FFF2-40B4-BE49-F238E27FC236}">
                  <a16:creationId xmlns:a16="http://schemas.microsoft.com/office/drawing/2014/main" id="{972F6676-00C8-2EB7-CC46-6B54474757A1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761;p64">
              <a:extLst>
                <a:ext uri="{FF2B5EF4-FFF2-40B4-BE49-F238E27FC236}">
                  <a16:creationId xmlns:a16="http://schemas.microsoft.com/office/drawing/2014/main" id="{5C1732AC-9F01-61C9-4DFC-29D8E327D053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762;p64">
              <a:extLst>
                <a:ext uri="{FF2B5EF4-FFF2-40B4-BE49-F238E27FC236}">
                  <a16:creationId xmlns:a16="http://schemas.microsoft.com/office/drawing/2014/main" id="{156076A0-C246-3EC2-2D6C-2EEC8119A7BB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763;p64">
              <a:extLst>
                <a:ext uri="{FF2B5EF4-FFF2-40B4-BE49-F238E27FC236}">
                  <a16:creationId xmlns:a16="http://schemas.microsoft.com/office/drawing/2014/main" id="{2B8E8FB3-BF19-87EF-B159-C545EAF0CAF4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764;p64">
              <a:extLst>
                <a:ext uri="{FF2B5EF4-FFF2-40B4-BE49-F238E27FC236}">
                  <a16:creationId xmlns:a16="http://schemas.microsoft.com/office/drawing/2014/main" id="{4CFEFAEF-DEC8-BC5B-E7FD-F1A6C8F13CCC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765;p64">
              <a:extLst>
                <a:ext uri="{FF2B5EF4-FFF2-40B4-BE49-F238E27FC236}">
                  <a16:creationId xmlns:a16="http://schemas.microsoft.com/office/drawing/2014/main" id="{3F486E34-FEB1-3CDC-ED7A-5396D1D97FAD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766;p64">
              <a:extLst>
                <a:ext uri="{FF2B5EF4-FFF2-40B4-BE49-F238E27FC236}">
                  <a16:creationId xmlns:a16="http://schemas.microsoft.com/office/drawing/2014/main" id="{10126CFB-C915-73D9-94E4-2AD7728C4DCC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767;p64">
              <a:extLst>
                <a:ext uri="{FF2B5EF4-FFF2-40B4-BE49-F238E27FC236}">
                  <a16:creationId xmlns:a16="http://schemas.microsoft.com/office/drawing/2014/main" id="{03E62470-4D64-C8E5-A5FC-9C0F582D07FE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768;p64">
              <a:extLst>
                <a:ext uri="{FF2B5EF4-FFF2-40B4-BE49-F238E27FC236}">
                  <a16:creationId xmlns:a16="http://schemas.microsoft.com/office/drawing/2014/main" id="{3ED2936F-0BFD-672C-70B1-6FEE83D99A84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769;p64">
              <a:extLst>
                <a:ext uri="{FF2B5EF4-FFF2-40B4-BE49-F238E27FC236}">
                  <a16:creationId xmlns:a16="http://schemas.microsoft.com/office/drawing/2014/main" id="{D912DD45-0EA3-5C17-2E80-85185DC2F0D1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770;p64">
              <a:extLst>
                <a:ext uri="{FF2B5EF4-FFF2-40B4-BE49-F238E27FC236}">
                  <a16:creationId xmlns:a16="http://schemas.microsoft.com/office/drawing/2014/main" id="{18DBDEB8-BBEE-CC1A-A0DF-93F14E0B90E5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771;p64">
              <a:extLst>
                <a:ext uri="{FF2B5EF4-FFF2-40B4-BE49-F238E27FC236}">
                  <a16:creationId xmlns:a16="http://schemas.microsoft.com/office/drawing/2014/main" id="{AF9293C9-0BA6-3B5D-72C2-78EFEA3392FF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772;p64">
              <a:extLst>
                <a:ext uri="{FF2B5EF4-FFF2-40B4-BE49-F238E27FC236}">
                  <a16:creationId xmlns:a16="http://schemas.microsoft.com/office/drawing/2014/main" id="{9BEB4715-DFC2-C496-BEAD-C337C1016CAC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773;p64">
              <a:extLst>
                <a:ext uri="{FF2B5EF4-FFF2-40B4-BE49-F238E27FC236}">
                  <a16:creationId xmlns:a16="http://schemas.microsoft.com/office/drawing/2014/main" id="{677B6423-91FF-60BA-F259-8E7F6AAE0AE1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774;p64">
              <a:extLst>
                <a:ext uri="{FF2B5EF4-FFF2-40B4-BE49-F238E27FC236}">
                  <a16:creationId xmlns:a16="http://schemas.microsoft.com/office/drawing/2014/main" id="{B66ED47D-210A-DFC3-398E-2E7EE0E34065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775;p64">
              <a:extLst>
                <a:ext uri="{FF2B5EF4-FFF2-40B4-BE49-F238E27FC236}">
                  <a16:creationId xmlns:a16="http://schemas.microsoft.com/office/drawing/2014/main" id="{751A02C3-07FD-ABCA-6835-52729C0E1233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776;p64">
              <a:extLst>
                <a:ext uri="{FF2B5EF4-FFF2-40B4-BE49-F238E27FC236}">
                  <a16:creationId xmlns:a16="http://schemas.microsoft.com/office/drawing/2014/main" id="{24A86BD7-85C3-B610-D042-4EAA58C634AB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777;p64">
              <a:extLst>
                <a:ext uri="{FF2B5EF4-FFF2-40B4-BE49-F238E27FC236}">
                  <a16:creationId xmlns:a16="http://schemas.microsoft.com/office/drawing/2014/main" id="{24CB53CD-7ABE-F946-78B2-8B2CEB9E7A97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778;p64">
              <a:extLst>
                <a:ext uri="{FF2B5EF4-FFF2-40B4-BE49-F238E27FC236}">
                  <a16:creationId xmlns:a16="http://schemas.microsoft.com/office/drawing/2014/main" id="{DEA5E01D-9ABB-BBE1-9D7D-E54D3E9171C2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779;p64">
              <a:extLst>
                <a:ext uri="{FF2B5EF4-FFF2-40B4-BE49-F238E27FC236}">
                  <a16:creationId xmlns:a16="http://schemas.microsoft.com/office/drawing/2014/main" id="{B7B51B70-A89B-2648-B099-C6658A827895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780;p64">
              <a:extLst>
                <a:ext uri="{FF2B5EF4-FFF2-40B4-BE49-F238E27FC236}">
                  <a16:creationId xmlns:a16="http://schemas.microsoft.com/office/drawing/2014/main" id="{B2392701-710F-32BA-31FF-CB5779ED16CB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781;p64">
              <a:extLst>
                <a:ext uri="{FF2B5EF4-FFF2-40B4-BE49-F238E27FC236}">
                  <a16:creationId xmlns:a16="http://schemas.microsoft.com/office/drawing/2014/main" id="{12E735CA-07D4-24B6-88CD-85E2E643791A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782;p64">
              <a:extLst>
                <a:ext uri="{FF2B5EF4-FFF2-40B4-BE49-F238E27FC236}">
                  <a16:creationId xmlns:a16="http://schemas.microsoft.com/office/drawing/2014/main" id="{52383156-FE19-9F24-76A6-298CDA15E651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783;p64">
              <a:extLst>
                <a:ext uri="{FF2B5EF4-FFF2-40B4-BE49-F238E27FC236}">
                  <a16:creationId xmlns:a16="http://schemas.microsoft.com/office/drawing/2014/main" id="{34CB5B27-1FED-17BF-417F-11536EB1C062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784;p64">
              <a:extLst>
                <a:ext uri="{FF2B5EF4-FFF2-40B4-BE49-F238E27FC236}">
                  <a16:creationId xmlns:a16="http://schemas.microsoft.com/office/drawing/2014/main" id="{607E9F1E-FF57-06B9-85D6-8EB534ED9B91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785;p64">
              <a:extLst>
                <a:ext uri="{FF2B5EF4-FFF2-40B4-BE49-F238E27FC236}">
                  <a16:creationId xmlns:a16="http://schemas.microsoft.com/office/drawing/2014/main" id="{D8195D45-B6A0-3B84-2298-5207DC67E135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786;p64">
              <a:extLst>
                <a:ext uri="{FF2B5EF4-FFF2-40B4-BE49-F238E27FC236}">
                  <a16:creationId xmlns:a16="http://schemas.microsoft.com/office/drawing/2014/main" id="{4E14038E-74D7-5DAF-56F4-A3204C4700C4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787;p64">
              <a:extLst>
                <a:ext uri="{FF2B5EF4-FFF2-40B4-BE49-F238E27FC236}">
                  <a16:creationId xmlns:a16="http://schemas.microsoft.com/office/drawing/2014/main" id="{4877A343-98D7-5505-721E-467731CEDB33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788;p64">
              <a:extLst>
                <a:ext uri="{FF2B5EF4-FFF2-40B4-BE49-F238E27FC236}">
                  <a16:creationId xmlns:a16="http://schemas.microsoft.com/office/drawing/2014/main" id="{2273B199-3B9C-6696-3A4E-7207BB0C76D9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789;p64">
              <a:extLst>
                <a:ext uri="{FF2B5EF4-FFF2-40B4-BE49-F238E27FC236}">
                  <a16:creationId xmlns:a16="http://schemas.microsoft.com/office/drawing/2014/main" id="{8090B203-F37D-DEE5-1E91-5829F8BF6214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790;p64">
              <a:extLst>
                <a:ext uri="{FF2B5EF4-FFF2-40B4-BE49-F238E27FC236}">
                  <a16:creationId xmlns:a16="http://schemas.microsoft.com/office/drawing/2014/main" id="{D8897E05-EC45-DDF5-AC57-33B731E5DE62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791;p64">
              <a:extLst>
                <a:ext uri="{FF2B5EF4-FFF2-40B4-BE49-F238E27FC236}">
                  <a16:creationId xmlns:a16="http://schemas.microsoft.com/office/drawing/2014/main" id="{4A5DBCF8-0D9F-B6B9-3114-C1F7220F0EE0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792;p64">
              <a:extLst>
                <a:ext uri="{FF2B5EF4-FFF2-40B4-BE49-F238E27FC236}">
                  <a16:creationId xmlns:a16="http://schemas.microsoft.com/office/drawing/2014/main" id="{710823B0-CF6B-2B2B-2CD9-A7450310208A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793;p64">
              <a:extLst>
                <a:ext uri="{FF2B5EF4-FFF2-40B4-BE49-F238E27FC236}">
                  <a16:creationId xmlns:a16="http://schemas.microsoft.com/office/drawing/2014/main" id="{D2D183A7-27FE-97C5-E1AF-65721A8CBE60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794;p64">
              <a:extLst>
                <a:ext uri="{FF2B5EF4-FFF2-40B4-BE49-F238E27FC236}">
                  <a16:creationId xmlns:a16="http://schemas.microsoft.com/office/drawing/2014/main" id="{2727907F-5362-1565-192A-CC8F9C0DCE41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795;p64">
              <a:extLst>
                <a:ext uri="{FF2B5EF4-FFF2-40B4-BE49-F238E27FC236}">
                  <a16:creationId xmlns:a16="http://schemas.microsoft.com/office/drawing/2014/main" id="{37E0B98E-CF2F-B470-1708-CFC3CB29C127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796;p64">
              <a:extLst>
                <a:ext uri="{FF2B5EF4-FFF2-40B4-BE49-F238E27FC236}">
                  <a16:creationId xmlns:a16="http://schemas.microsoft.com/office/drawing/2014/main" id="{9F2618F9-7A42-ECB8-6508-6BC23CF68832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797;p64">
              <a:extLst>
                <a:ext uri="{FF2B5EF4-FFF2-40B4-BE49-F238E27FC236}">
                  <a16:creationId xmlns:a16="http://schemas.microsoft.com/office/drawing/2014/main" id="{46B1556B-13AE-1E25-55B5-9077F72AACAB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798;p64">
              <a:extLst>
                <a:ext uri="{FF2B5EF4-FFF2-40B4-BE49-F238E27FC236}">
                  <a16:creationId xmlns:a16="http://schemas.microsoft.com/office/drawing/2014/main" id="{5F8F850A-166D-DA07-2B6E-7F847266A937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799;p64">
              <a:extLst>
                <a:ext uri="{FF2B5EF4-FFF2-40B4-BE49-F238E27FC236}">
                  <a16:creationId xmlns:a16="http://schemas.microsoft.com/office/drawing/2014/main" id="{F42E0B08-B858-C38F-D5BA-7052124EEFCF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800;p64">
              <a:extLst>
                <a:ext uri="{FF2B5EF4-FFF2-40B4-BE49-F238E27FC236}">
                  <a16:creationId xmlns:a16="http://schemas.microsoft.com/office/drawing/2014/main" id="{22F9480A-F2CD-916C-69E7-70B5A46567F7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801;p64">
              <a:extLst>
                <a:ext uri="{FF2B5EF4-FFF2-40B4-BE49-F238E27FC236}">
                  <a16:creationId xmlns:a16="http://schemas.microsoft.com/office/drawing/2014/main" id="{CA6512B2-2926-0BF9-37D4-BFC70B981F75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802;p64">
              <a:extLst>
                <a:ext uri="{FF2B5EF4-FFF2-40B4-BE49-F238E27FC236}">
                  <a16:creationId xmlns:a16="http://schemas.microsoft.com/office/drawing/2014/main" id="{627D1FC7-B287-55BE-A557-ACA8D5B6E66E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803;p64">
              <a:extLst>
                <a:ext uri="{FF2B5EF4-FFF2-40B4-BE49-F238E27FC236}">
                  <a16:creationId xmlns:a16="http://schemas.microsoft.com/office/drawing/2014/main" id="{56DD38A4-86FC-33B2-12A1-EFD3096FB700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804;p64">
              <a:extLst>
                <a:ext uri="{FF2B5EF4-FFF2-40B4-BE49-F238E27FC236}">
                  <a16:creationId xmlns:a16="http://schemas.microsoft.com/office/drawing/2014/main" id="{A2823FA2-54B6-FFD3-E588-777279C07691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805;p64">
              <a:extLst>
                <a:ext uri="{FF2B5EF4-FFF2-40B4-BE49-F238E27FC236}">
                  <a16:creationId xmlns:a16="http://schemas.microsoft.com/office/drawing/2014/main" id="{7358CE03-69F8-C224-1F09-CF1351B9EF39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806;p64">
              <a:extLst>
                <a:ext uri="{FF2B5EF4-FFF2-40B4-BE49-F238E27FC236}">
                  <a16:creationId xmlns:a16="http://schemas.microsoft.com/office/drawing/2014/main" id="{AE5094BB-A3D2-5C4E-BC4C-28A545C47D80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807;p64">
              <a:extLst>
                <a:ext uri="{FF2B5EF4-FFF2-40B4-BE49-F238E27FC236}">
                  <a16:creationId xmlns:a16="http://schemas.microsoft.com/office/drawing/2014/main" id="{F012B691-3644-65C1-21E3-8E80D02F0A82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808;p64">
              <a:extLst>
                <a:ext uri="{FF2B5EF4-FFF2-40B4-BE49-F238E27FC236}">
                  <a16:creationId xmlns:a16="http://schemas.microsoft.com/office/drawing/2014/main" id="{6A7183F0-6027-BB39-FC3B-FFE2E71B5397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809;p64">
              <a:extLst>
                <a:ext uri="{FF2B5EF4-FFF2-40B4-BE49-F238E27FC236}">
                  <a16:creationId xmlns:a16="http://schemas.microsoft.com/office/drawing/2014/main" id="{0B5DB4AE-319B-A82E-EE1E-5628DC22BC67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810;p64">
              <a:extLst>
                <a:ext uri="{FF2B5EF4-FFF2-40B4-BE49-F238E27FC236}">
                  <a16:creationId xmlns:a16="http://schemas.microsoft.com/office/drawing/2014/main" id="{9AE03AED-9A92-935F-7694-5BD9D96A8B1C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811;p64">
              <a:extLst>
                <a:ext uri="{FF2B5EF4-FFF2-40B4-BE49-F238E27FC236}">
                  <a16:creationId xmlns:a16="http://schemas.microsoft.com/office/drawing/2014/main" id="{07422A7E-5729-4980-961B-7BC00F67EBF6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812;p64">
              <a:extLst>
                <a:ext uri="{FF2B5EF4-FFF2-40B4-BE49-F238E27FC236}">
                  <a16:creationId xmlns:a16="http://schemas.microsoft.com/office/drawing/2014/main" id="{9C84113B-00BD-B497-3BCE-1082BA9410EE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813;p64">
              <a:extLst>
                <a:ext uri="{FF2B5EF4-FFF2-40B4-BE49-F238E27FC236}">
                  <a16:creationId xmlns:a16="http://schemas.microsoft.com/office/drawing/2014/main" id="{C6FE2678-4AB5-7AA3-19AE-7A0C549B8CDC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814;p64">
              <a:extLst>
                <a:ext uri="{FF2B5EF4-FFF2-40B4-BE49-F238E27FC236}">
                  <a16:creationId xmlns:a16="http://schemas.microsoft.com/office/drawing/2014/main" id="{3D754520-AFA0-92AB-ADAE-FAE1A4AB7451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815;p64">
              <a:extLst>
                <a:ext uri="{FF2B5EF4-FFF2-40B4-BE49-F238E27FC236}">
                  <a16:creationId xmlns:a16="http://schemas.microsoft.com/office/drawing/2014/main" id="{ED939643-5F8F-C083-327C-EA0465E2A50D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816;p64">
              <a:extLst>
                <a:ext uri="{FF2B5EF4-FFF2-40B4-BE49-F238E27FC236}">
                  <a16:creationId xmlns:a16="http://schemas.microsoft.com/office/drawing/2014/main" id="{D9E52198-315E-1DD6-5066-5057E5AB9B5E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817;p64">
              <a:extLst>
                <a:ext uri="{FF2B5EF4-FFF2-40B4-BE49-F238E27FC236}">
                  <a16:creationId xmlns:a16="http://schemas.microsoft.com/office/drawing/2014/main" id="{219FAF20-D03E-0ED9-EFD6-00EE6E4A96F2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818;p64">
              <a:extLst>
                <a:ext uri="{FF2B5EF4-FFF2-40B4-BE49-F238E27FC236}">
                  <a16:creationId xmlns:a16="http://schemas.microsoft.com/office/drawing/2014/main" id="{72C22BF4-93C1-A2CC-6815-B924C57A3885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819;p64">
              <a:extLst>
                <a:ext uri="{FF2B5EF4-FFF2-40B4-BE49-F238E27FC236}">
                  <a16:creationId xmlns:a16="http://schemas.microsoft.com/office/drawing/2014/main" id="{630F86C6-86ED-7046-F765-35EFD8CFF6AE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820;p64">
              <a:extLst>
                <a:ext uri="{FF2B5EF4-FFF2-40B4-BE49-F238E27FC236}">
                  <a16:creationId xmlns:a16="http://schemas.microsoft.com/office/drawing/2014/main" id="{51758984-2880-D642-5CBD-688D76537D23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821;p64">
              <a:extLst>
                <a:ext uri="{FF2B5EF4-FFF2-40B4-BE49-F238E27FC236}">
                  <a16:creationId xmlns:a16="http://schemas.microsoft.com/office/drawing/2014/main" id="{1B00ED79-29B4-FF91-2867-FB44AB983199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822;p64">
              <a:extLst>
                <a:ext uri="{FF2B5EF4-FFF2-40B4-BE49-F238E27FC236}">
                  <a16:creationId xmlns:a16="http://schemas.microsoft.com/office/drawing/2014/main" id="{343A213B-4DC7-66B4-03C2-C85225F096DD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823;p64">
              <a:extLst>
                <a:ext uri="{FF2B5EF4-FFF2-40B4-BE49-F238E27FC236}">
                  <a16:creationId xmlns:a16="http://schemas.microsoft.com/office/drawing/2014/main" id="{31AD1924-6E34-FC99-13B2-1D0AB47CF3C7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824;p64">
              <a:extLst>
                <a:ext uri="{FF2B5EF4-FFF2-40B4-BE49-F238E27FC236}">
                  <a16:creationId xmlns:a16="http://schemas.microsoft.com/office/drawing/2014/main" id="{AB59FD78-BFD5-7674-AC32-DE2013BEFF49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825;p64">
              <a:extLst>
                <a:ext uri="{FF2B5EF4-FFF2-40B4-BE49-F238E27FC236}">
                  <a16:creationId xmlns:a16="http://schemas.microsoft.com/office/drawing/2014/main" id="{96A9A682-F7D7-2C48-48FA-71E49559725A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826;p64">
              <a:extLst>
                <a:ext uri="{FF2B5EF4-FFF2-40B4-BE49-F238E27FC236}">
                  <a16:creationId xmlns:a16="http://schemas.microsoft.com/office/drawing/2014/main" id="{4787932F-595D-4D0C-37C5-1B0F2DF99841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827;p64">
              <a:extLst>
                <a:ext uri="{FF2B5EF4-FFF2-40B4-BE49-F238E27FC236}">
                  <a16:creationId xmlns:a16="http://schemas.microsoft.com/office/drawing/2014/main" id="{33A8FE82-AB44-4C75-0EB9-2D975A09C6EE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828;p64">
              <a:extLst>
                <a:ext uri="{FF2B5EF4-FFF2-40B4-BE49-F238E27FC236}">
                  <a16:creationId xmlns:a16="http://schemas.microsoft.com/office/drawing/2014/main" id="{81E04AA4-E283-876A-5CD3-435CB803D49E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829;p64">
              <a:extLst>
                <a:ext uri="{FF2B5EF4-FFF2-40B4-BE49-F238E27FC236}">
                  <a16:creationId xmlns:a16="http://schemas.microsoft.com/office/drawing/2014/main" id="{DB24A55C-80E6-04C6-05FC-0CFF4099925E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830;p64">
              <a:extLst>
                <a:ext uri="{FF2B5EF4-FFF2-40B4-BE49-F238E27FC236}">
                  <a16:creationId xmlns:a16="http://schemas.microsoft.com/office/drawing/2014/main" id="{486A7550-D89A-6B9F-662A-65C79D3BBC12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831;p64">
              <a:extLst>
                <a:ext uri="{FF2B5EF4-FFF2-40B4-BE49-F238E27FC236}">
                  <a16:creationId xmlns:a16="http://schemas.microsoft.com/office/drawing/2014/main" id="{6CE1F012-198F-E1F7-5DBF-2594B9F57912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832;p64">
              <a:extLst>
                <a:ext uri="{FF2B5EF4-FFF2-40B4-BE49-F238E27FC236}">
                  <a16:creationId xmlns:a16="http://schemas.microsoft.com/office/drawing/2014/main" id="{EEF67253-705A-0A50-FE62-D2C841ABC87D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833;p64">
              <a:extLst>
                <a:ext uri="{FF2B5EF4-FFF2-40B4-BE49-F238E27FC236}">
                  <a16:creationId xmlns:a16="http://schemas.microsoft.com/office/drawing/2014/main" id="{AE24EC2E-9B73-94A9-9E9D-3EF1CE855BBD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834;p64">
              <a:extLst>
                <a:ext uri="{FF2B5EF4-FFF2-40B4-BE49-F238E27FC236}">
                  <a16:creationId xmlns:a16="http://schemas.microsoft.com/office/drawing/2014/main" id="{01767689-B494-634C-0A10-F0B0B1165B74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835;p64">
              <a:extLst>
                <a:ext uri="{FF2B5EF4-FFF2-40B4-BE49-F238E27FC236}">
                  <a16:creationId xmlns:a16="http://schemas.microsoft.com/office/drawing/2014/main" id="{D84F2F41-4F41-75F8-256E-BBC02BEFFC2F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836;p64">
              <a:extLst>
                <a:ext uri="{FF2B5EF4-FFF2-40B4-BE49-F238E27FC236}">
                  <a16:creationId xmlns:a16="http://schemas.microsoft.com/office/drawing/2014/main" id="{4228E6F4-4D7C-09D5-276C-3E9E64E668E1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837;p64">
              <a:extLst>
                <a:ext uri="{FF2B5EF4-FFF2-40B4-BE49-F238E27FC236}">
                  <a16:creationId xmlns:a16="http://schemas.microsoft.com/office/drawing/2014/main" id="{4055FBAB-2238-5B06-FA9B-53F1E391E850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838;p64">
              <a:extLst>
                <a:ext uri="{FF2B5EF4-FFF2-40B4-BE49-F238E27FC236}">
                  <a16:creationId xmlns:a16="http://schemas.microsoft.com/office/drawing/2014/main" id="{E0EBD18F-79C7-11AA-9AD1-86807623FBA6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839;p64">
              <a:extLst>
                <a:ext uri="{FF2B5EF4-FFF2-40B4-BE49-F238E27FC236}">
                  <a16:creationId xmlns:a16="http://schemas.microsoft.com/office/drawing/2014/main" id="{608A7F18-4080-8F87-4B0A-78C2455B6CF6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840;p64">
              <a:extLst>
                <a:ext uri="{FF2B5EF4-FFF2-40B4-BE49-F238E27FC236}">
                  <a16:creationId xmlns:a16="http://schemas.microsoft.com/office/drawing/2014/main" id="{59C48C5F-0BD0-A6BF-A469-4FE56BEB3B1C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841;p64">
              <a:extLst>
                <a:ext uri="{FF2B5EF4-FFF2-40B4-BE49-F238E27FC236}">
                  <a16:creationId xmlns:a16="http://schemas.microsoft.com/office/drawing/2014/main" id="{8FB6F934-F0A0-D9BF-9955-D40BD80992D3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842;p64">
              <a:extLst>
                <a:ext uri="{FF2B5EF4-FFF2-40B4-BE49-F238E27FC236}">
                  <a16:creationId xmlns:a16="http://schemas.microsoft.com/office/drawing/2014/main" id="{E0B8957F-A639-3DD2-7F85-C99F876954B0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843;p64">
              <a:extLst>
                <a:ext uri="{FF2B5EF4-FFF2-40B4-BE49-F238E27FC236}">
                  <a16:creationId xmlns:a16="http://schemas.microsoft.com/office/drawing/2014/main" id="{14DA53B6-DD28-0A67-58C5-4DAF09D686D4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844;p64">
              <a:extLst>
                <a:ext uri="{FF2B5EF4-FFF2-40B4-BE49-F238E27FC236}">
                  <a16:creationId xmlns:a16="http://schemas.microsoft.com/office/drawing/2014/main" id="{707899D6-A7FA-446E-D81D-218867B4CDBD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845;p64">
              <a:extLst>
                <a:ext uri="{FF2B5EF4-FFF2-40B4-BE49-F238E27FC236}">
                  <a16:creationId xmlns:a16="http://schemas.microsoft.com/office/drawing/2014/main" id="{D653D111-88E8-6D35-268F-26F626B79C2C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846;p64">
              <a:extLst>
                <a:ext uri="{FF2B5EF4-FFF2-40B4-BE49-F238E27FC236}">
                  <a16:creationId xmlns:a16="http://schemas.microsoft.com/office/drawing/2014/main" id="{C1D2620B-2CB4-39EF-DDC1-BB658B85779D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847;p64">
              <a:extLst>
                <a:ext uri="{FF2B5EF4-FFF2-40B4-BE49-F238E27FC236}">
                  <a16:creationId xmlns:a16="http://schemas.microsoft.com/office/drawing/2014/main" id="{15B4487D-3F2B-743A-C4FE-C4D312D0F920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848;p64">
              <a:extLst>
                <a:ext uri="{FF2B5EF4-FFF2-40B4-BE49-F238E27FC236}">
                  <a16:creationId xmlns:a16="http://schemas.microsoft.com/office/drawing/2014/main" id="{B868817D-3528-7536-B374-ADC469EF38FE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849;p64">
              <a:extLst>
                <a:ext uri="{FF2B5EF4-FFF2-40B4-BE49-F238E27FC236}">
                  <a16:creationId xmlns:a16="http://schemas.microsoft.com/office/drawing/2014/main" id="{1500C77F-1B3E-10B3-24C5-1CD44AB0A1B5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850;p64">
              <a:extLst>
                <a:ext uri="{FF2B5EF4-FFF2-40B4-BE49-F238E27FC236}">
                  <a16:creationId xmlns:a16="http://schemas.microsoft.com/office/drawing/2014/main" id="{BFBA870D-C6C0-1EEC-5226-F3DFEEF5543E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851;p64">
              <a:extLst>
                <a:ext uri="{FF2B5EF4-FFF2-40B4-BE49-F238E27FC236}">
                  <a16:creationId xmlns:a16="http://schemas.microsoft.com/office/drawing/2014/main" id="{121A2D75-A559-336C-9422-9ED675EC7764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852;p64">
              <a:extLst>
                <a:ext uri="{FF2B5EF4-FFF2-40B4-BE49-F238E27FC236}">
                  <a16:creationId xmlns:a16="http://schemas.microsoft.com/office/drawing/2014/main" id="{C07228D8-2309-E88E-9132-13DCDD1CEAEF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853;p64">
              <a:extLst>
                <a:ext uri="{FF2B5EF4-FFF2-40B4-BE49-F238E27FC236}">
                  <a16:creationId xmlns:a16="http://schemas.microsoft.com/office/drawing/2014/main" id="{CCBF17AA-C171-95F9-C360-D49A551B9129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854;p64">
              <a:extLst>
                <a:ext uri="{FF2B5EF4-FFF2-40B4-BE49-F238E27FC236}">
                  <a16:creationId xmlns:a16="http://schemas.microsoft.com/office/drawing/2014/main" id="{B55FC7D5-01CF-A59A-9CAC-5973ECA98D76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855;p64">
              <a:extLst>
                <a:ext uri="{FF2B5EF4-FFF2-40B4-BE49-F238E27FC236}">
                  <a16:creationId xmlns:a16="http://schemas.microsoft.com/office/drawing/2014/main" id="{3A397F0A-2DE5-69B6-A839-702F29057E2E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856;p64">
              <a:extLst>
                <a:ext uri="{FF2B5EF4-FFF2-40B4-BE49-F238E27FC236}">
                  <a16:creationId xmlns:a16="http://schemas.microsoft.com/office/drawing/2014/main" id="{3C0B32B6-73C7-BECA-FA38-FBEFFE5CFD52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857;p64">
              <a:extLst>
                <a:ext uri="{FF2B5EF4-FFF2-40B4-BE49-F238E27FC236}">
                  <a16:creationId xmlns:a16="http://schemas.microsoft.com/office/drawing/2014/main" id="{251F0BEA-2735-4034-733B-4C769E7F025D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858;p64">
              <a:extLst>
                <a:ext uri="{FF2B5EF4-FFF2-40B4-BE49-F238E27FC236}">
                  <a16:creationId xmlns:a16="http://schemas.microsoft.com/office/drawing/2014/main" id="{A3DEDE1A-8F84-DDCD-9E65-ADF8ECD4359A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859;p64">
              <a:extLst>
                <a:ext uri="{FF2B5EF4-FFF2-40B4-BE49-F238E27FC236}">
                  <a16:creationId xmlns:a16="http://schemas.microsoft.com/office/drawing/2014/main" id="{BBD5B8B4-E82A-4B91-8CBE-FAD1A89DFB85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860;p64">
              <a:extLst>
                <a:ext uri="{FF2B5EF4-FFF2-40B4-BE49-F238E27FC236}">
                  <a16:creationId xmlns:a16="http://schemas.microsoft.com/office/drawing/2014/main" id="{8311C618-0D1B-F4CA-043A-917975B0E7D3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861;p64">
              <a:extLst>
                <a:ext uri="{FF2B5EF4-FFF2-40B4-BE49-F238E27FC236}">
                  <a16:creationId xmlns:a16="http://schemas.microsoft.com/office/drawing/2014/main" id="{332FEDC3-57D0-38A2-34BC-4C08A583BBC3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759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Challenge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841322" y="1327158"/>
            <a:ext cx="4622333" cy="948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DM Sans" pitchFamily="2" charset="0"/>
              </a:rPr>
              <a:t>Allow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 multiple users to share the same car while ensuring strict privacy and isolation of their individual configurations.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2" name="Google Shape;520;p33">
            <a:extLst>
              <a:ext uri="{FF2B5EF4-FFF2-40B4-BE49-F238E27FC236}">
                <a16:creationId xmlns:a16="http://schemas.microsoft.com/office/drawing/2014/main" id="{9CD40AF9-3EEF-8202-F761-ED2D5A918C71}"/>
              </a:ext>
            </a:extLst>
          </p:cNvPr>
          <p:cNvSpPr txBox="1">
            <a:spLocks/>
          </p:cNvSpPr>
          <p:nvPr/>
        </p:nvSpPr>
        <p:spPr>
          <a:xfrm>
            <a:off x="333643" y="822614"/>
            <a:ext cx="1015358" cy="45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pt-PT" sz="2400" b="1" dirty="0">
                <a:solidFill>
                  <a:srgbClr val="000000"/>
                </a:solidFill>
                <a:latin typeface="DM Sans" pitchFamily="2" charset="0"/>
              </a:rPr>
              <a:t>G</a:t>
            </a:r>
            <a:r>
              <a:rPr lang="en-US" sz="2400" b="1" dirty="0" err="1">
                <a:solidFill>
                  <a:srgbClr val="000000"/>
                </a:solidFill>
                <a:latin typeface="DM Sans" pitchFamily="2" charset="0"/>
              </a:rPr>
              <a:t>oal</a:t>
            </a:r>
            <a:r>
              <a:rPr lang="en-US" sz="2400" b="1" dirty="0">
                <a:solidFill>
                  <a:srgbClr val="000000"/>
                </a:solidFill>
                <a:latin typeface="DM Sans" pitchFamily="2" charset="0"/>
              </a:rPr>
              <a:t>:</a:t>
            </a:r>
            <a:endParaRPr lang="en-US" sz="2400" b="1" dirty="0">
              <a:latin typeface="DM Sans" pitchFamily="2" charset="0"/>
            </a:endParaRPr>
          </a:p>
        </p:txBody>
      </p:sp>
      <p:sp>
        <p:nvSpPr>
          <p:cNvPr id="3" name="Google Shape;520;p33">
            <a:extLst>
              <a:ext uri="{FF2B5EF4-FFF2-40B4-BE49-F238E27FC236}">
                <a16:creationId xmlns:a16="http://schemas.microsoft.com/office/drawing/2014/main" id="{4ED7B5E1-4CA0-477B-46AF-9F130F7679C8}"/>
              </a:ext>
            </a:extLst>
          </p:cNvPr>
          <p:cNvSpPr txBox="1">
            <a:spLocks/>
          </p:cNvSpPr>
          <p:nvPr/>
        </p:nvSpPr>
        <p:spPr>
          <a:xfrm>
            <a:off x="3773376" y="2956721"/>
            <a:ext cx="4622333" cy="2067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rgbClr val="000000"/>
                </a:solidFill>
                <a:latin typeface="DM Sans" pitchFamily="2" charset="0"/>
              </a:rPr>
              <a:t>Each user is assigned a unique secret key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  <a:latin typeface="DM Sans" pitchFamily="2" charset="0"/>
              </a:rPr>
              <a:t>The car maintains general information, which is relevant to all users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  <a:latin typeface="DM Sans" pitchFamily="2" charset="0"/>
              </a:rPr>
              <a:t>An append-only log file was introduced to record every action performed by users on the car</a:t>
            </a:r>
          </a:p>
        </p:txBody>
      </p:sp>
      <p:sp>
        <p:nvSpPr>
          <p:cNvPr id="4" name="Google Shape;520;p33">
            <a:extLst>
              <a:ext uri="{FF2B5EF4-FFF2-40B4-BE49-F238E27FC236}">
                <a16:creationId xmlns:a16="http://schemas.microsoft.com/office/drawing/2014/main" id="{4C1DA9D8-4A31-FD78-4052-7F4ED59DAB29}"/>
              </a:ext>
            </a:extLst>
          </p:cNvPr>
          <p:cNvSpPr txBox="1">
            <a:spLocks/>
          </p:cNvSpPr>
          <p:nvPr/>
        </p:nvSpPr>
        <p:spPr>
          <a:xfrm>
            <a:off x="2867889" y="2463791"/>
            <a:ext cx="1546771" cy="45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pt-PT" sz="2400" b="1" dirty="0" err="1">
                <a:solidFill>
                  <a:srgbClr val="000000"/>
                </a:solidFill>
                <a:latin typeface="DM Sans" pitchFamily="2" charset="0"/>
              </a:rPr>
              <a:t>Solution</a:t>
            </a:r>
            <a:r>
              <a:rPr lang="en-US" sz="2400" b="1" dirty="0">
                <a:solidFill>
                  <a:srgbClr val="000000"/>
                </a:solidFill>
                <a:latin typeface="DM Sans" pitchFamily="2" charset="0"/>
              </a:rPr>
              <a:t>:</a:t>
            </a:r>
            <a:endParaRPr lang="en-US" sz="2400" b="1" dirty="0">
              <a:latin typeface="DM Sans" pitchFamily="2" charset="0"/>
            </a:endParaRPr>
          </a:p>
        </p:txBody>
      </p:sp>
      <p:grpSp>
        <p:nvGrpSpPr>
          <p:cNvPr id="27" name="Google Shape;701;p36">
            <a:extLst>
              <a:ext uri="{FF2B5EF4-FFF2-40B4-BE49-F238E27FC236}">
                <a16:creationId xmlns:a16="http://schemas.microsoft.com/office/drawing/2014/main" id="{33620B71-E99E-DA20-109A-4A50D27EE51D}"/>
              </a:ext>
            </a:extLst>
          </p:cNvPr>
          <p:cNvGrpSpPr/>
          <p:nvPr/>
        </p:nvGrpSpPr>
        <p:grpSpPr>
          <a:xfrm>
            <a:off x="5925659" y="877875"/>
            <a:ext cx="2155895" cy="1495188"/>
            <a:chOff x="-80975" y="268100"/>
            <a:chExt cx="7462425" cy="5175450"/>
          </a:xfrm>
        </p:grpSpPr>
        <p:sp>
          <p:nvSpPr>
            <p:cNvPr id="28" name="Google Shape;702;p36">
              <a:extLst>
                <a:ext uri="{FF2B5EF4-FFF2-40B4-BE49-F238E27FC236}">
                  <a16:creationId xmlns:a16="http://schemas.microsoft.com/office/drawing/2014/main" id="{7691D014-654A-35EE-4F0D-02D728649D39}"/>
                </a:ext>
              </a:extLst>
            </p:cNvPr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3;p36">
              <a:extLst>
                <a:ext uri="{FF2B5EF4-FFF2-40B4-BE49-F238E27FC236}">
                  <a16:creationId xmlns:a16="http://schemas.microsoft.com/office/drawing/2014/main" id="{9ECDC1ED-03FB-7CE8-BAA9-2BE1EACCCECA}"/>
                </a:ext>
              </a:extLst>
            </p:cNvPr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4;p36">
              <a:extLst>
                <a:ext uri="{FF2B5EF4-FFF2-40B4-BE49-F238E27FC236}">
                  <a16:creationId xmlns:a16="http://schemas.microsoft.com/office/drawing/2014/main" id="{CD12BD59-7069-C0D7-47EC-98985F64E0F7}"/>
                </a:ext>
              </a:extLst>
            </p:cNvPr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05;p36">
              <a:extLst>
                <a:ext uri="{FF2B5EF4-FFF2-40B4-BE49-F238E27FC236}">
                  <a16:creationId xmlns:a16="http://schemas.microsoft.com/office/drawing/2014/main" id="{9348411A-1CC2-6623-7B75-E4DEFA668DF5}"/>
                </a:ext>
              </a:extLst>
            </p:cNvPr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6;p36">
              <a:extLst>
                <a:ext uri="{FF2B5EF4-FFF2-40B4-BE49-F238E27FC236}">
                  <a16:creationId xmlns:a16="http://schemas.microsoft.com/office/drawing/2014/main" id="{59EA2494-A298-CDDC-2C6F-FF50F71666A3}"/>
                </a:ext>
              </a:extLst>
            </p:cNvPr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7;p36">
              <a:extLst>
                <a:ext uri="{FF2B5EF4-FFF2-40B4-BE49-F238E27FC236}">
                  <a16:creationId xmlns:a16="http://schemas.microsoft.com/office/drawing/2014/main" id="{E745D6BC-F6AE-69D7-DF9F-FC675E8C1F73}"/>
                </a:ext>
              </a:extLst>
            </p:cNvPr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08;p36">
              <a:extLst>
                <a:ext uri="{FF2B5EF4-FFF2-40B4-BE49-F238E27FC236}">
                  <a16:creationId xmlns:a16="http://schemas.microsoft.com/office/drawing/2014/main" id="{60F3954E-8DFE-E02E-09AC-0A05A724E6F7}"/>
                </a:ext>
              </a:extLst>
            </p:cNvPr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09;p36">
              <a:extLst>
                <a:ext uri="{FF2B5EF4-FFF2-40B4-BE49-F238E27FC236}">
                  <a16:creationId xmlns:a16="http://schemas.microsoft.com/office/drawing/2014/main" id="{04758E0E-0818-E2EA-DDD1-09115E0BB020}"/>
                </a:ext>
              </a:extLst>
            </p:cNvPr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0;p36">
              <a:extLst>
                <a:ext uri="{FF2B5EF4-FFF2-40B4-BE49-F238E27FC236}">
                  <a16:creationId xmlns:a16="http://schemas.microsoft.com/office/drawing/2014/main" id="{19D11C47-D251-6541-E3EF-67BC89A774B8}"/>
                </a:ext>
              </a:extLst>
            </p:cNvPr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1;p36">
              <a:extLst>
                <a:ext uri="{FF2B5EF4-FFF2-40B4-BE49-F238E27FC236}">
                  <a16:creationId xmlns:a16="http://schemas.microsoft.com/office/drawing/2014/main" id="{4E952784-2617-3DD1-C377-347A395E09FF}"/>
                </a:ext>
              </a:extLst>
            </p:cNvPr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2;p36">
              <a:extLst>
                <a:ext uri="{FF2B5EF4-FFF2-40B4-BE49-F238E27FC236}">
                  <a16:creationId xmlns:a16="http://schemas.microsoft.com/office/drawing/2014/main" id="{7124BB86-1B05-CDBC-D516-27AE5DFD247D}"/>
                </a:ext>
              </a:extLst>
            </p:cNvPr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3;p36">
              <a:extLst>
                <a:ext uri="{FF2B5EF4-FFF2-40B4-BE49-F238E27FC236}">
                  <a16:creationId xmlns:a16="http://schemas.microsoft.com/office/drawing/2014/main" id="{7C9477EE-C3A9-279D-956B-CD3B73A4DB2F}"/>
                </a:ext>
              </a:extLst>
            </p:cNvPr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4;p36">
              <a:extLst>
                <a:ext uri="{FF2B5EF4-FFF2-40B4-BE49-F238E27FC236}">
                  <a16:creationId xmlns:a16="http://schemas.microsoft.com/office/drawing/2014/main" id="{B1FEB87D-613B-7167-209E-91F4C18E65CB}"/>
                </a:ext>
              </a:extLst>
            </p:cNvPr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5;p36">
              <a:extLst>
                <a:ext uri="{FF2B5EF4-FFF2-40B4-BE49-F238E27FC236}">
                  <a16:creationId xmlns:a16="http://schemas.microsoft.com/office/drawing/2014/main" id="{BF5613F6-00DC-D801-BA62-0BB400C655CD}"/>
                </a:ext>
              </a:extLst>
            </p:cNvPr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6;p36">
              <a:extLst>
                <a:ext uri="{FF2B5EF4-FFF2-40B4-BE49-F238E27FC236}">
                  <a16:creationId xmlns:a16="http://schemas.microsoft.com/office/drawing/2014/main" id="{0E655503-ECAB-F6F8-9FCB-B21586099F8B}"/>
                </a:ext>
              </a:extLst>
            </p:cNvPr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7;p36">
              <a:extLst>
                <a:ext uri="{FF2B5EF4-FFF2-40B4-BE49-F238E27FC236}">
                  <a16:creationId xmlns:a16="http://schemas.microsoft.com/office/drawing/2014/main" id="{D6D9C92C-3E7E-16A3-CFFA-FEFA642BE998}"/>
                </a:ext>
              </a:extLst>
            </p:cNvPr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8;p36">
              <a:extLst>
                <a:ext uri="{FF2B5EF4-FFF2-40B4-BE49-F238E27FC236}">
                  <a16:creationId xmlns:a16="http://schemas.microsoft.com/office/drawing/2014/main" id="{1284566B-BAC2-956F-50DC-4F2E0E92BAA9}"/>
                </a:ext>
              </a:extLst>
            </p:cNvPr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9;p36">
              <a:extLst>
                <a:ext uri="{FF2B5EF4-FFF2-40B4-BE49-F238E27FC236}">
                  <a16:creationId xmlns:a16="http://schemas.microsoft.com/office/drawing/2014/main" id="{E9369F4D-75EF-9ED5-65E7-41C7825EA21D}"/>
                </a:ext>
              </a:extLst>
            </p:cNvPr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0;p36">
              <a:extLst>
                <a:ext uri="{FF2B5EF4-FFF2-40B4-BE49-F238E27FC236}">
                  <a16:creationId xmlns:a16="http://schemas.microsoft.com/office/drawing/2014/main" id="{7401CB50-392E-B769-60D0-E91BBBF93DD6}"/>
                </a:ext>
              </a:extLst>
            </p:cNvPr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1;p36">
              <a:extLst>
                <a:ext uri="{FF2B5EF4-FFF2-40B4-BE49-F238E27FC236}">
                  <a16:creationId xmlns:a16="http://schemas.microsoft.com/office/drawing/2014/main" id="{DC816B6C-C975-081F-D46E-7E3CB82E32E6}"/>
                </a:ext>
              </a:extLst>
            </p:cNvPr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2;p36">
              <a:extLst>
                <a:ext uri="{FF2B5EF4-FFF2-40B4-BE49-F238E27FC236}">
                  <a16:creationId xmlns:a16="http://schemas.microsoft.com/office/drawing/2014/main" id="{78D8169A-0F14-FB9F-A9B2-0680225A7F8E}"/>
                </a:ext>
              </a:extLst>
            </p:cNvPr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3;p36">
              <a:extLst>
                <a:ext uri="{FF2B5EF4-FFF2-40B4-BE49-F238E27FC236}">
                  <a16:creationId xmlns:a16="http://schemas.microsoft.com/office/drawing/2014/main" id="{1A2D094C-FF3B-BCF7-030B-E8D209CF1D03}"/>
                </a:ext>
              </a:extLst>
            </p:cNvPr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4;p36">
              <a:extLst>
                <a:ext uri="{FF2B5EF4-FFF2-40B4-BE49-F238E27FC236}">
                  <a16:creationId xmlns:a16="http://schemas.microsoft.com/office/drawing/2014/main" id="{A507B5C9-5ADF-BBDB-84F3-6554DC16D233}"/>
                </a:ext>
              </a:extLst>
            </p:cNvPr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5;p36">
              <a:extLst>
                <a:ext uri="{FF2B5EF4-FFF2-40B4-BE49-F238E27FC236}">
                  <a16:creationId xmlns:a16="http://schemas.microsoft.com/office/drawing/2014/main" id="{331002E6-8C84-C65B-1DC4-D68FEB20C6EE}"/>
                </a:ext>
              </a:extLst>
            </p:cNvPr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6;p36">
              <a:extLst>
                <a:ext uri="{FF2B5EF4-FFF2-40B4-BE49-F238E27FC236}">
                  <a16:creationId xmlns:a16="http://schemas.microsoft.com/office/drawing/2014/main" id="{B3005D8F-A42A-6869-130D-7134ABB3F01B}"/>
                </a:ext>
              </a:extLst>
            </p:cNvPr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;p36">
              <a:extLst>
                <a:ext uri="{FF2B5EF4-FFF2-40B4-BE49-F238E27FC236}">
                  <a16:creationId xmlns:a16="http://schemas.microsoft.com/office/drawing/2014/main" id="{3C10AB25-E09B-473C-D1A0-02FA52A20ECA}"/>
                </a:ext>
              </a:extLst>
            </p:cNvPr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8;p36">
              <a:extLst>
                <a:ext uri="{FF2B5EF4-FFF2-40B4-BE49-F238E27FC236}">
                  <a16:creationId xmlns:a16="http://schemas.microsoft.com/office/drawing/2014/main" id="{4EDE68B5-386B-0D7B-859F-7867B9D47F30}"/>
                </a:ext>
              </a:extLst>
            </p:cNvPr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9;p36">
              <a:extLst>
                <a:ext uri="{FF2B5EF4-FFF2-40B4-BE49-F238E27FC236}">
                  <a16:creationId xmlns:a16="http://schemas.microsoft.com/office/drawing/2014/main" id="{71353231-1B9E-2321-CB8B-16474E87B73A}"/>
                </a:ext>
              </a:extLst>
            </p:cNvPr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0;p36">
              <a:extLst>
                <a:ext uri="{FF2B5EF4-FFF2-40B4-BE49-F238E27FC236}">
                  <a16:creationId xmlns:a16="http://schemas.microsoft.com/office/drawing/2014/main" id="{F14DCE79-309C-1BF5-9D08-AA178003584C}"/>
                </a:ext>
              </a:extLst>
            </p:cNvPr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1;p36">
              <a:extLst>
                <a:ext uri="{FF2B5EF4-FFF2-40B4-BE49-F238E27FC236}">
                  <a16:creationId xmlns:a16="http://schemas.microsoft.com/office/drawing/2014/main" id="{B4F13D47-78E2-0B1B-E893-7B1CC3E53F14}"/>
                </a:ext>
              </a:extLst>
            </p:cNvPr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2;p36">
              <a:extLst>
                <a:ext uri="{FF2B5EF4-FFF2-40B4-BE49-F238E27FC236}">
                  <a16:creationId xmlns:a16="http://schemas.microsoft.com/office/drawing/2014/main" id="{43C8AE79-ABA6-1775-5E9E-E3C53027B31D}"/>
                </a:ext>
              </a:extLst>
            </p:cNvPr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3;p36">
              <a:extLst>
                <a:ext uri="{FF2B5EF4-FFF2-40B4-BE49-F238E27FC236}">
                  <a16:creationId xmlns:a16="http://schemas.microsoft.com/office/drawing/2014/main" id="{54532304-D1F0-2608-C88F-EF8B88AA3591}"/>
                </a:ext>
              </a:extLst>
            </p:cNvPr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4;p36">
              <a:extLst>
                <a:ext uri="{FF2B5EF4-FFF2-40B4-BE49-F238E27FC236}">
                  <a16:creationId xmlns:a16="http://schemas.microsoft.com/office/drawing/2014/main" id="{499699B6-4207-7157-6EF7-ABCB31001D8E}"/>
                </a:ext>
              </a:extLst>
            </p:cNvPr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5;p36">
              <a:extLst>
                <a:ext uri="{FF2B5EF4-FFF2-40B4-BE49-F238E27FC236}">
                  <a16:creationId xmlns:a16="http://schemas.microsoft.com/office/drawing/2014/main" id="{BC5A9BCF-D370-47BA-9C61-6BED88690C61}"/>
                </a:ext>
              </a:extLst>
            </p:cNvPr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6;p36">
              <a:extLst>
                <a:ext uri="{FF2B5EF4-FFF2-40B4-BE49-F238E27FC236}">
                  <a16:creationId xmlns:a16="http://schemas.microsoft.com/office/drawing/2014/main" id="{87035D25-DDD3-A4E4-E3A5-43F3997D06AA}"/>
                </a:ext>
              </a:extLst>
            </p:cNvPr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7;p36">
              <a:extLst>
                <a:ext uri="{FF2B5EF4-FFF2-40B4-BE49-F238E27FC236}">
                  <a16:creationId xmlns:a16="http://schemas.microsoft.com/office/drawing/2014/main" id="{81960126-6CB7-7659-93BB-64FE52320914}"/>
                </a:ext>
              </a:extLst>
            </p:cNvPr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38;p36">
              <a:extLst>
                <a:ext uri="{FF2B5EF4-FFF2-40B4-BE49-F238E27FC236}">
                  <a16:creationId xmlns:a16="http://schemas.microsoft.com/office/drawing/2014/main" id="{8A77E933-7012-34E4-F717-D8B266506E6B}"/>
                </a:ext>
              </a:extLst>
            </p:cNvPr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39;p36">
              <a:extLst>
                <a:ext uri="{FF2B5EF4-FFF2-40B4-BE49-F238E27FC236}">
                  <a16:creationId xmlns:a16="http://schemas.microsoft.com/office/drawing/2014/main" id="{7D91589F-3193-A9F9-D002-7D145A63A32D}"/>
                </a:ext>
              </a:extLst>
            </p:cNvPr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40;p36">
              <a:extLst>
                <a:ext uri="{FF2B5EF4-FFF2-40B4-BE49-F238E27FC236}">
                  <a16:creationId xmlns:a16="http://schemas.microsoft.com/office/drawing/2014/main" id="{67969224-2EDA-50D1-B72B-A21EE7F08675}"/>
                </a:ext>
              </a:extLst>
            </p:cNvPr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41;p36">
              <a:extLst>
                <a:ext uri="{FF2B5EF4-FFF2-40B4-BE49-F238E27FC236}">
                  <a16:creationId xmlns:a16="http://schemas.microsoft.com/office/drawing/2014/main" id="{7FEB7B60-7679-31C6-5AAD-F01C011BAC7B}"/>
                </a:ext>
              </a:extLst>
            </p:cNvPr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42;p36">
              <a:extLst>
                <a:ext uri="{FF2B5EF4-FFF2-40B4-BE49-F238E27FC236}">
                  <a16:creationId xmlns:a16="http://schemas.microsoft.com/office/drawing/2014/main" id="{4C2BB1A9-0A95-908C-A900-1CD6C5928A35}"/>
                </a:ext>
              </a:extLst>
            </p:cNvPr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43;p36">
              <a:extLst>
                <a:ext uri="{FF2B5EF4-FFF2-40B4-BE49-F238E27FC236}">
                  <a16:creationId xmlns:a16="http://schemas.microsoft.com/office/drawing/2014/main" id="{BA1FDBC8-E344-976D-D3C9-7AD678E6C446}"/>
                </a:ext>
              </a:extLst>
            </p:cNvPr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44;p36">
              <a:extLst>
                <a:ext uri="{FF2B5EF4-FFF2-40B4-BE49-F238E27FC236}">
                  <a16:creationId xmlns:a16="http://schemas.microsoft.com/office/drawing/2014/main" id="{8E48CF93-BA86-F0FF-2C94-C0169C74476D}"/>
                </a:ext>
              </a:extLst>
            </p:cNvPr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45;p36">
              <a:extLst>
                <a:ext uri="{FF2B5EF4-FFF2-40B4-BE49-F238E27FC236}">
                  <a16:creationId xmlns:a16="http://schemas.microsoft.com/office/drawing/2014/main" id="{625D5396-F8B2-6471-33D4-6E9BD0483274}"/>
                </a:ext>
              </a:extLst>
            </p:cNvPr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46;p36">
              <a:extLst>
                <a:ext uri="{FF2B5EF4-FFF2-40B4-BE49-F238E27FC236}">
                  <a16:creationId xmlns:a16="http://schemas.microsoft.com/office/drawing/2014/main" id="{D84809B0-336F-4EF3-7424-C14B279D2287}"/>
                </a:ext>
              </a:extLst>
            </p:cNvPr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47;p36">
              <a:extLst>
                <a:ext uri="{FF2B5EF4-FFF2-40B4-BE49-F238E27FC236}">
                  <a16:creationId xmlns:a16="http://schemas.microsoft.com/office/drawing/2014/main" id="{FEC647F5-CF5A-E949-F488-2DEF172EECE3}"/>
                </a:ext>
              </a:extLst>
            </p:cNvPr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48;p36">
              <a:extLst>
                <a:ext uri="{FF2B5EF4-FFF2-40B4-BE49-F238E27FC236}">
                  <a16:creationId xmlns:a16="http://schemas.microsoft.com/office/drawing/2014/main" id="{6E1DE640-8EA0-0214-FA64-5D17A83F0DB2}"/>
                </a:ext>
              </a:extLst>
            </p:cNvPr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49;p36">
              <a:extLst>
                <a:ext uri="{FF2B5EF4-FFF2-40B4-BE49-F238E27FC236}">
                  <a16:creationId xmlns:a16="http://schemas.microsoft.com/office/drawing/2014/main" id="{5AB953ED-276C-D32B-F6E6-B652CB70FD37}"/>
                </a:ext>
              </a:extLst>
            </p:cNvPr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50;p36">
              <a:extLst>
                <a:ext uri="{FF2B5EF4-FFF2-40B4-BE49-F238E27FC236}">
                  <a16:creationId xmlns:a16="http://schemas.microsoft.com/office/drawing/2014/main" id="{A0006992-3860-ACB8-8FCB-7B9075EF7B55}"/>
                </a:ext>
              </a:extLst>
            </p:cNvPr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51;p36">
              <a:extLst>
                <a:ext uri="{FF2B5EF4-FFF2-40B4-BE49-F238E27FC236}">
                  <a16:creationId xmlns:a16="http://schemas.microsoft.com/office/drawing/2014/main" id="{C2110B85-5872-0FED-B1C6-5130ECA8920E}"/>
                </a:ext>
              </a:extLst>
            </p:cNvPr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52;p36">
              <a:extLst>
                <a:ext uri="{FF2B5EF4-FFF2-40B4-BE49-F238E27FC236}">
                  <a16:creationId xmlns:a16="http://schemas.microsoft.com/office/drawing/2014/main" id="{C89B667F-74D2-9C1B-E981-94BC047D583F}"/>
                </a:ext>
              </a:extLst>
            </p:cNvPr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53;p36">
              <a:extLst>
                <a:ext uri="{FF2B5EF4-FFF2-40B4-BE49-F238E27FC236}">
                  <a16:creationId xmlns:a16="http://schemas.microsoft.com/office/drawing/2014/main" id="{DE27FECE-98E8-5106-F741-36F5D3F9C8ED}"/>
                </a:ext>
              </a:extLst>
            </p:cNvPr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54;p36">
              <a:extLst>
                <a:ext uri="{FF2B5EF4-FFF2-40B4-BE49-F238E27FC236}">
                  <a16:creationId xmlns:a16="http://schemas.microsoft.com/office/drawing/2014/main" id="{AB42C32D-E45F-709B-7ED1-F0E2A779EA1F}"/>
                </a:ext>
              </a:extLst>
            </p:cNvPr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55;p36">
              <a:extLst>
                <a:ext uri="{FF2B5EF4-FFF2-40B4-BE49-F238E27FC236}">
                  <a16:creationId xmlns:a16="http://schemas.microsoft.com/office/drawing/2014/main" id="{102E6917-1124-7327-54B1-AA7DAE55B268}"/>
                </a:ext>
              </a:extLst>
            </p:cNvPr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56;p36">
              <a:extLst>
                <a:ext uri="{FF2B5EF4-FFF2-40B4-BE49-F238E27FC236}">
                  <a16:creationId xmlns:a16="http://schemas.microsoft.com/office/drawing/2014/main" id="{A371F90D-1D2D-12BE-BBC0-4255EB9D964A}"/>
                </a:ext>
              </a:extLst>
            </p:cNvPr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57;p36">
              <a:extLst>
                <a:ext uri="{FF2B5EF4-FFF2-40B4-BE49-F238E27FC236}">
                  <a16:creationId xmlns:a16="http://schemas.microsoft.com/office/drawing/2014/main" id="{7B36904F-1BFC-460F-1662-A6EB3AF3F6B9}"/>
                </a:ext>
              </a:extLst>
            </p:cNvPr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58;p36">
              <a:extLst>
                <a:ext uri="{FF2B5EF4-FFF2-40B4-BE49-F238E27FC236}">
                  <a16:creationId xmlns:a16="http://schemas.microsoft.com/office/drawing/2014/main" id="{60080E55-787F-02C9-D55B-500CCCF6015A}"/>
                </a:ext>
              </a:extLst>
            </p:cNvPr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59;p36">
              <a:extLst>
                <a:ext uri="{FF2B5EF4-FFF2-40B4-BE49-F238E27FC236}">
                  <a16:creationId xmlns:a16="http://schemas.microsoft.com/office/drawing/2014/main" id="{7B56FF70-B4F2-DC41-9061-79F6FD3A8D7E}"/>
                </a:ext>
              </a:extLst>
            </p:cNvPr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60;p36">
              <a:extLst>
                <a:ext uri="{FF2B5EF4-FFF2-40B4-BE49-F238E27FC236}">
                  <a16:creationId xmlns:a16="http://schemas.microsoft.com/office/drawing/2014/main" id="{D4858548-F065-0B4E-5D9F-ACC3BE8386C9}"/>
                </a:ext>
              </a:extLst>
            </p:cNvPr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61;p36">
              <a:extLst>
                <a:ext uri="{FF2B5EF4-FFF2-40B4-BE49-F238E27FC236}">
                  <a16:creationId xmlns:a16="http://schemas.microsoft.com/office/drawing/2014/main" id="{AFF24B16-FDC2-2EE1-F552-0A3C98AAB390}"/>
                </a:ext>
              </a:extLst>
            </p:cNvPr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62;p36">
              <a:extLst>
                <a:ext uri="{FF2B5EF4-FFF2-40B4-BE49-F238E27FC236}">
                  <a16:creationId xmlns:a16="http://schemas.microsoft.com/office/drawing/2014/main" id="{A28FAB44-F7A3-A6AD-C668-6411B0FBD868}"/>
                </a:ext>
              </a:extLst>
            </p:cNvPr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63;p36">
              <a:extLst>
                <a:ext uri="{FF2B5EF4-FFF2-40B4-BE49-F238E27FC236}">
                  <a16:creationId xmlns:a16="http://schemas.microsoft.com/office/drawing/2014/main" id="{D10C6FA6-19FA-7046-82C4-2825E908DBB4}"/>
                </a:ext>
              </a:extLst>
            </p:cNvPr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64;p36">
              <a:extLst>
                <a:ext uri="{FF2B5EF4-FFF2-40B4-BE49-F238E27FC236}">
                  <a16:creationId xmlns:a16="http://schemas.microsoft.com/office/drawing/2014/main" id="{44F967DA-9BEC-D2EE-A466-E69EA1D581C2}"/>
                </a:ext>
              </a:extLst>
            </p:cNvPr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65;p36">
              <a:extLst>
                <a:ext uri="{FF2B5EF4-FFF2-40B4-BE49-F238E27FC236}">
                  <a16:creationId xmlns:a16="http://schemas.microsoft.com/office/drawing/2014/main" id="{F5BB9733-528C-363E-7B8D-5675B264169C}"/>
                </a:ext>
              </a:extLst>
            </p:cNvPr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66;p36">
              <a:extLst>
                <a:ext uri="{FF2B5EF4-FFF2-40B4-BE49-F238E27FC236}">
                  <a16:creationId xmlns:a16="http://schemas.microsoft.com/office/drawing/2014/main" id="{B571B4DE-AAF9-5AA7-7570-D9BE6D3485CC}"/>
                </a:ext>
              </a:extLst>
            </p:cNvPr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67;p36">
              <a:extLst>
                <a:ext uri="{FF2B5EF4-FFF2-40B4-BE49-F238E27FC236}">
                  <a16:creationId xmlns:a16="http://schemas.microsoft.com/office/drawing/2014/main" id="{53F6BED2-F546-F2C8-9615-FB43BF937B3A}"/>
                </a:ext>
              </a:extLst>
            </p:cNvPr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68;p36">
              <a:extLst>
                <a:ext uri="{FF2B5EF4-FFF2-40B4-BE49-F238E27FC236}">
                  <a16:creationId xmlns:a16="http://schemas.microsoft.com/office/drawing/2014/main" id="{5ABAC569-D73B-4C9A-0C58-12087C9F7DB1}"/>
                </a:ext>
              </a:extLst>
            </p:cNvPr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69;p36">
              <a:extLst>
                <a:ext uri="{FF2B5EF4-FFF2-40B4-BE49-F238E27FC236}">
                  <a16:creationId xmlns:a16="http://schemas.microsoft.com/office/drawing/2014/main" id="{452CD68B-E187-BDFD-2511-46871DF4FD11}"/>
                </a:ext>
              </a:extLst>
            </p:cNvPr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70;p36">
              <a:extLst>
                <a:ext uri="{FF2B5EF4-FFF2-40B4-BE49-F238E27FC236}">
                  <a16:creationId xmlns:a16="http://schemas.microsoft.com/office/drawing/2014/main" id="{73BBEDE5-F827-A03E-C470-CA20EB36D912}"/>
                </a:ext>
              </a:extLst>
            </p:cNvPr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71;p36">
              <a:extLst>
                <a:ext uri="{FF2B5EF4-FFF2-40B4-BE49-F238E27FC236}">
                  <a16:creationId xmlns:a16="http://schemas.microsoft.com/office/drawing/2014/main" id="{9247D81C-0917-151A-1DA9-FF965A7FDD24}"/>
                </a:ext>
              </a:extLst>
            </p:cNvPr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72;p36">
              <a:extLst>
                <a:ext uri="{FF2B5EF4-FFF2-40B4-BE49-F238E27FC236}">
                  <a16:creationId xmlns:a16="http://schemas.microsoft.com/office/drawing/2014/main" id="{8B761C9A-1DC1-236B-0666-FDB66E0EC665}"/>
                </a:ext>
              </a:extLst>
            </p:cNvPr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73;p36">
              <a:extLst>
                <a:ext uri="{FF2B5EF4-FFF2-40B4-BE49-F238E27FC236}">
                  <a16:creationId xmlns:a16="http://schemas.microsoft.com/office/drawing/2014/main" id="{4AC156A3-F483-E0DB-15AD-9B9A778EE04D}"/>
                </a:ext>
              </a:extLst>
            </p:cNvPr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774;p36">
              <a:extLst>
                <a:ext uri="{FF2B5EF4-FFF2-40B4-BE49-F238E27FC236}">
                  <a16:creationId xmlns:a16="http://schemas.microsoft.com/office/drawing/2014/main" id="{D21673D9-CDE0-259D-4E23-D41684859422}"/>
                </a:ext>
              </a:extLst>
            </p:cNvPr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775;p36">
              <a:extLst>
                <a:ext uri="{FF2B5EF4-FFF2-40B4-BE49-F238E27FC236}">
                  <a16:creationId xmlns:a16="http://schemas.microsoft.com/office/drawing/2014/main" id="{BEA86629-0D3E-39E7-1185-0E387413DD74}"/>
                </a:ext>
              </a:extLst>
            </p:cNvPr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776;p36">
              <a:extLst>
                <a:ext uri="{FF2B5EF4-FFF2-40B4-BE49-F238E27FC236}">
                  <a16:creationId xmlns:a16="http://schemas.microsoft.com/office/drawing/2014/main" id="{CC77059E-C51F-DB48-63CA-FA1B14C59EFA}"/>
                </a:ext>
              </a:extLst>
            </p:cNvPr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777;p36">
              <a:extLst>
                <a:ext uri="{FF2B5EF4-FFF2-40B4-BE49-F238E27FC236}">
                  <a16:creationId xmlns:a16="http://schemas.microsoft.com/office/drawing/2014/main" id="{7205BC4D-F234-EC47-80AC-FAE222560433}"/>
                </a:ext>
              </a:extLst>
            </p:cNvPr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778;p36">
              <a:extLst>
                <a:ext uri="{FF2B5EF4-FFF2-40B4-BE49-F238E27FC236}">
                  <a16:creationId xmlns:a16="http://schemas.microsoft.com/office/drawing/2014/main" id="{B0EABC87-2B66-0735-F783-11E3A1FCF0C4}"/>
                </a:ext>
              </a:extLst>
            </p:cNvPr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779;p36">
              <a:extLst>
                <a:ext uri="{FF2B5EF4-FFF2-40B4-BE49-F238E27FC236}">
                  <a16:creationId xmlns:a16="http://schemas.microsoft.com/office/drawing/2014/main" id="{34B10FE0-8A54-552F-92EB-B4653CCEB948}"/>
                </a:ext>
              </a:extLst>
            </p:cNvPr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780;p36">
              <a:extLst>
                <a:ext uri="{FF2B5EF4-FFF2-40B4-BE49-F238E27FC236}">
                  <a16:creationId xmlns:a16="http://schemas.microsoft.com/office/drawing/2014/main" id="{BCAC8760-B664-DDBF-3833-8A77C415A03C}"/>
                </a:ext>
              </a:extLst>
            </p:cNvPr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781;p36">
              <a:extLst>
                <a:ext uri="{FF2B5EF4-FFF2-40B4-BE49-F238E27FC236}">
                  <a16:creationId xmlns:a16="http://schemas.microsoft.com/office/drawing/2014/main" id="{2312B6FC-B6C8-FBE7-EAF2-7B9E1313F554}"/>
                </a:ext>
              </a:extLst>
            </p:cNvPr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782;p36">
              <a:extLst>
                <a:ext uri="{FF2B5EF4-FFF2-40B4-BE49-F238E27FC236}">
                  <a16:creationId xmlns:a16="http://schemas.microsoft.com/office/drawing/2014/main" id="{2AF7378D-0B44-9F50-7897-310556A92B3A}"/>
                </a:ext>
              </a:extLst>
            </p:cNvPr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783;p36">
              <a:extLst>
                <a:ext uri="{FF2B5EF4-FFF2-40B4-BE49-F238E27FC236}">
                  <a16:creationId xmlns:a16="http://schemas.microsoft.com/office/drawing/2014/main" id="{645D3F00-4D6B-0A38-5A94-092529487208}"/>
                </a:ext>
              </a:extLst>
            </p:cNvPr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784;p36">
              <a:extLst>
                <a:ext uri="{FF2B5EF4-FFF2-40B4-BE49-F238E27FC236}">
                  <a16:creationId xmlns:a16="http://schemas.microsoft.com/office/drawing/2014/main" id="{D3798BC3-230A-8D64-1F40-D0F87CE2012E}"/>
                </a:ext>
              </a:extLst>
            </p:cNvPr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785;p36">
              <a:extLst>
                <a:ext uri="{FF2B5EF4-FFF2-40B4-BE49-F238E27FC236}">
                  <a16:creationId xmlns:a16="http://schemas.microsoft.com/office/drawing/2014/main" id="{882E43DF-8BAD-9187-AFE0-B7D31337D223}"/>
                </a:ext>
              </a:extLst>
            </p:cNvPr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786;p36">
              <a:extLst>
                <a:ext uri="{FF2B5EF4-FFF2-40B4-BE49-F238E27FC236}">
                  <a16:creationId xmlns:a16="http://schemas.microsoft.com/office/drawing/2014/main" id="{D3970F18-A4E9-B53A-59FF-C936858BE322}"/>
                </a:ext>
              </a:extLst>
            </p:cNvPr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787;p36">
              <a:extLst>
                <a:ext uri="{FF2B5EF4-FFF2-40B4-BE49-F238E27FC236}">
                  <a16:creationId xmlns:a16="http://schemas.microsoft.com/office/drawing/2014/main" id="{5C12C447-172E-169B-0601-22FBF33BA0EC}"/>
                </a:ext>
              </a:extLst>
            </p:cNvPr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788;p36">
              <a:extLst>
                <a:ext uri="{FF2B5EF4-FFF2-40B4-BE49-F238E27FC236}">
                  <a16:creationId xmlns:a16="http://schemas.microsoft.com/office/drawing/2014/main" id="{3FB70B94-AFB0-72DC-1C7B-451C05644742}"/>
                </a:ext>
              </a:extLst>
            </p:cNvPr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789;p36">
              <a:extLst>
                <a:ext uri="{FF2B5EF4-FFF2-40B4-BE49-F238E27FC236}">
                  <a16:creationId xmlns:a16="http://schemas.microsoft.com/office/drawing/2014/main" id="{3D403D9A-481C-CD99-4FEB-00D67ADD271E}"/>
                </a:ext>
              </a:extLst>
            </p:cNvPr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790;p36">
              <a:extLst>
                <a:ext uri="{FF2B5EF4-FFF2-40B4-BE49-F238E27FC236}">
                  <a16:creationId xmlns:a16="http://schemas.microsoft.com/office/drawing/2014/main" id="{D8DDFD14-80AB-AC89-D236-019961276910}"/>
                </a:ext>
              </a:extLst>
            </p:cNvPr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791;p36">
              <a:extLst>
                <a:ext uri="{FF2B5EF4-FFF2-40B4-BE49-F238E27FC236}">
                  <a16:creationId xmlns:a16="http://schemas.microsoft.com/office/drawing/2014/main" id="{D8EE094B-2715-5955-946F-C99C3C5FD019}"/>
                </a:ext>
              </a:extLst>
            </p:cNvPr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792;p36">
              <a:extLst>
                <a:ext uri="{FF2B5EF4-FFF2-40B4-BE49-F238E27FC236}">
                  <a16:creationId xmlns:a16="http://schemas.microsoft.com/office/drawing/2014/main" id="{66152576-6089-8A4D-5AD7-188EBA136ED5}"/>
                </a:ext>
              </a:extLst>
            </p:cNvPr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793;p36">
              <a:extLst>
                <a:ext uri="{FF2B5EF4-FFF2-40B4-BE49-F238E27FC236}">
                  <a16:creationId xmlns:a16="http://schemas.microsoft.com/office/drawing/2014/main" id="{DF583F47-9E22-5E35-2C0E-0E0E89E8F074}"/>
                </a:ext>
              </a:extLst>
            </p:cNvPr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794;p36">
              <a:extLst>
                <a:ext uri="{FF2B5EF4-FFF2-40B4-BE49-F238E27FC236}">
                  <a16:creationId xmlns:a16="http://schemas.microsoft.com/office/drawing/2014/main" id="{779CBF8B-6B75-11A1-92D5-9AC00F17BFD0}"/>
                </a:ext>
              </a:extLst>
            </p:cNvPr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795;p36">
              <a:extLst>
                <a:ext uri="{FF2B5EF4-FFF2-40B4-BE49-F238E27FC236}">
                  <a16:creationId xmlns:a16="http://schemas.microsoft.com/office/drawing/2014/main" id="{077B0297-F6E3-171C-BF6A-55BDDCBCD5A1}"/>
                </a:ext>
              </a:extLst>
            </p:cNvPr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796;p36">
              <a:extLst>
                <a:ext uri="{FF2B5EF4-FFF2-40B4-BE49-F238E27FC236}">
                  <a16:creationId xmlns:a16="http://schemas.microsoft.com/office/drawing/2014/main" id="{54B864E4-E3F7-8492-8DB8-0E0D43FE2A7A}"/>
                </a:ext>
              </a:extLst>
            </p:cNvPr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797;p36">
              <a:extLst>
                <a:ext uri="{FF2B5EF4-FFF2-40B4-BE49-F238E27FC236}">
                  <a16:creationId xmlns:a16="http://schemas.microsoft.com/office/drawing/2014/main" id="{A5926864-FAB6-F849-A2DA-E267CC492D19}"/>
                </a:ext>
              </a:extLst>
            </p:cNvPr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798;p36">
              <a:extLst>
                <a:ext uri="{FF2B5EF4-FFF2-40B4-BE49-F238E27FC236}">
                  <a16:creationId xmlns:a16="http://schemas.microsoft.com/office/drawing/2014/main" id="{FC5F6153-93D9-1292-69F5-92AC72B36340}"/>
                </a:ext>
              </a:extLst>
            </p:cNvPr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99;p36">
              <a:extLst>
                <a:ext uri="{FF2B5EF4-FFF2-40B4-BE49-F238E27FC236}">
                  <a16:creationId xmlns:a16="http://schemas.microsoft.com/office/drawing/2014/main" id="{BB202E59-A074-728C-BA56-F617C76D02ED}"/>
                </a:ext>
              </a:extLst>
            </p:cNvPr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800;p36">
              <a:extLst>
                <a:ext uri="{FF2B5EF4-FFF2-40B4-BE49-F238E27FC236}">
                  <a16:creationId xmlns:a16="http://schemas.microsoft.com/office/drawing/2014/main" id="{8C9A838D-583B-0DF9-B256-8F4D28154568}"/>
                </a:ext>
              </a:extLst>
            </p:cNvPr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801;p36">
              <a:extLst>
                <a:ext uri="{FF2B5EF4-FFF2-40B4-BE49-F238E27FC236}">
                  <a16:creationId xmlns:a16="http://schemas.microsoft.com/office/drawing/2014/main" id="{D4910E4E-F916-5E41-EC01-576FBCA0CEB0}"/>
                </a:ext>
              </a:extLst>
            </p:cNvPr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802;p36">
              <a:extLst>
                <a:ext uri="{FF2B5EF4-FFF2-40B4-BE49-F238E27FC236}">
                  <a16:creationId xmlns:a16="http://schemas.microsoft.com/office/drawing/2014/main" id="{67456023-904E-53E8-5506-414942A41E56}"/>
                </a:ext>
              </a:extLst>
            </p:cNvPr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803;p36">
              <a:extLst>
                <a:ext uri="{FF2B5EF4-FFF2-40B4-BE49-F238E27FC236}">
                  <a16:creationId xmlns:a16="http://schemas.microsoft.com/office/drawing/2014/main" id="{DA0C929D-2901-FD3A-9DBB-3CD4DB2D21C1}"/>
                </a:ext>
              </a:extLst>
            </p:cNvPr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804;p36">
              <a:extLst>
                <a:ext uri="{FF2B5EF4-FFF2-40B4-BE49-F238E27FC236}">
                  <a16:creationId xmlns:a16="http://schemas.microsoft.com/office/drawing/2014/main" id="{69FBE00D-0DDE-7340-0B90-29DB420494DA}"/>
                </a:ext>
              </a:extLst>
            </p:cNvPr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805;p36">
              <a:extLst>
                <a:ext uri="{FF2B5EF4-FFF2-40B4-BE49-F238E27FC236}">
                  <a16:creationId xmlns:a16="http://schemas.microsoft.com/office/drawing/2014/main" id="{F3E7C8CE-9CC9-D3FA-3025-9BBC169CBB08}"/>
                </a:ext>
              </a:extLst>
            </p:cNvPr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806;p36">
              <a:extLst>
                <a:ext uri="{FF2B5EF4-FFF2-40B4-BE49-F238E27FC236}">
                  <a16:creationId xmlns:a16="http://schemas.microsoft.com/office/drawing/2014/main" id="{D22F36D0-765B-2C89-9C9A-4346E980AE17}"/>
                </a:ext>
              </a:extLst>
            </p:cNvPr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807;p36">
              <a:extLst>
                <a:ext uri="{FF2B5EF4-FFF2-40B4-BE49-F238E27FC236}">
                  <a16:creationId xmlns:a16="http://schemas.microsoft.com/office/drawing/2014/main" id="{C277957C-6DE7-A979-5B3D-A36D28277172}"/>
                </a:ext>
              </a:extLst>
            </p:cNvPr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808;p36">
              <a:extLst>
                <a:ext uri="{FF2B5EF4-FFF2-40B4-BE49-F238E27FC236}">
                  <a16:creationId xmlns:a16="http://schemas.microsoft.com/office/drawing/2014/main" id="{84C35492-D58B-9264-C819-9EAD22CB9725}"/>
                </a:ext>
              </a:extLst>
            </p:cNvPr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809;p36">
              <a:extLst>
                <a:ext uri="{FF2B5EF4-FFF2-40B4-BE49-F238E27FC236}">
                  <a16:creationId xmlns:a16="http://schemas.microsoft.com/office/drawing/2014/main" id="{6CE80031-380B-F6CD-EF1C-77528973B811}"/>
                </a:ext>
              </a:extLst>
            </p:cNvPr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810;p36">
              <a:extLst>
                <a:ext uri="{FF2B5EF4-FFF2-40B4-BE49-F238E27FC236}">
                  <a16:creationId xmlns:a16="http://schemas.microsoft.com/office/drawing/2014/main" id="{912D9599-EB82-D036-FDB5-55051522B357}"/>
                </a:ext>
              </a:extLst>
            </p:cNvPr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811;p36">
              <a:extLst>
                <a:ext uri="{FF2B5EF4-FFF2-40B4-BE49-F238E27FC236}">
                  <a16:creationId xmlns:a16="http://schemas.microsoft.com/office/drawing/2014/main" id="{F5A847E5-EF10-F678-BEFD-880D5E402C75}"/>
                </a:ext>
              </a:extLst>
            </p:cNvPr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812;p36">
              <a:extLst>
                <a:ext uri="{FF2B5EF4-FFF2-40B4-BE49-F238E27FC236}">
                  <a16:creationId xmlns:a16="http://schemas.microsoft.com/office/drawing/2014/main" id="{6B5A4D27-22EA-9FC4-A2D3-32A44875F420}"/>
                </a:ext>
              </a:extLst>
            </p:cNvPr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813;p36">
              <a:extLst>
                <a:ext uri="{FF2B5EF4-FFF2-40B4-BE49-F238E27FC236}">
                  <a16:creationId xmlns:a16="http://schemas.microsoft.com/office/drawing/2014/main" id="{13599BFE-9AF2-C206-556D-4363DE99A336}"/>
                </a:ext>
              </a:extLst>
            </p:cNvPr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814;p36">
              <a:extLst>
                <a:ext uri="{FF2B5EF4-FFF2-40B4-BE49-F238E27FC236}">
                  <a16:creationId xmlns:a16="http://schemas.microsoft.com/office/drawing/2014/main" id="{C5194DF1-D954-0098-8A4C-D2E5768B3102}"/>
                </a:ext>
              </a:extLst>
            </p:cNvPr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815;p36">
              <a:extLst>
                <a:ext uri="{FF2B5EF4-FFF2-40B4-BE49-F238E27FC236}">
                  <a16:creationId xmlns:a16="http://schemas.microsoft.com/office/drawing/2014/main" id="{1185FDEB-3C61-B083-FAA7-773AC92DF2C3}"/>
                </a:ext>
              </a:extLst>
            </p:cNvPr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816;p36">
              <a:extLst>
                <a:ext uri="{FF2B5EF4-FFF2-40B4-BE49-F238E27FC236}">
                  <a16:creationId xmlns:a16="http://schemas.microsoft.com/office/drawing/2014/main" id="{5E71AB64-528E-AA17-9641-F046B877F8D3}"/>
                </a:ext>
              </a:extLst>
            </p:cNvPr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817;p36">
              <a:extLst>
                <a:ext uri="{FF2B5EF4-FFF2-40B4-BE49-F238E27FC236}">
                  <a16:creationId xmlns:a16="http://schemas.microsoft.com/office/drawing/2014/main" id="{FBB9B817-2F62-24F7-98D9-EB19EDD27577}"/>
                </a:ext>
              </a:extLst>
            </p:cNvPr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818;p36">
              <a:extLst>
                <a:ext uri="{FF2B5EF4-FFF2-40B4-BE49-F238E27FC236}">
                  <a16:creationId xmlns:a16="http://schemas.microsoft.com/office/drawing/2014/main" id="{D7859ECE-F447-56DF-0110-2B92743C95AB}"/>
                </a:ext>
              </a:extLst>
            </p:cNvPr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819;p36">
              <a:extLst>
                <a:ext uri="{FF2B5EF4-FFF2-40B4-BE49-F238E27FC236}">
                  <a16:creationId xmlns:a16="http://schemas.microsoft.com/office/drawing/2014/main" id="{EF2F62DF-70AD-A674-CC84-15860CD379AE}"/>
                </a:ext>
              </a:extLst>
            </p:cNvPr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820;p36">
              <a:extLst>
                <a:ext uri="{FF2B5EF4-FFF2-40B4-BE49-F238E27FC236}">
                  <a16:creationId xmlns:a16="http://schemas.microsoft.com/office/drawing/2014/main" id="{EA5F3A1A-5598-F138-512C-244DC3631581}"/>
                </a:ext>
              </a:extLst>
            </p:cNvPr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821;p36">
              <a:extLst>
                <a:ext uri="{FF2B5EF4-FFF2-40B4-BE49-F238E27FC236}">
                  <a16:creationId xmlns:a16="http://schemas.microsoft.com/office/drawing/2014/main" id="{8E0277B3-BAC2-D57B-12EA-8402025C27E1}"/>
                </a:ext>
              </a:extLst>
            </p:cNvPr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822;p36">
              <a:extLst>
                <a:ext uri="{FF2B5EF4-FFF2-40B4-BE49-F238E27FC236}">
                  <a16:creationId xmlns:a16="http://schemas.microsoft.com/office/drawing/2014/main" id="{08616B7E-D467-895E-ADA4-728D5B3DFD2A}"/>
                </a:ext>
              </a:extLst>
            </p:cNvPr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823;p36">
              <a:extLst>
                <a:ext uri="{FF2B5EF4-FFF2-40B4-BE49-F238E27FC236}">
                  <a16:creationId xmlns:a16="http://schemas.microsoft.com/office/drawing/2014/main" id="{E2E10B1D-BF6D-ABBC-F4E4-845F35D5234F}"/>
                </a:ext>
              </a:extLst>
            </p:cNvPr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824;p36">
              <a:extLst>
                <a:ext uri="{FF2B5EF4-FFF2-40B4-BE49-F238E27FC236}">
                  <a16:creationId xmlns:a16="http://schemas.microsoft.com/office/drawing/2014/main" id="{544CFB29-BDC8-0ACE-3C40-EF337DE936B9}"/>
                </a:ext>
              </a:extLst>
            </p:cNvPr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825;p36">
              <a:extLst>
                <a:ext uri="{FF2B5EF4-FFF2-40B4-BE49-F238E27FC236}">
                  <a16:creationId xmlns:a16="http://schemas.microsoft.com/office/drawing/2014/main" id="{EA800A57-C8FF-377B-D24F-7682C310F3DD}"/>
                </a:ext>
              </a:extLst>
            </p:cNvPr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826;p36">
              <a:extLst>
                <a:ext uri="{FF2B5EF4-FFF2-40B4-BE49-F238E27FC236}">
                  <a16:creationId xmlns:a16="http://schemas.microsoft.com/office/drawing/2014/main" id="{C0B70D22-B0DB-8745-7A6C-3780076D66E8}"/>
                </a:ext>
              </a:extLst>
            </p:cNvPr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827;p36">
              <a:extLst>
                <a:ext uri="{FF2B5EF4-FFF2-40B4-BE49-F238E27FC236}">
                  <a16:creationId xmlns:a16="http://schemas.microsoft.com/office/drawing/2014/main" id="{F8BCC528-8E9C-C382-1220-A6E8FEA086BB}"/>
                </a:ext>
              </a:extLst>
            </p:cNvPr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828;p36">
              <a:extLst>
                <a:ext uri="{FF2B5EF4-FFF2-40B4-BE49-F238E27FC236}">
                  <a16:creationId xmlns:a16="http://schemas.microsoft.com/office/drawing/2014/main" id="{A514E47D-2507-1B45-61DB-F566515271B0}"/>
                </a:ext>
              </a:extLst>
            </p:cNvPr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829;p36">
              <a:extLst>
                <a:ext uri="{FF2B5EF4-FFF2-40B4-BE49-F238E27FC236}">
                  <a16:creationId xmlns:a16="http://schemas.microsoft.com/office/drawing/2014/main" id="{41F5FBB9-2442-2622-7826-C43E588BB25D}"/>
                </a:ext>
              </a:extLst>
            </p:cNvPr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830;p36">
              <a:extLst>
                <a:ext uri="{FF2B5EF4-FFF2-40B4-BE49-F238E27FC236}">
                  <a16:creationId xmlns:a16="http://schemas.microsoft.com/office/drawing/2014/main" id="{26160A0B-1FA5-94FB-C2F3-85412362C9B7}"/>
                </a:ext>
              </a:extLst>
            </p:cNvPr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831;p36">
              <a:extLst>
                <a:ext uri="{FF2B5EF4-FFF2-40B4-BE49-F238E27FC236}">
                  <a16:creationId xmlns:a16="http://schemas.microsoft.com/office/drawing/2014/main" id="{2905FD0E-4164-A675-ABD5-38C15FD368B6}"/>
                </a:ext>
              </a:extLst>
            </p:cNvPr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32;p36">
              <a:extLst>
                <a:ext uri="{FF2B5EF4-FFF2-40B4-BE49-F238E27FC236}">
                  <a16:creationId xmlns:a16="http://schemas.microsoft.com/office/drawing/2014/main" id="{BA7A3EC6-2CBF-A055-85CC-B460C59D5A1C}"/>
                </a:ext>
              </a:extLst>
            </p:cNvPr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833;p36">
              <a:extLst>
                <a:ext uri="{FF2B5EF4-FFF2-40B4-BE49-F238E27FC236}">
                  <a16:creationId xmlns:a16="http://schemas.microsoft.com/office/drawing/2014/main" id="{C270341C-62CA-5F30-2D9E-9385A5BCD37E}"/>
                </a:ext>
              </a:extLst>
            </p:cNvPr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834;p36">
              <a:extLst>
                <a:ext uri="{FF2B5EF4-FFF2-40B4-BE49-F238E27FC236}">
                  <a16:creationId xmlns:a16="http://schemas.microsoft.com/office/drawing/2014/main" id="{33C623D2-6BB0-C73C-966F-9A9CBA5E781E}"/>
                </a:ext>
              </a:extLst>
            </p:cNvPr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835;p36">
              <a:extLst>
                <a:ext uri="{FF2B5EF4-FFF2-40B4-BE49-F238E27FC236}">
                  <a16:creationId xmlns:a16="http://schemas.microsoft.com/office/drawing/2014/main" id="{DC4F402E-DD6B-CA3C-7396-BF87B2E3F17D}"/>
                </a:ext>
              </a:extLst>
            </p:cNvPr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836;p36">
              <a:extLst>
                <a:ext uri="{FF2B5EF4-FFF2-40B4-BE49-F238E27FC236}">
                  <a16:creationId xmlns:a16="http://schemas.microsoft.com/office/drawing/2014/main" id="{498451A9-383E-B6A5-687F-ADE9C0582460}"/>
                </a:ext>
              </a:extLst>
            </p:cNvPr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837;p36">
              <a:extLst>
                <a:ext uri="{FF2B5EF4-FFF2-40B4-BE49-F238E27FC236}">
                  <a16:creationId xmlns:a16="http://schemas.microsoft.com/office/drawing/2014/main" id="{781CFD7A-1355-2F81-319B-F0439244E526}"/>
                </a:ext>
              </a:extLst>
            </p:cNvPr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838;p36">
              <a:extLst>
                <a:ext uri="{FF2B5EF4-FFF2-40B4-BE49-F238E27FC236}">
                  <a16:creationId xmlns:a16="http://schemas.microsoft.com/office/drawing/2014/main" id="{F8DB877C-F935-4633-4A5C-1D6E5577CC1F}"/>
                </a:ext>
              </a:extLst>
            </p:cNvPr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839;p36">
              <a:extLst>
                <a:ext uri="{FF2B5EF4-FFF2-40B4-BE49-F238E27FC236}">
                  <a16:creationId xmlns:a16="http://schemas.microsoft.com/office/drawing/2014/main" id="{A0246469-FAFC-FAD4-6739-2BF56315EAF7}"/>
                </a:ext>
              </a:extLst>
            </p:cNvPr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840;p36">
              <a:extLst>
                <a:ext uri="{FF2B5EF4-FFF2-40B4-BE49-F238E27FC236}">
                  <a16:creationId xmlns:a16="http://schemas.microsoft.com/office/drawing/2014/main" id="{C81CE16D-5D2E-8C15-CD5A-38EAB0B71F97}"/>
                </a:ext>
              </a:extLst>
            </p:cNvPr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841;p36">
              <a:extLst>
                <a:ext uri="{FF2B5EF4-FFF2-40B4-BE49-F238E27FC236}">
                  <a16:creationId xmlns:a16="http://schemas.microsoft.com/office/drawing/2014/main" id="{9834B397-1812-EAF5-23EF-17A613DA29F4}"/>
                </a:ext>
              </a:extLst>
            </p:cNvPr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842;p36">
              <a:extLst>
                <a:ext uri="{FF2B5EF4-FFF2-40B4-BE49-F238E27FC236}">
                  <a16:creationId xmlns:a16="http://schemas.microsoft.com/office/drawing/2014/main" id="{213242C8-E926-DF6E-F305-D55FD0F82715}"/>
                </a:ext>
              </a:extLst>
            </p:cNvPr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843;p36">
              <a:extLst>
                <a:ext uri="{FF2B5EF4-FFF2-40B4-BE49-F238E27FC236}">
                  <a16:creationId xmlns:a16="http://schemas.microsoft.com/office/drawing/2014/main" id="{3F4A7340-43A9-4BDF-7570-0726A3C884B7}"/>
                </a:ext>
              </a:extLst>
            </p:cNvPr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844;p36">
              <a:extLst>
                <a:ext uri="{FF2B5EF4-FFF2-40B4-BE49-F238E27FC236}">
                  <a16:creationId xmlns:a16="http://schemas.microsoft.com/office/drawing/2014/main" id="{45DE9172-DB2C-9961-87D5-E4A160CB0DE5}"/>
                </a:ext>
              </a:extLst>
            </p:cNvPr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845;p36">
              <a:extLst>
                <a:ext uri="{FF2B5EF4-FFF2-40B4-BE49-F238E27FC236}">
                  <a16:creationId xmlns:a16="http://schemas.microsoft.com/office/drawing/2014/main" id="{9F1E950A-D95C-5C42-3A6A-0A1B1D31AA32}"/>
                </a:ext>
              </a:extLst>
            </p:cNvPr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846;p36">
              <a:extLst>
                <a:ext uri="{FF2B5EF4-FFF2-40B4-BE49-F238E27FC236}">
                  <a16:creationId xmlns:a16="http://schemas.microsoft.com/office/drawing/2014/main" id="{0A98A19A-0B7E-9183-B1B2-B2BA9CEAD677}"/>
                </a:ext>
              </a:extLst>
            </p:cNvPr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847;p36">
              <a:extLst>
                <a:ext uri="{FF2B5EF4-FFF2-40B4-BE49-F238E27FC236}">
                  <a16:creationId xmlns:a16="http://schemas.microsoft.com/office/drawing/2014/main" id="{11ED4701-BD5A-542D-AFED-376E1D74C20F}"/>
                </a:ext>
              </a:extLst>
            </p:cNvPr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848;p36">
              <a:extLst>
                <a:ext uri="{FF2B5EF4-FFF2-40B4-BE49-F238E27FC236}">
                  <a16:creationId xmlns:a16="http://schemas.microsoft.com/office/drawing/2014/main" id="{B79FE611-A6AD-846C-8C4D-A5FF3C623929}"/>
                </a:ext>
              </a:extLst>
            </p:cNvPr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849;p36">
              <a:extLst>
                <a:ext uri="{FF2B5EF4-FFF2-40B4-BE49-F238E27FC236}">
                  <a16:creationId xmlns:a16="http://schemas.microsoft.com/office/drawing/2014/main" id="{154BC752-E5EA-0A36-ACBF-94C02F0187D8}"/>
                </a:ext>
              </a:extLst>
            </p:cNvPr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850;p36">
              <a:extLst>
                <a:ext uri="{FF2B5EF4-FFF2-40B4-BE49-F238E27FC236}">
                  <a16:creationId xmlns:a16="http://schemas.microsoft.com/office/drawing/2014/main" id="{9BE92012-EB85-852C-7F78-0ECCA2594037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851;p36">
              <a:extLst>
                <a:ext uri="{FF2B5EF4-FFF2-40B4-BE49-F238E27FC236}">
                  <a16:creationId xmlns:a16="http://schemas.microsoft.com/office/drawing/2014/main" id="{97A66016-A4C5-7B7E-634E-C6A2E9E0CF8F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852;p36">
              <a:extLst>
                <a:ext uri="{FF2B5EF4-FFF2-40B4-BE49-F238E27FC236}">
                  <a16:creationId xmlns:a16="http://schemas.microsoft.com/office/drawing/2014/main" id="{4E2BA44C-44F3-B835-7388-A4E9F0F4B3A6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853;p36">
              <a:extLst>
                <a:ext uri="{FF2B5EF4-FFF2-40B4-BE49-F238E27FC236}">
                  <a16:creationId xmlns:a16="http://schemas.microsoft.com/office/drawing/2014/main" id="{68461C09-25D3-3003-5307-96EF0553FA76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854;p36">
              <a:extLst>
                <a:ext uri="{FF2B5EF4-FFF2-40B4-BE49-F238E27FC236}">
                  <a16:creationId xmlns:a16="http://schemas.microsoft.com/office/drawing/2014/main" id="{7BA907D5-83C8-F7B5-0553-49636C5292BD}"/>
                </a:ext>
              </a:extLst>
            </p:cNvPr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855;p36">
              <a:extLst>
                <a:ext uri="{FF2B5EF4-FFF2-40B4-BE49-F238E27FC236}">
                  <a16:creationId xmlns:a16="http://schemas.microsoft.com/office/drawing/2014/main" id="{8988BC70-5D11-5F20-37B1-7EA453DC017C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856;p36">
              <a:extLst>
                <a:ext uri="{FF2B5EF4-FFF2-40B4-BE49-F238E27FC236}">
                  <a16:creationId xmlns:a16="http://schemas.microsoft.com/office/drawing/2014/main" id="{BAD68412-BD10-58E5-95D5-3B068CEFD5A3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857;p36">
              <a:extLst>
                <a:ext uri="{FF2B5EF4-FFF2-40B4-BE49-F238E27FC236}">
                  <a16:creationId xmlns:a16="http://schemas.microsoft.com/office/drawing/2014/main" id="{F73D83B3-0EE2-71D2-4773-EBEA2A7B1910}"/>
                </a:ext>
              </a:extLst>
            </p:cNvPr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58;p36">
              <a:extLst>
                <a:ext uri="{FF2B5EF4-FFF2-40B4-BE49-F238E27FC236}">
                  <a16:creationId xmlns:a16="http://schemas.microsoft.com/office/drawing/2014/main" id="{4CAF65EC-67F8-E0F8-4CE9-00EA0B297326}"/>
                </a:ext>
              </a:extLst>
            </p:cNvPr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59;p36">
              <a:extLst>
                <a:ext uri="{FF2B5EF4-FFF2-40B4-BE49-F238E27FC236}">
                  <a16:creationId xmlns:a16="http://schemas.microsoft.com/office/drawing/2014/main" id="{610E1FE1-182A-7B7F-0C3F-6DBB09630946}"/>
                </a:ext>
              </a:extLst>
            </p:cNvPr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60;p36">
              <a:extLst>
                <a:ext uri="{FF2B5EF4-FFF2-40B4-BE49-F238E27FC236}">
                  <a16:creationId xmlns:a16="http://schemas.microsoft.com/office/drawing/2014/main" id="{65838286-363F-0635-7E5B-E291FC990E3E}"/>
                </a:ext>
              </a:extLst>
            </p:cNvPr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61;p36">
              <a:extLst>
                <a:ext uri="{FF2B5EF4-FFF2-40B4-BE49-F238E27FC236}">
                  <a16:creationId xmlns:a16="http://schemas.microsoft.com/office/drawing/2014/main" id="{749A3E9E-8729-C9A7-4515-888E6943565B}"/>
                </a:ext>
              </a:extLst>
            </p:cNvPr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62;p36">
              <a:extLst>
                <a:ext uri="{FF2B5EF4-FFF2-40B4-BE49-F238E27FC236}">
                  <a16:creationId xmlns:a16="http://schemas.microsoft.com/office/drawing/2014/main" id="{86CE5AD1-C29A-950B-FF2A-B29E1E13A7F1}"/>
                </a:ext>
              </a:extLst>
            </p:cNvPr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63;p36">
              <a:extLst>
                <a:ext uri="{FF2B5EF4-FFF2-40B4-BE49-F238E27FC236}">
                  <a16:creationId xmlns:a16="http://schemas.microsoft.com/office/drawing/2014/main" id="{B00036DC-79AC-8BB1-B150-6065F44B2A0D}"/>
                </a:ext>
              </a:extLst>
            </p:cNvPr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64;p36">
              <a:extLst>
                <a:ext uri="{FF2B5EF4-FFF2-40B4-BE49-F238E27FC236}">
                  <a16:creationId xmlns:a16="http://schemas.microsoft.com/office/drawing/2014/main" id="{38671892-EA40-AD14-7F0C-DF12D1C20550}"/>
                </a:ext>
              </a:extLst>
            </p:cNvPr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65;p36">
              <a:extLst>
                <a:ext uri="{FF2B5EF4-FFF2-40B4-BE49-F238E27FC236}">
                  <a16:creationId xmlns:a16="http://schemas.microsoft.com/office/drawing/2014/main" id="{90428F0C-6A99-A106-32A2-2DC2F6156F01}"/>
                </a:ext>
              </a:extLst>
            </p:cNvPr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66;p36">
              <a:extLst>
                <a:ext uri="{FF2B5EF4-FFF2-40B4-BE49-F238E27FC236}">
                  <a16:creationId xmlns:a16="http://schemas.microsoft.com/office/drawing/2014/main" id="{0E110CA5-2617-9560-6B9E-2F8AC0A7E79A}"/>
                </a:ext>
              </a:extLst>
            </p:cNvPr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67;p36">
              <a:extLst>
                <a:ext uri="{FF2B5EF4-FFF2-40B4-BE49-F238E27FC236}">
                  <a16:creationId xmlns:a16="http://schemas.microsoft.com/office/drawing/2014/main" id="{F6261F95-607F-74C2-6185-24A0D12AB3AD}"/>
                </a:ext>
              </a:extLst>
            </p:cNvPr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68;p36">
              <a:extLst>
                <a:ext uri="{FF2B5EF4-FFF2-40B4-BE49-F238E27FC236}">
                  <a16:creationId xmlns:a16="http://schemas.microsoft.com/office/drawing/2014/main" id="{467935B1-2C0C-B69E-70AD-E4C086638362}"/>
                </a:ext>
              </a:extLst>
            </p:cNvPr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69;p36">
              <a:extLst>
                <a:ext uri="{FF2B5EF4-FFF2-40B4-BE49-F238E27FC236}">
                  <a16:creationId xmlns:a16="http://schemas.microsoft.com/office/drawing/2014/main" id="{C6B00862-5CB6-D318-A52E-ECD166E7342A}"/>
                </a:ext>
              </a:extLst>
            </p:cNvPr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31;p36">
            <a:extLst>
              <a:ext uri="{FF2B5EF4-FFF2-40B4-BE49-F238E27FC236}">
                <a16:creationId xmlns:a16="http://schemas.microsoft.com/office/drawing/2014/main" id="{14C44FCF-FD41-F5C0-A928-5E0D319AC2FC}"/>
              </a:ext>
            </a:extLst>
          </p:cNvPr>
          <p:cNvGrpSpPr/>
          <p:nvPr/>
        </p:nvGrpSpPr>
        <p:grpSpPr>
          <a:xfrm>
            <a:off x="712533" y="2780744"/>
            <a:ext cx="1971493" cy="1950831"/>
            <a:chOff x="1265450" y="370125"/>
            <a:chExt cx="5159625" cy="5105550"/>
          </a:xfrm>
        </p:grpSpPr>
        <p:sp>
          <p:nvSpPr>
            <p:cNvPr id="651" name="Google Shape;632;p36">
              <a:extLst>
                <a:ext uri="{FF2B5EF4-FFF2-40B4-BE49-F238E27FC236}">
                  <a16:creationId xmlns:a16="http://schemas.microsoft.com/office/drawing/2014/main" id="{1D46A456-50B1-5D15-036F-B24CD8349702}"/>
                </a:ext>
              </a:extLst>
            </p:cNvPr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33;p36">
              <a:extLst>
                <a:ext uri="{FF2B5EF4-FFF2-40B4-BE49-F238E27FC236}">
                  <a16:creationId xmlns:a16="http://schemas.microsoft.com/office/drawing/2014/main" id="{0CE3BA06-6A97-6127-06E9-1A2BF546DCB0}"/>
                </a:ext>
              </a:extLst>
            </p:cNvPr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34;p36">
              <a:extLst>
                <a:ext uri="{FF2B5EF4-FFF2-40B4-BE49-F238E27FC236}">
                  <a16:creationId xmlns:a16="http://schemas.microsoft.com/office/drawing/2014/main" id="{CDB42969-91A2-01FE-7751-59FA2C2818EE}"/>
                </a:ext>
              </a:extLst>
            </p:cNvPr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35;p36">
              <a:extLst>
                <a:ext uri="{FF2B5EF4-FFF2-40B4-BE49-F238E27FC236}">
                  <a16:creationId xmlns:a16="http://schemas.microsoft.com/office/drawing/2014/main" id="{5D654484-5D48-A9EB-B650-423B01431380}"/>
                </a:ext>
              </a:extLst>
            </p:cNvPr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36;p36">
              <a:extLst>
                <a:ext uri="{FF2B5EF4-FFF2-40B4-BE49-F238E27FC236}">
                  <a16:creationId xmlns:a16="http://schemas.microsoft.com/office/drawing/2014/main" id="{AEE835D8-2687-81A8-C6A7-535B604AA8F8}"/>
                </a:ext>
              </a:extLst>
            </p:cNvPr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37;p36">
              <a:extLst>
                <a:ext uri="{FF2B5EF4-FFF2-40B4-BE49-F238E27FC236}">
                  <a16:creationId xmlns:a16="http://schemas.microsoft.com/office/drawing/2014/main" id="{08080265-660E-9D4D-CA52-A19C4B17E25D}"/>
                </a:ext>
              </a:extLst>
            </p:cNvPr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38;p36">
              <a:extLst>
                <a:ext uri="{FF2B5EF4-FFF2-40B4-BE49-F238E27FC236}">
                  <a16:creationId xmlns:a16="http://schemas.microsoft.com/office/drawing/2014/main" id="{9F8DC770-9319-8AB6-EF0A-480E6F5EA52F}"/>
                </a:ext>
              </a:extLst>
            </p:cNvPr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39;p36">
              <a:extLst>
                <a:ext uri="{FF2B5EF4-FFF2-40B4-BE49-F238E27FC236}">
                  <a16:creationId xmlns:a16="http://schemas.microsoft.com/office/drawing/2014/main" id="{3B2BE1BE-906C-8B75-2AD6-72AA0F8CB946}"/>
                </a:ext>
              </a:extLst>
            </p:cNvPr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40;p36">
              <a:extLst>
                <a:ext uri="{FF2B5EF4-FFF2-40B4-BE49-F238E27FC236}">
                  <a16:creationId xmlns:a16="http://schemas.microsoft.com/office/drawing/2014/main" id="{EA47E4C6-AAB3-E596-CC63-46985CD7CDAD}"/>
                </a:ext>
              </a:extLst>
            </p:cNvPr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41;p36">
              <a:extLst>
                <a:ext uri="{FF2B5EF4-FFF2-40B4-BE49-F238E27FC236}">
                  <a16:creationId xmlns:a16="http://schemas.microsoft.com/office/drawing/2014/main" id="{D2BEE752-09C5-1720-54AC-69A0E879AA86}"/>
                </a:ext>
              </a:extLst>
            </p:cNvPr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42;p36">
              <a:extLst>
                <a:ext uri="{FF2B5EF4-FFF2-40B4-BE49-F238E27FC236}">
                  <a16:creationId xmlns:a16="http://schemas.microsoft.com/office/drawing/2014/main" id="{D7056EE1-F543-7286-01EC-1D199BF9B40B}"/>
                </a:ext>
              </a:extLst>
            </p:cNvPr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43;p36">
              <a:extLst>
                <a:ext uri="{FF2B5EF4-FFF2-40B4-BE49-F238E27FC236}">
                  <a16:creationId xmlns:a16="http://schemas.microsoft.com/office/drawing/2014/main" id="{309B80D1-18FB-1E2B-55F5-CD5586077180}"/>
                </a:ext>
              </a:extLst>
            </p:cNvPr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44;p36">
              <a:extLst>
                <a:ext uri="{FF2B5EF4-FFF2-40B4-BE49-F238E27FC236}">
                  <a16:creationId xmlns:a16="http://schemas.microsoft.com/office/drawing/2014/main" id="{21E70189-BA55-3223-7254-2109A2AF4DBC}"/>
                </a:ext>
              </a:extLst>
            </p:cNvPr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45;p36">
              <a:extLst>
                <a:ext uri="{FF2B5EF4-FFF2-40B4-BE49-F238E27FC236}">
                  <a16:creationId xmlns:a16="http://schemas.microsoft.com/office/drawing/2014/main" id="{AC4B89D6-D1FE-FF93-24FE-FCFD357F780E}"/>
                </a:ext>
              </a:extLst>
            </p:cNvPr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46;p36">
              <a:extLst>
                <a:ext uri="{FF2B5EF4-FFF2-40B4-BE49-F238E27FC236}">
                  <a16:creationId xmlns:a16="http://schemas.microsoft.com/office/drawing/2014/main" id="{58D04903-F1B0-D768-5BFC-0FCC68B98BE8}"/>
                </a:ext>
              </a:extLst>
            </p:cNvPr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47;p36">
              <a:extLst>
                <a:ext uri="{FF2B5EF4-FFF2-40B4-BE49-F238E27FC236}">
                  <a16:creationId xmlns:a16="http://schemas.microsoft.com/office/drawing/2014/main" id="{ED005AC3-8E44-73F7-FDF0-9B78E3D4AD59}"/>
                </a:ext>
              </a:extLst>
            </p:cNvPr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48;p36">
              <a:extLst>
                <a:ext uri="{FF2B5EF4-FFF2-40B4-BE49-F238E27FC236}">
                  <a16:creationId xmlns:a16="http://schemas.microsoft.com/office/drawing/2014/main" id="{6FB9E575-D7E0-92E6-4814-8311DC19D64A}"/>
                </a:ext>
              </a:extLst>
            </p:cNvPr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49;p36">
              <a:extLst>
                <a:ext uri="{FF2B5EF4-FFF2-40B4-BE49-F238E27FC236}">
                  <a16:creationId xmlns:a16="http://schemas.microsoft.com/office/drawing/2014/main" id="{EEDEA00A-6517-BF16-A00E-9036F303E804}"/>
                </a:ext>
              </a:extLst>
            </p:cNvPr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50;p36">
              <a:extLst>
                <a:ext uri="{FF2B5EF4-FFF2-40B4-BE49-F238E27FC236}">
                  <a16:creationId xmlns:a16="http://schemas.microsoft.com/office/drawing/2014/main" id="{93D79F08-3630-B925-C8D4-AA4D8007B648}"/>
                </a:ext>
              </a:extLst>
            </p:cNvPr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51;p36">
              <a:extLst>
                <a:ext uri="{FF2B5EF4-FFF2-40B4-BE49-F238E27FC236}">
                  <a16:creationId xmlns:a16="http://schemas.microsoft.com/office/drawing/2014/main" id="{996C0618-E7AF-27AA-8354-0615D0C78EF8}"/>
                </a:ext>
              </a:extLst>
            </p:cNvPr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52;p36">
              <a:extLst>
                <a:ext uri="{FF2B5EF4-FFF2-40B4-BE49-F238E27FC236}">
                  <a16:creationId xmlns:a16="http://schemas.microsoft.com/office/drawing/2014/main" id="{66130361-69C0-33FB-327B-36A5D486F3BC}"/>
                </a:ext>
              </a:extLst>
            </p:cNvPr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53;p36">
              <a:extLst>
                <a:ext uri="{FF2B5EF4-FFF2-40B4-BE49-F238E27FC236}">
                  <a16:creationId xmlns:a16="http://schemas.microsoft.com/office/drawing/2014/main" id="{75C93AD8-71CA-DED9-42F6-E4A07020B02F}"/>
                </a:ext>
              </a:extLst>
            </p:cNvPr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54;p36">
              <a:extLst>
                <a:ext uri="{FF2B5EF4-FFF2-40B4-BE49-F238E27FC236}">
                  <a16:creationId xmlns:a16="http://schemas.microsoft.com/office/drawing/2014/main" id="{B43862B9-4B9C-4900-67E2-EE7F1873D936}"/>
                </a:ext>
              </a:extLst>
            </p:cNvPr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55;p36">
              <a:extLst>
                <a:ext uri="{FF2B5EF4-FFF2-40B4-BE49-F238E27FC236}">
                  <a16:creationId xmlns:a16="http://schemas.microsoft.com/office/drawing/2014/main" id="{165CA1FA-8126-28E9-FDB4-AD0B860A0944}"/>
                </a:ext>
              </a:extLst>
            </p:cNvPr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56;p36">
              <a:extLst>
                <a:ext uri="{FF2B5EF4-FFF2-40B4-BE49-F238E27FC236}">
                  <a16:creationId xmlns:a16="http://schemas.microsoft.com/office/drawing/2014/main" id="{218C0FBA-EFC6-358D-3589-2F3E57F7C04E}"/>
                </a:ext>
              </a:extLst>
            </p:cNvPr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57;p36">
              <a:extLst>
                <a:ext uri="{FF2B5EF4-FFF2-40B4-BE49-F238E27FC236}">
                  <a16:creationId xmlns:a16="http://schemas.microsoft.com/office/drawing/2014/main" id="{A96A011C-15E9-7EE1-8A5C-E4D63FA3AA17}"/>
                </a:ext>
              </a:extLst>
            </p:cNvPr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58;p36">
              <a:extLst>
                <a:ext uri="{FF2B5EF4-FFF2-40B4-BE49-F238E27FC236}">
                  <a16:creationId xmlns:a16="http://schemas.microsoft.com/office/drawing/2014/main" id="{EBEB4CEF-7C24-D9EF-15A9-F8221A5D1A26}"/>
                </a:ext>
              </a:extLst>
            </p:cNvPr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59;p36">
              <a:extLst>
                <a:ext uri="{FF2B5EF4-FFF2-40B4-BE49-F238E27FC236}">
                  <a16:creationId xmlns:a16="http://schemas.microsoft.com/office/drawing/2014/main" id="{91A60F13-82F0-1784-85C2-EDDEE1D94586}"/>
                </a:ext>
              </a:extLst>
            </p:cNvPr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60;p36">
              <a:extLst>
                <a:ext uri="{FF2B5EF4-FFF2-40B4-BE49-F238E27FC236}">
                  <a16:creationId xmlns:a16="http://schemas.microsoft.com/office/drawing/2014/main" id="{43C36932-9247-E0E2-B727-EB56595EA821}"/>
                </a:ext>
              </a:extLst>
            </p:cNvPr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61;p36">
              <a:extLst>
                <a:ext uri="{FF2B5EF4-FFF2-40B4-BE49-F238E27FC236}">
                  <a16:creationId xmlns:a16="http://schemas.microsoft.com/office/drawing/2014/main" id="{D1F8BEF6-3AF1-68CE-25B5-F6D46BD42E8F}"/>
                </a:ext>
              </a:extLst>
            </p:cNvPr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62;p36">
              <a:extLst>
                <a:ext uri="{FF2B5EF4-FFF2-40B4-BE49-F238E27FC236}">
                  <a16:creationId xmlns:a16="http://schemas.microsoft.com/office/drawing/2014/main" id="{C211DD77-2B33-F633-45D7-3A66B3E01E7C}"/>
                </a:ext>
              </a:extLst>
            </p:cNvPr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63;p36">
              <a:extLst>
                <a:ext uri="{FF2B5EF4-FFF2-40B4-BE49-F238E27FC236}">
                  <a16:creationId xmlns:a16="http://schemas.microsoft.com/office/drawing/2014/main" id="{4187A540-EA35-A195-B45C-C471ED45A971}"/>
                </a:ext>
              </a:extLst>
            </p:cNvPr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64;p36">
              <a:extLst>
                <a:ext uri="{FF2B5EF4-FFF2-40B4-BE49-F238E27FC236}">
                  <a16:creationId xmlns:a16="http://schemas.microsoft.com/office/drawing/2014/main" id="{27BE1299-E251-51E0-B15D-F866C96EC897}"/>
                </a:ext>
              </a:extLst>
            </p:cNvPr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65;p36">
              <a:extLst>
                <a:ext uri="{FF2B5EF4-FFF2-40B4-BE49-F238E27FC236}">
                  <a16:creationId xmlns:a16="http://schemas.microsoft.com/office/drawing/2014/main" id="{25345A95-38B5-808D-5022-52B15277DCF7}"/>
                </a:ext>
              </a:extLst>
            </p:cNvPr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66;p36">
              <a:extLst>
                <a:ext uri="{FF2B5EF4-FFF2-40B4-BE49-F238E27FC236}">
                  <a16:creationId xmlns:a16="http://schemas.microsoft.com/office/drawing/2014/main" id="{59CF5AAF-CB9D-4C68-1E86-4B0B790D7992}"/>
                </a:ext>
              </a:extLst>
            </p:cNvPr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67;p36">
              <a:extLst>
                <a:ext uri="{FF2B5EF4-FFF2-40B4-BE49-F238E27FC236}">
                  <a16:creationId xmlns:a16="http://schemas.microsoft.com/office/drawing/2014/main" id="{1AF88DD1-5894-1944-254B-D639DF463C2B}"/>
                </a:ext>
              </a:extLst>
            </p:cNvPr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68;p36">
              <a:extLst>
                <a:ext uri="{FF2B5EF4-FFF2-40B4-BE49-F238E27FC236}">
                  <a16:creationId xmlns:a16="http://schemas.microsoft.com/office/drawing/2014/main" id="{C8BCE8A1-B6D2-A185-E78B-70894A9DBE2A}"/>
                </a:ext>
              </a:extLst>
            </p:cNvPr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69;p36">
              <a:extLst>
                <a:ext uri="{FF2B5EF4-FFF2-40B4-BE49-F238E27FC236}">
                  <a16:creationId xmlns:a16="http://schemas.microsoft.com/office/drawing/2014/main" id="{1319DF75-43CE-97CB-3AD2-36D5F41137DC}"/>
                </a:ext>
              </a:extLst>
            </p:cNvPr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70;p36">
              <a:extLst>
                <a:ext uri="{FF2B5EF4-FFF2-40B4-BE49-F238E27FC236}">
                  <a16:creationId xmlns:a16="http://schemas.microsoft.com/office/drawing/2014/main" id="{DDA841A1-C637-184E-BA8C-DB266C82F2B7}"/>
                </a:ext>
              </a:extLst>
            </p:cNvPr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71;p36">
              <a:extLst>
                <a:ext uri="{FF2B5EF4-FFF2-40B4-BE49-F238E27FC236}">
                  <a16:creationId xmlns:a16="http://schemas.microsoft.com/office/drawing/2014/main" id="{5D6C0030-3250-558A-2B14-0456E179081F}"/>
                </a:ext>
              </a:extLst>
            </p:cNvPr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72;p36">
              <a:extLst>
                <a:ext uri="{FF2B5EF4-FFF2-40B4-BE49-F238E27FC236}">
                  <a16:creationId xmlns:a16="http://schemas.microsoft.com/office/drawing/2014/main" id="{BEE6B796-E8DD-E19B-8BF8-3897EC6069FD}"/>
                </a:ext>
              </a:extLst>
            </p:cNvPr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73;p36">
              <a:extLst>
                <a:ext uri="{FF2B5EF4-FFF2-40B4-BE49-F238E27FC236}">
                  <a16:creationId xmlns:a16="http://schemas.microsoft.com/office/drawing/2014/main" id="{1D8E6BC6-68CD-9974-14D1-1BEDB20C27C5}"/>
                </a:ext>
              </a:extLst>
            </p:cNvPr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74;p36">
              <a:extLst>
                <a:ext uri="{FF2B5EF4-FFF2-40B4-BE49-F238E27FC236}">
                  <a16:creationId xmlns:a16="http://schemas.microsoft.com/office/drawing/2014/main" id="{12EE5D0D-6682-366E-8057-D3FEAD4A27CD}"/>
                </a:ext>
              </a:extLst>
            </p:cNvPr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75;p36">
              <a:extLst>
                <a:ext uri="{FF2B5EF4-FFF2-40B4-BE49-F238E27FC236}">
                  <a16:creationId xmlns:a16="http://schemas.microsoft.com/office/drawing/2014/main" id="{D898B0C7-FE16-1642-BB93-52A9C62DD44C}"/>
                </a:ext>
              </a:extLst>
            </p:cNvPr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76;p36">
              <a:extLst>
                <a:ext uri="{FF2B5EF4-FFF2-40B4-BE49-F238E27FC236}">
                  <a16:creationId xmlns:a16="http://schemas.microsoft.com/office/drawing/2014/main" id="{422DDD67-7626-3FA4-0041-6843FE84F86E}"/>
                </a:ext>
              </a:extLst>
            </p:cNvPr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77;p36">
              <a:extLst>
                <a:ext uri="{FF2B5EF4-FFF2-40B4-BE49-F238E27FC236}">
                  <a16:creationId xmlns:a16="http://schemas.microsoft.com/office/drawing/2014/main" id="{6BCE3D9A-4594-BB05-7CC0-9B23CA7DBEE1}"/>
                </a:ext>
              </a:extLst>
            </p:cNvPr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78;p36">
              <a:extLst>
                <a:ext uri="{FF2B5EF4-FFF2-40B4-BE49-F238E27FC236}">
                  <a16:creationId xmlns:a16="http://schemas.microsoft.com/office/drawing/2014/main" id="{19D5A12E-D198-4A64-8ADA-17FD0812EDB9}"/>
                </a:ext>
              </a:extLst>
            </p:cNvPr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79;p36">
              <a:extLst>
                <a:ext uri="{FF2B5EF4-FFF2-40B4-BE49-F238E27FC236}">
                  <a16:creationId xmlns:a16="http://schemas.microsoft.com/office/drawing/2014/main" id="{BCC8925E-8B85-2F03-BF8C-AB4720400065}"/>
                </a:ext>
              </a:extLst>
            </p:cNvPr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80;p36">
              <a:extLst>
                <a:ext uri="{FF2B5EF4-FFF2-40B4-BE49-F238E27FC236}">
                  <a16:creationId xmlns:a16="http://schemas.microsoft.com/office/drawing/2014/main" id="{8A8D713C-9653-FF1D-F12C-D39934B58D9D}"/>
                </a:ext>
              </a:extLst>
            </p:cNvPr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681;p36">
              <a:extLst>
                <a:ext uri="{FF2B5EF4-FFF2-40B4-BE49-F238E27FC236}">
                  <a16:creationId xmlns:a16="http://schemas.microsoft.com/office/drawing/2014/main" id="{8F306D1A-369D-8B0B-EB9D-CE95821ADB60}"/>
                </a:ext>
              </a:extLst>
            </p:cNvPr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682;p36">
              <a:extLst>
                <a:ext uri="{FF2B5EF4-FFF2-40B4-BE49-F238E27FC236}">
                  <a16:creationId xmlns:a16="http://schemas.microsoft.com/office/drawing/2014/main" id="{FB955F56-5B91-D5D4-34B5-2B5C2711CFBD}"/>
                </a:ext>
              </a:extLst>
            </p:cNvPr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683;p36">
              <a:extLst>
                <a:ext uri="{FF2B5EF4-FFF2-40B4-BE49-F238E27FC236}">
                  <a16:creationId xmlns:a16="http://schemas.microsoft.com/office/drawing/2014/main" id="{9DB3A3F8-2C53-6CC2-E5EB-8A8DAAF5AC2A}"/>
                </a:ext>
              </a:extLst>
            </p:cNvPr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684;p36">
              <a:extLst>
                <a:ext uri="{FF2B5EF4-FFF2-40B4-BE49-F238E27FC236}">
                  <a16:creationId xmlns:a16="http://schemas.microsoft.com/office/drawing/2014/main" id="{E7F4E0DD-B3BA-A2A4-AA09-385BD5B3AA48}"/>
                </a:ext>
              </a:extLst>
            </p:cNvPr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685;p36">
              <a:extLst>
                <a:ext uri="{FF2B5EF4-FFF2-40B4-BE49-F238E27FC236}">
                  <a16:creationId xmlns:a16="http://schemas.microsoft.com/office/drawing/2014/main" id="{8767F395-A8A0-B23D-C031-1A22926212EC}"/>
                </a:ext>
              </a:extLst>
            </p:cNvPr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686;p36">
              <a:extLst>
                <a:ext uri="{FF2B5EF4-FFF2-40B4-BE49-F238E27FC236}">
                  <a16:creationId xmlns:a16="http://schemas.microsoft.com/office/drawing/2014/main" id="{5D559A48-ADD0-E0E3-967D-86ADDAAF7A02}"/>
                </a:ext>
              </a:extLst>
            </p:cNvPr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687;p36">
              <a:extLst>
                <a:ext uri="{FF2B5EF4-FFF2-40B4-BE49-F238E27FC236}">
                  <a16:creationId xmlns:a16="http://schemas.microsoft.com/office/drawing/2014/main" id="{2ECA65CC-59BD-2BB8-5CDE-89838D7AB73E}"/>
                </a:ext>
              </a:extLst>
            </p:cNvPr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688;p36">
              <a:extLst>
                <a:ext uri="{FF2B5EF4-FFF2-40B4-BE49-F238E27FC236}">
                  <a16:creationId xmlns:a16="http://schemas.microsoft.com/office/drawing/2014/main" id="{811F87D5-3633-AE53-EBD6-18C7409D2D96}"/>
                </a:ext>
              </a:extLst>
            </p:cNvPr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689;p36">
              <a:extLst>
                <a:ext uri="{FF2B5EF4-FFF2-40B4-BE49-F238E27FC236}">
                  <a16:creationId xmlns:a16="http://schemas.microsoft.com/office/drawing/2014/main" id="{61662AD6-D633-ECC5-7D28-E19764442D7E}"/>
                </a:ext>
              </a:extLst>
            </p:cNvPr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690;p36">
              <a:extLst>
                <a:ext uri="{FF2B5EF4-FFF2-40B4-BE49-F238E27FC236}">
                  <a16:creationId xmlns:a16="http://schemas.microsoft.com/office/drawing/2014/main" id="{7CB06164-EAC7-910F-9405-54E581EFB9E6}"/>
                </a:ext>
              </a:extLst>
            </p:cNvPr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691;p36">
              <a:extLst>
                <a:ext uri="{FF2B5EF4-FFF2-40B4-BE49-F238E27FC236}">
                  <a16:creationId xmlns:a16="http://schemas.microsoft.com/office/drawing/2014/main" id="{35F4F8F3-2EED-2B16-A023-430DAE4EB8F4}"/>
                </a:ext>
              </a:extLst>
            </p:cNvPr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692;p36">
              <a:extLst>
                <a:ext uri="{FF2B5EF4-FFF2-40B4-BE49-F238E27FC236}">
                  <a16:creationId xmlns:a16="http://schemas.microsoft.com/office/drawing/2014/main" id="{EC99C860-49BF-22BE-BE48-29305BDDD0F1}"/>
                </a:ext>
              </a:extLst>
            </p:cNvPr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693;p36">
              <a:extLst>
                <a:ext uri="{FF2B5EF4-FFF2-40B4-BE49-F238E27FC236}">
                  <a16:creationId xmlns:a16="http://schemas.microsoft.com/office/drawing/2014/main" id="{420A5202-8766-05FD-08DF-AD1ABD53C624}"/>
                </a:ext>
              </a:extLst>
            </p:cNvPr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694;p36">
              <a:extLst>
                <a:ext uri="{FF2B5EF4-FFF2-40B4-BE49-F238E27FC236}">
                  <a16:creationId xmlns:a16="http://schemas.microsoft.com/office/drawing/2014/main" id="{22894329-37E3-D459-9AA8-8C3EE7396EAA}"/>
                </a:ext>
              </a:extLst>
            </p:cNvPr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695;p36">
              <a:extLst>
                <a:ext uri="{FF2B5EF4-FFF2-40B4-BE49-F238E27FC236}">
                  <a16:creationId xmlns:a16="http://schemas.microsoft.com/office/drawing/2014/main" id="{879E1288-00C0-A521-FDF7-6D40AD764B08}"/>
                </a:ext>
              </a:extLst>
            </p:cNvPr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696;p36">
              <a:extLst>
                <a:ext uri="{FF2B5EF4-FFF2-40B4-BE49-F238E27FC236}">
                  <a16:creationId xmlns:a16="http://schemas.microsoft.com/office/drawing/2014/main" id="{6BF3E2F8-2F6D-EB02-C402-BD66E3641059}"/>
                </a:ext>
              </a:extLst>
            </p:cNvPr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59027" y="1445119"/>
            <a:ext cx="3967500" cy="2101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</a:t>
            </a:r>
            <a:br>
              <a:rPr lang="en" dirty="0"/>
            </a:br>
            <a:r>
              <a:rPr lang="en" dirty="0"/>
              <a:t>Conclusions</a:t>
            </a:r>
            <a:endParaRPr dirty="0"/>
          </a:p>
        </p:txBody>
      </p:sp>
      <p:grpSp>
        <p:nvGrpSpPr>
          <p:cNvPr id="6" name="Google Shape;1486;p43">
            <a:extLst>
              <a:ext uri="{FF2B5EF4-FFF2-40B4-BE49-F238E27FC236}">
                <a16:creationId xmlns:a16="http://schemas.microsoft.com/office/drawing/2014/main" id="{D314B265-744C-E28C-CF4F-9C32792B5EE6}"/>
              </a:ext>
            </a:extLst>
          </p:cNvPr>
          <p:cNvGrpSpPr/>
          <p:nvPr/>
        </p:nvGrpSpPr>
        <p:grpSpPr>
          <a:xfrm>
            <a:off x="4835134" y="1140761"/>
            <a:ext cx="3526417" cy="3305683"/>
            <a:chOff x="5906263" y="1914018"/>
            <a:chExt cx="3526417" cy="3305683"/>
          </a:xfrm>
        </p:grpSpPr>
        <p:sp>
          <p:nvSpPr>
            <p:cNvPr id="7" name="Google Shape;1487;p43">
              <a:extLst>
                <a:ext uri="{FF2B5EF4-FFF2-40B4-BE49-F238E27FC236}">
                  <a16:creationId xmlns:a16="http://schemas.microsoft.com/office/drawing/2014/main" id="{6D3345F5-BE5C-297E-58E8-8C89856D0851}"/>
                </a:ext>
              </a:extLst>
            </p:cNvPr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8;p43">
              <a:extLst>
                <a:ext uri="{FF2B5EF4-FFF2-40B4-BE49-F238E27FC236}">
                  <a16:creationId xmlns:a16="http://schemas.microsoft.com/office/drawing/2014/main" id="{3CBE134D-A335-A877-FADD-33C639D393C6}"/>
                </a:ext>
              </a:extLst>
            </p:cNvPr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9;p43">
              <a:extLst>
                <a:ext uri="{FF2B5EF4-FFF2-40B4-BE49-F238E27FC236}">
                  <a16:creationId xmlns:a16="http://schemas.microsoft.com/office/drawing/2014/main" id="{BF8B281D-25E0-E24B-3153-2D8566B04CCA}"/>
                </a:ext>
              </a:extLst>
            </p:cNvPr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90;p43">
              <a:extLst>
                <a:ext uri="{FF2B5EF4-FFF2-40B4-BE49-F238E27FC236}">
                  <a16:creationId xmlns:a16="http://schemas.microsoft.com/office/drawing/2014/main" id="{08DC344F-EB00-E063-C6CF-129EFA97089F}"/>
                </a:ext>
              </a:extLst>
            </p:cNvPr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91;p43">
              <a:extLst>
                <a:ext uri="{FF2B5EF4-FFF2-40B4-BE49-F238E27FC236}">
                  <a16:creationId xmlns:a16="http://schemas.microsoft.com/office/drawing/2014/main" id="{1FC8BCB9-7F0F-1C0E-37AC-B1E644105F07}"/>
                </a:ext>
              </a:extLst>
            </p:cNvPr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2;p43">
              <a:extLst>
                <a:ext uri="{FF2B5EF4-FFF2-40B4-BE49-F238E27FC236}">
                  <a16:creationId xmlns:a16="http://schemas.microsoft.com/office/drawing/2014/main" id="{692C771C-56B8-BC1B-33D6-1CA85BD1CAE3}"/>
                </a:ext>
              </a:extLst>
            </p:cNvPr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3;p43">
              <a:extLst>
                <a:ext uri="{FF2B5EF4-FFF2-40B4-BE49-F238E27FC236}">
                  <a16:creationId xmlns:a16="http://schemas.microsoft.com/office/drawing/2014/main" id="{A040F3BC-EC3A-AD2F-2D68-2F2B9748382E}"/>
                </a:ext>
              </a:extLst>
            </p:cNvPr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4;p43">
              <a:extLst>
                <a:ext uri="{FF2B5EF4-FFF2-40B4-BE49-F238E27FC236}">
                  <a16:creationId xmlns:a16="http://schemas.microsoft.com/office/drawing/2014/main" id="{ABAC4181-490D-C64F-3595-9453ED9049B7}"/>
                </a:ext>
              </a:extLst>
            </p:cNvPr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5;p43">
              <a:extLst>
                <a:ext uri="{FF2B5EF4-FFF2-40B4-BE49-F238E27FC236}">
                  <a16:creationId xmlns:a16="http://schemas.microsoft.com/office/drawing/2014/main" id="{F7570F0E-B05C-24C3-BC9D-CAFF446A299F}"/>
                </a:ext>
              </a:extLst>
            </p:cNvPr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6;p43">
              <a:extLst>
                <a:ext uri="{FF2B5EF4-FFF2-40B4-BE49-F238E27FC236}">
                  <a16:creationId xmlns:a16="http://schemas.microsoft.com/office/drawing/2014/main" id="{42B07F45-1076-8A1F-4836-9CA3242356C2}"/>
                </a:ext>
              </a:extLst>
            </p:cNvPr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7;p43">
              <a:extLst>
                <a:ext uri="{FF2B5EF4-FFF2-40B4-BE49-F238E27FC236}">
                  <a16:creationId xmlns:a16="http://schemas.microsoft.com/office/drawing/2014/main" id="{A6A7AD26-8526-B5F8-7969-EBCDC4B28BB8}"/>
                </a:ext>
              </a:extLst>
            </p:cNvPr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8;p43">
              <a:extLst>
                <a:ext uri="{FF2B5EF4-FFF2-40B4-BE49-F238E27FC236}">
                  <a16:creationId xmlns:a16="http://schemas.microsoft.com/office/drawing/2014/main" id="{AFC60B0C-9276-2175-1489-3C75D007342C}"/>
                </a:ext>
              </a:extLst>
            </p:cNvPr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9;p43">
              <a:extLst>
                <a:ext uri="{FF2B5EF4-FFF2-40B4-BE49-F238E27FC236}">
                  <a16:creationId xmlns:a16="http://schemas.microsoft.com/office/drawing/2014/main" id="{A399481A-9AA0-F831-FCBB-4593D8310A16}"/>
                </a:ext>
              </a:extLst>
            </p:cNvPr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00;p43">
              <a:extLst>
                <a:ext uri="{FF2B5EF4-FFF2-40B4-BE49-F238E27FC236}">
                  <a16:creationId xmlns:a16="http://schemas.microsoft.com/office/drawing/2014/main" id="{927B6205-B188-FB4C-EBFE-CDF978C64467}"/>
                </a:ext>
              </a:extLst>
            </p:cNvPr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1;p43">
              <a:extLst>
                <a:ext uri="{FF2B5EF4-FFF2-40B4-BE49-F238E27FC236}">
                  <a16:creationId xmlns:a16="http://schemas.microsoft.com/office/drawing/2014/main" id="{A2FB90B4-DB82-C75D-BAFB-BF20802A0B18}"/>
                </a:ext>
              </a:extLst>
            </p:cNvPr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2;p43">
              <a:extLst>
                <a:ext uri="{FF2B5EF4-FFF2-40B4-BE49-F238E27FC236}">
                  <a16:creationId xmlns:a16="http://schemas.microsoft.com/office/drawing/2014/main" id="{6D61F13D-5EBE-FEED-AC9E-DE4E42011AAA}"/>
                </a:ext>
              </a:extLst>
            </p:cNvPr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3;p43">
              <a:extLst>
                <a:ext uri="{FF2B5EF4-FFF2-40B4-BE49-F238E27FC236}">
                  <a16:creationId xmlns:a16="http://schemas.microsoft.com/office/drawing/2014/main" id="{6036639E-9DF3-FA08-6EFE-CC3040606D15}"/>
                </a:ext>
              </a:extLst>
            </p:cNvPr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4;p43">
              <a:extLst>
                <a:ext uri="{FF2B5EF4-FFF2-40B4-BE49-F238E27FC236}">
                  <a16:creationId xmlns:a16="http://schemas.microsoft.com/office/drawing/2014/main" id="{B19A05A6-3D6B-AD4D-9109-1EC880B0788A}"/>
                </a:ext>
              </a:extLst>
            </p:cNvPr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5;p43">
              <a:extLst>
                <a:ext uri="{FF2B5EF4-FFF2-40B4-BE49-F238E27FC236}">
                  <a16:creationId xmlns:a16="http://schemas.microsoft.com/office/drawing/2014/main" id="{8E8183CE-8C9B-3FE4-4A98-ED0A76885A6A}"/>
                </a:ext>
              </a:extLst>
            </p:cNvPr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6;p43">
              <a:extLst>
                <a:ext uri="{FF2B5EF4-FFF2-40B4-BE49-F238E27FC236}">
                  <a16:creationId xmlns:a16="http://schemas.microsoft.com/office/drawing/2014/main" id="{9D3DC409-9DB4-2631-2BC2-95CAF4CDE22A}"/>
                </a:ext>
              </a:extLst>
            </p:cNvPr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7;p43">
              <a:extLst>
                <a:ext uri="{FF2B5EF4-FFF2-40B4-BE49-F238E27FC236}">
                  <a16:creationId xmlns:a16="http://schemas.microsoft.com/office/drawing/2014/main" id="{918B217E-15EA-47F5-E2F8-9E829F0EF63E}"/>
                </a:ext>
              </a:extLst>
            </p:cNvPr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43">
              <a:extLst>
                <a:ext uri="{FF2B5EF4-FFF2-40B4-BE49-F238E27FC236}">
                  <a16:creationId xmlns:a16="http://schemas.microsoft.com/office/drawing/2014/main" id="{AA692504-8606-ED0F-D8B3-CD7B5F0DC126}"/>
                </a:ext>
              </a:extLst>
            </p:cNvPr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9;p43">
              <a:extLst>
                <a:ext uri="{FF2B5EF4-FFF2-40B4-BE49-F238E27FC236}">
                  <a16:creationId xmlns:a16="http://schemas.microsoft.com/office/drawing/2014/main" id="{CAF94FC9-78D0-DD35-5A16-FA56C2603EDD}"/>
                </a:ext>
              </a:extLst>
            </p:cNvPr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10;p43">
              <a:extLst>
                <a:ext uri="{FF2B5EF4-FFF2-40B4-BE49-F238E27FC236}">
                  <a16:creationId xmlns:a16="http://schemas.microsoft.com/office/drawing/2014/main" id="{EE80E514-52F9-D494-B5E6-7DDDB51D30A4}"/>
                </a:ext>
              </a:extLst>
            </p:cNvPr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11;p43">
              <a:extLst>
                <a:ext uri="{FF2B5EF4-FFF2-40B4-BE49-F238E27FC236}">
                  <a16:creationId xmlns:a16="http://schemas.microsoft.com/office/drawing/2014/main" id="{6E074C8A-2783-34EC-7017-1AFB9507EE03}"/>
                </a:ext>
              </a:extLst>
            </p:cNvPr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12;p43">
              <a:extLst>
                <a:ext uri="{FF2B5EF4-FFF2-40B4-BE49-F238E27FC236}">
                  <a16:creationId xmlns:a16="http://schemas.microsoft.com/office/drawing/2014/main" id="{5925B2F8-E43F-635F-AD87-CAA777B3E6CF}"/>
                </a:ext>
              </a:extLst>
            </p:cNvPr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3;p43">
              <a:extLst>
                <a:ext uri="{FF2B5EF4-FFF2-40B4-BE49-F238E27FC236}">
                  <a16:creationId xmlns:a16="http://schemas.microsoft.com/office/drawing/2014/main" id="{AFB807B7-C9AF-0069-9016-62F52D8A05DE}"/>
                </a:ext>
              </a:extLst>
            </p:cNvPr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14;p43">
              <a:extLst>
                <a:ext uri="{FF2B5EF4-FFF2-40B4-BE49-F238E27FC236}">
                  <a16:creationId xmlns:a16="http://schemas.microsoft.com/office/drawing/2014/main" id="{C5A4A043-77F1-E16A-BE9A-8A07ED072B15}"/>
                </a:ext>
              </a:extLst>
            </p:cNvPr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5;p43">
              <a:extLst>
                <a:ext uri="{FF2B5EF4-FFF2-40B4-BE49-F238E27FC236}">
                  <a16:creationId xmlns:a16="http://schemas.microsoft.com/office/drawing/2014/main" id="{7291C567-EEE0-6321-1556-E43DB7199682}"/>
                </a:ext>
              </a:extLst>
            </p:cNvPr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6;p43">
              <a:extLst>
                <a:ext uri="{FF2B5EF4-FFF2-40B4-BE49-F238E27FC236}">
                  <a16:creationId xmlns:a16="http://schemas.microsoft.com/office/drawing/2014/main" id="{6EE2467B-E21C-8330-86E2-CD2918BBBD76}"/>
                </a:ext>
              </a:extLst>
            </p:cNvPr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7;p43">
              <a:extLst>
                <a:ext uri="{FF2B5EF4-FFF2-40B4-BE49-F238E27FC236}">
                  <a16:creationId xmlns:a16="http://schemas.microsoft.com/office/drawing/2014/main" id="{659CB1EB-1C71-94B6-2A3C-10F693BBB91C}"/>
                </a:ext>
              </a:extLst>
            </p:cNvPr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8;p43">
              <a:extLst>
                <a:ext uri="{FF2B5EF4-FFF2-40B4-BE49-F238E27FC236}">
                  <a16:creationId xmlns:a16="http://schemas.microsoft.com/office/drawing/2014/main" id="{97643A18-4BCB-3FBA-F9F5-25966905778F}"/>
                </a:ext>
              </a:extLst>
            </p:cNvPr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9;p43">
              <a:extLst>
                <a:ext uri="{FF2B5EF4-FFF2-40B4-BE49-F238E27FC236}">
                  <a16:creationId xmlns:a16="http://schemas.microsoft.com/office/drawing/2014/main" id="{5DD6F9BD-74FA-8989-17FC-689136CD087E}"/>
                </a:ext>
              </a:extLst>
            </p:cNvPr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0;p43">
              <a:extLst>
                <a:ext uri="{FF2B5EF4-FFF2-40B4-BE49-F238E27FC236}">
                  <a16:creationId xmlns:a16="http://schemas.microsoft.com/office/drawing/2014/main" id="{33B0A2A2-03FA-5F22-4946-6E1FDEAA4A4C}"/>
                </a:ext>
              </a:extLst>
            </p:cNvPr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21;p43">
              <a:extLst>
                <a:ext uri="{FF2B5EF4-FFF2-40B4-BE49-F238E27FC236}">
                  <a16:creationId xmlns:a16="http://schemas.microsoft.com/office/drawing/2014/main" id="{A1AAAB60-09E5-5E32-FC98-B6677130CBA0}"/>
                </a:ext>
              </a:extLst>
            </p:cNvPr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2;p43">
              <a:extLst>
                <a:ext uri="{FF2B5EF4-FFF2-40B4-BE49-F238E27FC236}">
                  <a16:creationId xmlns:a16="http://schemas.microsoft.com/office/drawing/2014/main" id="{5A21D9AE-5FB4-B585-7349-90BC6CB6488C}"/>
                </a:ext>
              </a:extLst>
            </p:cNvPr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3;p43">
              <a:extLst>
                <a:ext uri="{FF2B5EF4-FFF2-40B4-BE49-F238E27FC236}">
                  <a16:creationId xmlns:a16="http://schemas.microsoft.com/office/drawing/2014/main" id="{98126CB2-02A5-678D-9C62-57CC14243842}"/>
                </a:ext>
              </a:extLst>
            </p:cNvPr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24;p43">
              <a:extLst>
                <a:ext uri="{FF2B5EF4-FFF2-40B4-BE49-F238E27FC236}">
                  <a16:creationId xmlns:a16="http://schemas.microsoft.com/office/drawing/2014/main" id="{E32BE8E5-9BEC-AA86-B506-E78BBFAA8E79}"/>
                </a:ext>
              </a:extLst>
            </p:cNvPr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25;p43">
              <a:extLst>
                <a:ext uri="{FF2B5EF4-FFF2-40B4-BE49-F238E27FC236}">
                  <a16:creationId xmlns:a16="http://schemas.microsoft.com/office/drawing/2014/main" id="{F096C0C7-75D7-8AE9-A86B-85D1587B69B5}"/>
                </a:ext>
              </a:extLst>
            </p:cNvPr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6;p43">
              <a:extLst>
                <a:ext uri="{FF2B5EF4-FFF2-40B4-BE49-F238E27FC236}">
                  <a16:creationId xmlns:a16="http://schemas.microsoft.com/office/drawing/2014/main" id="{252B4634-C80E-B781-6272-FA1116E271B8}"/>
                </a:ext>
              </a:extLst>
            </p:cNvPr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7;p43">
              <a:extLst>
                <a:ext uri="{FF2B5EF4-FFF2-40B4-BE49-F238E27FC236}">
                  <a16:creationId xmlns:a16="http://schemas.microsoft.com/office/drawing/2014/main" id="{C221D820-890F-09BD-92BD-24D7B7CDC7AE}"/>
                </a:ext>
              </a:extLst>
            </p:cNvPr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8;p43">
              <a:extLst>
                <a:ext uri="{FF2B5EF4-FFF2-40B4-BE49-F238E27FC236}">
                  <a16:creationId xmlns:a16="http://schemas.microsoft.com/office/drawing/2014/main" id="{D4237F52-775B-6EE6-C280-F2138FA12434}"/>
                </a:ext>
              </a:extLst>
            </p:cNvPr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9;p43">
              <a:extLst>
                <a:ext uri="{FF2B5EF4-FFF2-40B4-BE49-F238E27FC236}">
                  <a16:creationId xmlns:a16="http://schemas.microsoft.com/office/drawing/2014/main" id="{E8A6384D-46B5-CCAF-98B7-DA1710081481}"/>
                </a:ext>
              </a:extLst>
            </p:cNvPr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30;p43">
              <a:extLst>
                <a:ext uri="{FF2B5EF4-FFF2-40B4-BE49-F238E27FC236}">
                  <a16:creationId xmlns:a16="http://schemas.microsoft.com/office/drawing/2014/main" id="{08A440F4-D0BA-EAD8-A7B9-74C633BF6225}"/>
                </a:ext>
              </a:extLst>
            </p:cNvPr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31;p43">
              <a:extLst>
                <a:ext uri="{FF2B5EF4-FFF2-40B4-BE49-F238E27FC236}">
                  <a16:creationId xmlns:a16="http://schemas.microsoft.com/office/drawing/2014/main" id="{EC0ED8D4-E768-DC4E-4B8E-65EB0ECA4860}"/>
                </a:ext>
              </a:extLst>
            </p:cNvPr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32;p43">
              <a:extLst>
                <a:ext uri="{FF2B5EF4-FFF2-40B4-BE49-F238E27FC236}">
                  <a16:creationId xmlns:a16="http://schemas.microsoft.com/office/drawing/2014/main" id="{B2249123-0D4D-8CEA-8C90-58816C63FBAB}"/>
                </a:ext>
              </a:extLst>
            </p:cNvPr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33;p43">
              <a:extLst>
                <a:ext uri="{FF2B5EF4-FFF2-40B4-BE49-F238E27FC236}">
                  <a16:creationId xmlns:a16="http://schemas.microsoft.com/office/drawing/2014/main" id="{4E593214-C339-9706-4094-C111987BC0D2}"/>
                </a:ext>
              </a:extLst>
            </p:cNvPr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34;p43">
              <a:extLst>
                <a:ext uri="{FF2B5EF4-FFF2-40B4-BE49-F238E27FC236}">
                  <a16:creationId xmlns:a16="http://schemas.microsoft.com/office/drawing/2014/main" id="{28666DCE-121B-6F50-6E0C-E3937EA8541B}"/>
                </a:ext>
              </a:extLst>
            </p:cNvPr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35;p43">
              <a:extLst>
                <a:ext uri="{FF2B5EF4-FFF2-40B4-BE49-F238E27FC236}">
                  <a16:creationId xmlns:a16="http://schemas.microsoft.com/office/drawing/2014/main" id="{02A41C4E-72FA-3708-04F2-4C5849B16704}"/>
                </a:ext>
              </a:extLst>
            </p:cNvPr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6;p43">
              <a:extLst>
                <a:ext uri="{FF2B5EF4-FFF2-40B4-BE49-F238E27FC236}">
                  <a16:creationId xmlns:a16="http://schemas.microsoft.com/office/drawing/2014/main" id="{0E368690-97BE-1BF3-589F-2C54BC4BFC85}"/>
                </a:ext>
              </a:extLst>
            </p:cNvPr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7;p43">
              <a:extLst>
                <a:ext uri="{FF2B5EF4-FFF2-40B4-BE49-F238E27FC236}">
                  <a16:creationId xmlns:a16="http://schemas.microsoft.com/office/drawing/2014/main" id="{AEF1B2BA-8C8A-CE82-88F9-4589C4A8B51C}"/>
                </a:ext>
              </a:extLst>
            </p:cNvPr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8;p43">
              <a:extLst>
                <a:ext uri="{FF2B5EF4-FFF2-40B4-BE49-F238E27FC236}">
                  <a16:creationId xmlns:a16="http://schemas.microsoft.com/office/drawing/2014/main" id="{C2D54468-D682-90D4-7094-7E21808DC3FD}"/>
                </a:ext>
              </a:extLst>
            </p:cNvPr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9;p43">
              <a:extLst>
                <a:ext uri="{FF2B5EF4-FFF2-40B4-BE49-F238E27FC236}">
                  <a16:creationId xmlns:a16="http://schemas.microsoft.com/office/drawing/2014/main" id="{5C2F7ED0-BFF7-0CA9-77F6-54E93215FBD8}"/>
                </a:ext>
              </a:extLst>
            </p:cNvPr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40;p43">
              <a:extLst>
                <a:ext uri="{FF2B5EF4-FFF2-40B4-BE49-F238E27FC236}">
                  <a16:creationId xmlns:a16="http://schemas.microsoft.com/office/drawing/2014/main" id="{AE910DA1-095C-60F5-F1CC-59079CE88276}"/>
                </a:ext>
              </a:extLst>
            </p:cNvPr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41;p43">
              <a:extLst>
                <a:ext uri="{FF2B5EF4-FFF2-40B4-BE49-F238E27FC236}">
                  <a16:creationId xmlns:a16="http://schemas.microsoft.com/office/drawing/2014/main" id="{5EF12EC4-628A-B6CA-A5EB-47DAE3145507}"/>
                </a:ext>
              </a:extLst>
            </p:cNvPr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42;p43">
              <a:extLst>
                <a:ext uri="{FF2B5EF4-FFF2-40B4-BE49-F238E27FC236}">
                  <a16:creationId xmlns:a16="http://schemas.microsoft.com/office/drawing/2014/main" id="{FA3F147A-47FF-69C7-9856-8A742398A7A6}"/>
                </a:ext>
              </a:extLst>
            </p:cNvPr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43;p43">
              <a:extLst>
                <a:ext uri="{FF2B5EF4-FFF2-40B4-BE49-F238E27FC236}">
                  <a16:creationId xmlns:a16="http://schemas.microsoft.com/office/drawing/2014/main" id="{1F60AD53-7478-BC65-AF2A-55B6004A4C57}"/>
                </a:ext>
              </a:extLst>
            </p:cNvPr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544;p43">
              <a:extLst>
                <a:ext uri="{FF2B5EF4-FFF2-40B4-BE49-F238E27FC236}">
                  <a16:creationId xmlns:a16="http://schemas.microsoft.com/office/drawing/2014/main" id="{6AF920A3-F47A-33C2-B0F3-52CA1E172938}"/>
                </a:ext>
              </a:extLst>
            </p:cNvPr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545;p43">
              <a:extLst>
                <a:ext uri="{FF2B5EF4-FFF2-40B4-BE49-F238E27FC236}">
                  <a16:creationId xmlns:a16="http://schemas.microsoft.com/office/drawing/2014/main" id="{0B024A3B-B9BD-9DCC-63CD-8E849CDFA73F}"/>
                </a:ext>
              </a:extLst>
            </p:cNvPr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546;p43">
              <a:extLst>
                <a:ext uri="{FF2B5EF4-FFF2-40B4-BE49-F238E27FC236}">
                  <a16:creationId xmlns:a16="http://schemas.microsoft.com/office/drawing/2014/main" id="{5C8D1FC7-B2B1-29C5-7E44-97C0C9D1B0DE}"/>
                </a:ext>
              </a:extLst>
            </p:cNvPr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547;p43">
              <a:extLst>
                <a:ext uri="{FF2B5EF4-FFF2-40B4-BE49-F238E27FC236}">
                  <a16:creationId xmlns:a16="http://schemas.microsoft.com/office/drawing/2014/main" id="{E31D78C8-2327-A221-AFD7-DF8E3CF0A2D5}"/>
                </a:ext>
              </a:extLst>
            </p:cNvPr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548;p43">
              <a:extLst>
                <a:ext uri="{FF2B5EF4-FFF2-40B4-BE49-F238E27FC236}">
                  <a16:creationId xmlns:a16="http://schemas.microsoft.com/office/drawing/2014/main" id="{CBD4FC22-D3A3-9583-A7DB-234DDECBFED1}"/>
                </a:ext>
              </a:extLst>
            </p:cNvPr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549;p43">
              <a:extLst>
                <a:ext uri="{FF2B5EF4-FFF2-40B4-BE49-F238E27FC236}">
                  <a16:creationId xmlns:a16="http://schemas.microsoft.com/office/drawing/2014/main" id="{DC249049-276B-716D-0717-E99D3099D12E}"/>
                </a:ext>
              </a:extLst>
            </p:cNvPr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550;p43">
              <a:extLst>
                <a:ext uri="{FF2B5EF4-FFF2-40B4-BE49-F238E27FC236}">
                  <a16:creationId xmlns:a16="http://schemas.microsoft.com/office/drawing/2014/main" id="{B41BFDE1-3A34-80AF-3FA4-13757CE2216B}"/>
                </a:ext>
              </a:extLst>
            </p:cNvPr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551;p43">
              <a:extLst>
                <a:ext uri="{FF2B5EF4-FFF2-40B4-BE49-F238E27FC236}">
                  <a16:creationId xmlns:a16="http://schemas.microsoft.com/office/drawing/2014/main" id="{096BCF54-0394-8F78-B6CC-435D449CCD19}"/>
                </a:ext>
              </a:extLst>
            </p:cNvPr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552;p43">
              <a:extLst>
                <a:ext uri="{FF2B5EF4-FFF2-40B4-BE49-F238E27FC236}">
                  <a16:creationId xmlns:a16="http://schemas.microsoft.com/office/drawing/2014/main" id="{A5F78E6C-9F3B-5A91-0477-42997EBB8710}"/>
                </a:ext>
              </a:extLst>
            </p:cNvPr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553;p43">
              <a:extLst>
                <a:ext uri="{FF2B5EF4-FFF2-40B4-BE49-F238E27FC236}">
                  <a16:creationId xmlns:a16="http://schemas.microsoft.com/office/drawing/2014/main" id="{75A30219-7D87-CF27-DE48-CA823DD366E3}"/>
                </a:ext>
              </a:extLst>
            </p:cNvPr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554;p43">
              <a:extLst>
                <a:ext uri="{FF2B5EF4-FFF2-40B4-BE49-F238E27FC236}">
                  <a16:creationId xmlns:a16="http://schemas.microsoft.com/office/drawing/2014/main" id="{B1DC7DCB-3F88-1279-70CA-A0B51E630841}"/>
                </a:ext>
              </a:extLst>
            </p:cNvPr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555;p43">
              <a:extLst>
                <a:ext uri="{FF2B5EF4-FFF2-40B4-BE49-F238E27FC236}">
                  <a16:creationId xmlns:a16="http://schemas.microsoft.com/office/drawing/2014/main" id="{7D8E308D-C7D5-BB6F-E481-788723A8CBE5}"/>
                </a:ext>
              </a:extLst>
            </p:cNvPr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556;p43">
              <a:extLst>
                <a:ext uri="{FF2B5EF4-FFF2-40B4-BE49-F238E27FC236}">
                  <a16:creationId xmlns:a16="http://schemas.microsoft.com/office/drawing/2014/main" id="{76ED0847-5689-324D-1788-AEC6FA4CEDFB}"/>
                </a:ext>
              </a:extLst>
            </p:cNvPr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557;p43">
              <a:extLst>
                <a:ext uri="{FF2B5EF4-FFF2-40B4-BE49-F238E27FC236}">
                  <a16:creationId xmlns:a16="http://schemas.microsoft.com/office/drawing/2014/main" id="{FE517C85-D049-0EA6-CD2E-5316F41B75EE}"/>
                </a:ext>
              </a:extLst>
            </p:cNvPr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558;p43">
              <a:extLst>
                <a:ext uri="{FF2B5EF4-FFF2-40B4-BE49-F238E27FC236}">
                  <a16:creationId xmlns:a16="http://schemas.microsoft.com/office/drawing/2014/main" id="{7AAF18C2-52B4-DF08-3466-D3CFA7495475}"/>
                </a:ext>
              </a:extLst>
            </p:cNvPr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559;p43">
              <a:extLst>
                <a:ext uri="{FF2B5EF4-FFF2-40B4-BE49-F238E27FC236}">
                  <a16:creationId xmlns:a16="http://schemas.microsoft.com/office/drawing/2014/main" id="{3845995B-F9DE-941A-991E-8634C4239D4B}"/>
                </a:ext>
              </a:extLst>
            </p:cNvPr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560;p43">
              <a:extLst>
                <a:ext uri="{FF2B5EF4-FFF2-40B4-BE49-F238E27FC236}">
                  <a16:creationId xmlns:a16="http://schemas.microsoft.com/office/drawing/2014/main" id="{9A69C488-E05F-167E-38C6-5D77E25ACDB3}"/>
                </a:ext>
              </a:extLst>
            </p:cNvPr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561;p43">
              <a:extLst>
                <a:ext uri="{FF2B5EF4-FFF2-40B4-BE49-F238E27FC236}">
                  <a16:creationId xmlns:a16="http://schemas.microsoft.com/office/drawing/2014/main" id="{3EF663A5-0788-6D56-9B3E-B9B236B4CC1D}"/>
                </a:ext>
              </a:extLst>
            </p:cNvPr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562;p43">
              <a:extLst>
                <a:ext uri="{FF2B5EF4-FFF2-40B4-BE49-F238E27FC236}">
                  <a16:creationId xmlns:a16="http://schemas.microsoft.com/office/drawing/2014/main" id="{14CD4348-6515-8BA9-67D3-5AD838B85F0F}"/>
                </a:ext>
              </a:extLst>
            </p:cNvPr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563;p43">
              <a:extLst>
                <a:ext uri="{FF2B5EF4-FFF2-40B4-BE49-F238E27FC236}">
                  <a16:creationId xmlns:a16="http://schemas.microsoft.com/office/drawing/2014/main" id="{2A4B2471-D521-266F-8807-75B0354EEF94}"/>
                </a:ext>
              </a:extLst>
            </p:cNvPr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564;p43">
              <a:extLst>
                <a:ext uri="{FF2B5EF4-FFF2-40B4-BE49-F238E27FC236}">
                  <a16:creationId xmlns:a16="http://schemas.microsoft.com/office/drawing/2014/main" id="{7FC2371C-D063-D234-7390-01D2E9B23B87}"/>
                </a:ext>
              </a:extLst>
            </p:cNvPr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565;p43">
              <a:extLst>
                <a:ext uri="{FF2B5EF4-FFF2-40B4-BE49-F238E27FC236}">
                  <a16:creationId xmlns:a16="http://schemas.microsoft.com/office/drawing/2014/main" id="{8816AFF0-F6BC-49D1-607E-C7828102C6FE}"/>
                </a:ext>
              </a:extLst>
            </p:cNvPr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566;p43">
              <a:extLst>
                <a:ext uri="{FF2B5EF4-FFF2-40B4-BE49-F238E27FC236}">
                  <a16:creationId xmlns:a16="http://schemas.microsoft.com/office/drawing/2014/main" id="{89CED3E4-0CEC-7CC7-BC0A-29F7CCD99B9D}"/>
                </a:ext>
              </a:extLst>
            </p:cNvPr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567;p43">
              <a:extLst>
                <a:ext uri="{FF2B5EF4-FFF2-40B4-BE49-F238E27FC236}">
                  <a16:creationId xmlns:a16="http://schemas.microsoft.com/office/drawing/2014/main" id="{CFB0A2A4-69FE-A781-EFD0-9166D317E64A}"/>
                </a:ext>
              </a:extLst>
            </p:cNvPr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568;p43">
              <a:extLst>
                <a:ext uri="{FF2B5EF4-FFF2-40B4-BE49-F238E27FC236}">
                  <a16:creationId xmlns:a16="http://schemas.microsoft.com/office/drawing/2014/main" id="{FD164C7F-08A5-A2A3-7883-DFD59118A6CB}"/>
                </a:ext>
              </a:extLst>
            </p:cNvPr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569;p43">
              <a:extLst>
                <a:ext uri="{FF2B5EF4-FFF2-40B4-BE49-F238E27FC236}">
                  <a16:creationId xmlns:a16="http://schemas.microsoft.com/office/drawing/2014/main" id="{12646FC4-F63D-E9E7-5FE3-46A624C90032}"/>
                </a:ext>
              </a:extLst>
            </p:cNvPr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570;p43">
              <a:extLst>
                <a:ext uri="{FF2B5EF4-FFF2-40B4-BE49-F238E27FC236}">
                  <a16:creationId xmlns:a16="http://schemas.microsoft.com/office/drawing/2014/main" id="{230F5F0E-8FF9-FED6-241D-3857F04671C8}"/>
                </a:ext>
              </a:extLst>
            </p:cNvPr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571;p43">
              <a:extLst>
                <a:ext uri="{FF2B5EF4-FFF2-40B4-BE49-F238E27FC236}">
                  <a16:creationId xmlns:a16="http://schemas.microsoft.com/office/drawing/2014/main" id="{D4B0534C-5BBF-663C-AA4A-B2689D1A1214}"/>
                </a:ext>
              </a:extLst>
            </p:cNvPr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572;p43">
              <a:extLst>
                <a:ext uri="{FF2B5EF4-FFF2-40B4-BE49-F238E27FC236}">
                  <a16:creationId xmlns:a16="http://schemas.microsoft.com/office/drawing/2014/main" id="{C795BB69-5C46-884D-B72A-DB9C82283C93}"/>
                </a:ext>
              </a:extLst>
            </p:cNvPr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573;p43">
              <a:extLst>
                <a:ext uri="{FF2B5EF4-FFF2-40B4-BE49-F238E27FC236}">
                  <a16:creationId xmlns:a16="http://schemas.microsoft.com/office/drawing/2014/main" id="{778B4C42-9B04-44E8-ABF9-176A7B2640EB}"/>
                </a:ext>
              </a:extLst>
            </p:cNvPr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574;p43">
              <a:extLst>
                <a:ext uri="{FF2B5EF4-FFF2-40B4-BE49-F238E27FC236}">
                  <a16:creationId xmlns:a16="http://schemas.microsoft.com/office/drawing/2014/main" id="{70CEE3CD-BAF9-1676-E9AB-26500DDF3882}"/>
                </a:ext>
              </a:extLst>
            </p:cNvPr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575;p43">
              <a:extLst>
                <a:ext uri="{FF2B5EF4-FFF2-40B4-BE49-F238E27FC236}">
                  <a16:creationId xmlns:a16="http://schemas.microsoft.com/office/drawing/2014/main" id="{AEEED799-9F3C-A3F2-5BE1-EEC8FE3333CA}"/>
                </a:ext>
              </a:extLst>
            </p:cNvPr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576;p43">
              <a:extLst>
                <a:ext uri="{FF2B5EF4-FFF2-40B4-BE49-F238E27FC236}">
                  <a16:creationId xmlns:a16="http://schemas.microsoft.com/office/drawing/2014/main" id="{B0F7AC2F-8395-FE15-24AC-4FB0DEE5FB88}"/>
                </a:ext>
              </a:extLst>
            </p:cNvPr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577;p43">
              <a:extLst>
                <a:ext uri="{FF2B5EF4-FFF2-40B4-BE49-F238E27FC236}">
                  <a16:creationId xmlns:a16="http://schemas.microsoft.com/office/drawing/2014/main" id="{B9358AFB-4BD3-D818-F14F-6AF870F62EAB}"/>
                </a:ext>
              </a:extLst>
            </p:cNvPr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578;p43">
              <a:extLst>
                <a:ext uri="{FF2B5EF4-FFF2-40B4-BE49-F238E27FC236}">
                  <a16:creationId xmlns:a16="http://schemas.microsoft.com/office/drawing/2014/main" id="{60FDC026-BD20-093D-6B4B-39A1E5973EF4}"/>
                </a:ext>
              </a:extLst>
            </p:cNvPr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579;p43">
              <a:extLst>
                <a:ext uri="{FF2B5EF4-FFF2-40B4-BE49-F238E27FC236}">
                  <a16:creationId xmlns:a16="http://schemas.microsoft.com/office/drawing/2014/main" id="{BF944347-151F-018A-7E48-60BD5ED8C415}"/>
                </a:ext>
              </a:extLst>
            </p:cNvPr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580;p43">
              <a:extLst>
                <a:ext uri="{FF2B5EF4-FFF2-40B4-BE49-F238E27FC236}">
                  <a16:creationId xmlns:a16="http://schemas.microsoft.com/office/drawing/2014/main" id="{8DEC1F1C-9810-D233-E2DF-5909F8EAB07A}"/>
                </a:ext>
              </a:extLst>
            </p:cNvPr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581;p43">
              <a:extLst>
                <a:ext uri="{FF2B5EF4-FFF2-40B4-BE49-F238E27FC236}">
                  <a16:creationId xmlns:a16="http://schemas.microsoft.com/office/drawing/2014/main" id="{D654C089-F8AE-5BE3-23A5-1C5BA82AB772}"/>
                </a:ext>
              </a:extLst>
            </p:cNvPr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582;p43">
              <a:extLst>
                <a:ext uri="{FF2B5EF4-FFF2-40B4-BE49-F238E27FC236}">
                  <a16:creationId xmlns:a16="http://schemas.microsoft.com/office/drawing/2014/main" id="{496037EF-21DE-8942-D213-33894DE020E7}"/>
                </a:ext>
              </a:extLst>
            </p:cNvPr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583;p43">
              <a:extLst>
                <a:ext uri="{FF2B5EF4-FFF2-40B4-BE49-F238E27FC236}">
                  <a16:creationId xmlns:a16="http://schemas.microsoft.com/office/drawing/2014/main" id="{A78C102B-2D08-D36E-F7CE-3AE6E4056502}"/>
                </a:ext>
              </a:extLst>
            </p:cNvPr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584;p43">
              <a:extLst>
                <a:ext uri="{FF2B5EF4-FFF2-40B4-BE49-F238E27FC236}">
                  <a16:creationId xmlns:a16="http://schemas.microsoft.com/office/drawing/2014/main" id="{B7A0D41B-63AD-CE07-CE70-707915C1BD76}"/>
                </a:ext>
              </a:extLst>
            </p:cNvPr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585;p43">
              <a:extLst>
                <a:ext uri="{FF2B5EF4-FFF2-40B4-BE49-F238E27FC236}">
                  <a16:creationId xmlns:a16="http://schemas.microsoft.com/office/drawing/2014/main" id="{5AF83BE5-D7B4-E30B-624C-4257F9F5C810}"/>
                </a:ext>
              </a:extLst>
            </p:cNvPr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586;p43">
              <a:extLst>
                <a:ext uri="{FF2B5EF4-FFF2-40B4-BE49-F238E27FC236}">
                  <a16:creationId xmlns:a16="http://schemas.microsoft.com/office/drawing/2014/main" id="{1FBBC9FD-00F5-CC4B-8F1D-8E28B26B4824}"/>
                </a:ext>
              </a:extLst>
            </p:cNvPr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587;p43">
              <a:extLst>
                <a:ext uri="{FF2B5EF4-FFF2-40B4-BE49-F238E27FC236}">
                  <a16:creationId xmlns:a16="http://schemas.microsoft.com/office/drawing/2014/main" id="{82D36113-65B5-3E39-C3C5-D3815B346F9D}"/>
                </a:ext>
              </a:extLst>
            </p:cNvPr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588;p43">
              <a:extLst>
                <a:ext uri="{FF2B5EF4-FFF2-40B4-BE49-F238E27FC236}">
                  <a16:creationId xmlns:a16="http://schemas.microsoft.com/office/drawing/2014/main" id="{C566BA80-C174-C43B-1923-A4B348DE9235}"/>
                </a:ext>
              </a:extLst>
            </p:cNvPr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589;p43">
              <a:extLst>
                <a:ext uri="{FF2B5EF4-FFF2-40B4-BE49-F238E27FC236}">
                  <a16:creationId xmlns:a16="http://schemas.microsoft.com/office/drawing/2014/main" id="{DEC4CEAA-AC6B-E5D8-E78D-B5AFB02C983F}"/>
                </a:ext>
              </a:extLst>
            </p:cNvPr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590;p43">
              <a:extLst>
                <a:ext uri="{FF2B5EF4-FFF2-40B4-BE49-F238E27FC236}">
                  <a16:creationId xmlns:a16="http://schemas.microsoft.com/office/drawing/2014/main" id="{1614DC19-D675-0C8D-F809-2D190E18C63F}"/>
                </a:ext>
              </a:extLst>
            </p:cNvPr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591;p43">
              <a:extLst>
                <a:ext uri="{FF2B5EF4-FFF2-40B4-BE49-F238E27FC236}">
                  <a16:creationId xmlns:a16="http://schemas.microsoft.com/office/drawing/2014/main" id="{9E4833A4-571C-FD0F-DE7F-EA96B7D0C67C}"/>
                </a:ext>
              </a:extLst>
            </p:cNvPr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592;p43">
              <a:extLst>
                <a:ext uri="{FF2B5EF4-FFF2-40B4-BE49-F238E27FC236}">
                  <a16:creationId xmlns:a16="http://schemas.microsoft.com/office/drawing/2014/main" id="{73964B17-5CE5-E660-F6E0-67F207DDAA52}"/>
                </a:ext>
              </a:extLst>
            </p:cNvPr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593;p43">
              <a:extLst>
                <a:ext uri="{FF2B5EF4-FFF2-40B4-BE49-F238E27FC236}">
                  <a16:creationId xmlns:a16="http://schemas.microsoft.com/office/drawing/2014/main" id="{B3ED9D36-B3BB-BDC8-04C4-00215CF60F70}"/>
                </a:ext>
              </a:extLst>
            </p:cNvPr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594;p43">
              <a:extLst>
                <a:ext uri="{FF2B5EF4-FFF2-40B4-BE49-F238E27FC236}">
                  <a16:creationId xmlns:a16="http://schemas.microsoft.com/office/drawing/2014/main" id="{67E45C43-48C5-0608-AF3A-58BE767EF42A}"/>
                </a:ext>
              </a:extLst>
            </p:cNvPr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595;p43">
              <a:extLst>
                <a:ext uri="{FF2B5EF4-FFF2-40B4-BE49-F238E27FC236}">
                  <a16:creationId xmlns:a16="http://schemas.microsoft.com/office/drawing/2014/main" id="{32D015EA-BBB6-34A9-27CB-9CF724A6785A}"/>
                </a:ext>
              </a:extLst>
            </p:cNvPr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596;p43">
              <a:extLst>
                <a:ext uri="{FF2B5EF4-FFF2-40B4-BE49-F238E27FC236}">
                  <a16:creationId xmlns:a16="http://schemas.microsoft.com/office/drawing/2014/main" id="{C94409C6-77C5-93E7-B06E-474A3494CA40}"/>
                </a:ext>
              </a:extLst>
            </p:cNvPr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597;p43">
              <a:extLst>
                <a:ext uri="{FF2B5EF4-FFF2-40B4-BE49-F238E27FC236}">
                  <a16:creationId xmlns:a16="http://schemas.microsoft.com/office/drawing/2014/main" id="{63F73CF7-2068-3CA4-F8D5-60BFE221BDAE}"/>
                </a:ext>
              </a:extLst>
            </p:cNvPr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598;p43">
              <a:extLst>
                <a:ext uri="{FF2B5EF4-FFF2-40B4-BE49-F238E27FC236}">
                  <a16:creationId xmlns:a16="http://schemas.microsoft.com/office/drawing/2014/main" id="{7563CD6A-2B98-1B35-2131-57E325F6B0D8}"/>
                </a:ext>
              </a:extLst>
            </p:cNvPr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599;p43">
              <a:extLst>
                <a:ext uri="{FF2B5EF4-FFF2-40B4-BE49-F238E27FC236}">
                  <a16:creationId xmlns:a16="http://schemas.microsoft.com/office/drawing/2014/main" id="{32CFC93D-DB51-6114-A75F-C998D9AF6991}"/>
                </a:ext>
              </a:extLst>
            </p:cNvPr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600;p43">
              <a:extLst>
                <a:ext uri="{FF2B5EF4-FFF2-40B4-BE49-F238E27FC236}">
                  <a16:creationId xmlns:a16="http://schemas.microsoft.com/office/drawing/2014/main" id="{63482ADB-1327-6C0F-8BD2-7CFF848EF6C3}"/>
                </a:ext>
              </a:extLst>
            </p:cNvPr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601;p43">
              <a:extLst>
                <a:ext uri="{FF2B5EF4-FFF2-40B4-BE49-F238E27FC236}">
                  <a16:creationId xmlns:a16="http://schemas.microsoft.com/office/drawing/2014/main" id="{966DAD5E-FD03-A098-8EEF-5917268C7587}"/>
                </a:ext>
              </a:extLst>
            </p:cNvPr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602;p43">
              <a:extLst>
                <a:ext uri="{FF2B5EF4-FFF2-40B4-BE49-F238E27FC236}">
                  <a16:creationId xmlns:a16="http://schemas.microsoft.com/office/drawing/2014/main" id="{9932FF93-A8E4-EAAB-AAD9-B221A33B9DE5}"/>
                </a:ext>
              </a:extLst>
            </p:cNvPr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603;p43">
              <a:extLst>
                <a:ext uri="{FF2B5EF4-FFF2-40B4-BE49-F238E27FC236}">
                  <a16:creationId xmlns:a16="http://schemas.microsoft.com/office/drawing/2014/main" id="{58EAA334-937E-49F1-50A1-DF1C605BE44C}"/>
                </a:ext>
              </a:extLst>
            </p:cNvPr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604;p43">
              <a:extLst>
                <a:ext uri="{FF2B5EF4-FFF2-40B4-BE49-F238E27FC236}">
                  <a16:creationId xmlns:a16="http://schemas.microsoft.com/office/drawing/2014/main" id="{C79ABAC0-EFE1-D4CC-1654-D77DA95E47D9}"/>
                </a:ext>
              </a:extLst>
            </p:cNvPr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605;p43">
              <a:extLst>
                <a:ext uri="{FF2B5EF4-FFF2-40B4-BE49-F238E27FC236}">
                  <a16:creationId xmlns:a16="http://schemas.microsoft.com/office/drawing/2014/main" id="{B9C86C80-4DFE-B2D3-9CC0-DCBA927ABFFD}"/>
                </a:ext>
              </a:extLst>
            </p:cNvPr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606;p43">
              <a:extLst>
                <a:ext uri="{FF2B5EF4-FFF2-40B4-BE49-F238E27FC236}">
                  <a16:creationId xmlns:a16="http://schemas.microsoft.com/office/drawing/2014/main" id="{3E399278-9421-5FC6-4A70-ED19865E1909}"/>
                </a:ext>
              </a:extLst>
            </p:cNvPr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607;p43">
              <a:extLst>
                <a:ext uri="{FF2B5EF4-FFF2-40B4-BE49-F238E27FC236}">
                  <a16:creationId xmlns:a16="http://schemas.microsoft.com/office/drawing/2014/main" id="{42EF1841-6CAE-7700-515B-B93B5856591D}"/>
                </a:ext>
              </a:extLst>
            </p:cNvPr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608;p43">
              <a:extLst>
                <a:ext uri="{FF2B5EF4-FFF2-40B4-BE49-F238E27FC236}">
                  <a16:creationId xmlns:a16="http://schemas.microsoft.com/office/drawing/2014/main" id="{8DDDA011-9568-C73F-53B4-517553EB815E}"/>
                </a:ext>
              </a:extLst>
            </p:cNvPr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609;p43">
              <a:extLst>
                <a:ext uri="{FF2B5EF4-FFF2-40B4-BE49-F238E27FC236}">
                  <a16:creationId xmlns:a16="http://schemas.microsoft.com/office/drawing/2014/main" id="{D28594D2-9B1E-436B-F863-6A2E40322123}"/>
                </a:ext>
              </a:extLst>
            </p:cNvPr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610;p43">
              <a:extLst>
                <a:ext uri="{FF2B5EF4-FFF2-40B4-BE49-F238E27FC236}">
                  <a16:creationId xmlns:a16="http://schemas.microsoft.com/office/drawing/2014/main" id="{F85CFF13-A6AF-B784-495C-C3FF9EB0B9EC}"/>
                </a:ext>
              </a:extLst>
            </p:cNvPr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611;p43">
              <a:extLst>
                <a:ext uri="{FF2B5EF4-FFF2-40B4-BE49-F238E27FC236}">
                  <a16:creationId xmlns:a16="http://schemas.microsoft.com/office/drawing/2014/main" id="{E9DADCB3-86FF-7936-02EB-C7E0B67B6ED0}"/>
                </a:ext>
              </a:extLst>
            </p:cNvPr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612;p43">
              <a:extLst>
                <a:ext uri="{FF2B5EF4-FFF2-40B4-BE49-F238E27FC236}">
                  <a16:creationId xmlns:a16="http://schemas.microsoft.com/office/drawing/2014/main" id="{ED9E4D20-C8D8-4401-58FF-079F0D11A434}"/>
                </a:ext>
              </a:extLst>
            </p:cNvPr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613;p43">
              <a:extLst>
                <a:ext uri="{FF2B5EF4-FFF2-40B4-BE49-F238E27FC236}">
                  <a16:creationId xmlns:a16="http://schemas.microsoft.com/office/drawing/2014/main" id="{B24F727B-C6AB-B0F8-8B7F-261123A52BED}"/>
                </a:ext>
              </a:extLst>
            </p:cNvPr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614;p43">
              <a:extLst>
                <a:ext uri="{FF2B5EF4-FFF2-40B4-BE49-F238E27FC236}">
                  <a16:creationId xmlns:a16="http://schemas.microsoft.com/office/drawing/2014/main" id="{F0D5CACA-4752-1244-2132-B5AA91319C89}"/>
                </a:ext>
              </a:extLst>
            </p:cNvPr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615;p43">
              <a:extLst>
                <a:ext uri="{FF2B5EF4-FFF2-40B4-BE49-F238E27FC236}">
                  <a16:creationId xmlns:a16="http://schemas.microsoft.com/office/drawing/2014/main" id="{FC1009B7-19DB-5B71-1161-5E93C1D0CEF7}"/>
                </a:ext>
              </a:extLst>
            </p:cNvPr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616;p43">
              <a:extLst>
                <a:ext uri="{FF2B5EF4-FFF2-40B4-BE49-F238E27FC236}">
                  <a16:creationId xmlns:a16="http://schemas.microsoft.com/office/drawing/2014/main" id="{10997B69-ACE9-710A-DEFA-61F2DC915BEA}"/>
                </a:ext>
              </a:extLst>
            </p:cNvPr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617;p43">
              <a:extLst>
                <a:ext uri="{FF2B5EF4-FFF2-40B4-BE49-F238E27FC236}">
                  <a16:creationId xmlns:a16="http://schemas.microsoft.com/office/drawing/2014/main" id="{1AB7B00A-EB20-905B-54B8-55F61ADE66A0}"/>
                </a:ext>
              </a:extLst>
            </p:cNvPr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618;p43">
              <a:extLst>
                <a:ext uri="{FF2B5EF4-FFF2-40B4-BE49-F238E27FC236}">
                  <a16:creationId xmlns:a16="http://schemas.microsoft.com/office/drawing/2014/main" id="{9AC84699-5AEE-8CEC-EAEB-18B7EAE0D09F}"/>
                </a:ext>
              </a:extLst>
            </p:cNvPr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619;p43">
              <a:extLst>
                <a:ext uri="{FF2B5EF4-FFF2-40B4-BE49-F238E27FC236}">
                  <a16:creationId xmlns:a16="http://schemas.microsoft.com/office/drawing/2014/main" id="{DD099934-19B0-0B44-CAAE-991C29BF358E}"/>
                </a:ext>
              </a:extLst>
            </p:cNvPr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620;p43">
              <a:extLst>
                <a:ext uri="{FF2B5EF4-FFF2-40B4-BE49-F238E27FC236}">
                  <a16:creationId xmlns:a16="http://schemas.microsoft.com/office/drawing/2014/main" id="{85E13048-7FDD-129F-D126-C10A7FA4B925}"/>
                </a:ext>
              </a:extLst>
            </p:cNvPr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621;p43">
              <a:extLst>
                <a:ext uri="{FF2B5EF4-FFF2-40B4-BE49-F238E27FC236}">
                  <a16:creationId xmlns:a16="http://schemas.microsoft.com/office/drawing/2014/main" id="{E1ACFBBD-5C41-6655-D384-1422AED58DDA}"/>
                </a:ext>
              </a:extLst>
            </p:cNvPr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622;p43">
              <a:extLst>
                <a:ext uri="{FF2B5EF4-FFF2-40B4-BE49-F238E27FC236}">
                  <a16:creationId xmlns:a16="http://schemas.microsoft.com/office/drawing/2014/main" id="{73D900B6-5981-7B89-808A-E076ED55F0EB}"/>
                </a:ext>
              </a:extLst>
            </p:cNvPr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623;p43">
              <a:extLst>
                <a:ext uri="{FF2B5EF4-FFF2-40B4-BE49-F238E27FC236}">
                  <a16:creationId xmlns:a16="http://schemas.microsoft.com/office/drawing/2014/main" id="{AA11B2DE-56F5-ADFC-F6C3-11C9078702BE}"/>
                </a:ext>
              </a:extLst>
            </p:cNvPr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624;p43">
              <a:extLst>
                <a:ext uri="{FF2B5EF4-FFF2-40B4-BE49-F238E27FC236}">
                  <a16:creationId xmlns:a16="http://schemas.microsoft.com/office/drawing/2014/main" id="{45596FDD-84C1-ECCE-4E51-B92E77F9C803}"/>
                </a:ext>
              </a:extLst>
            </p:cNvPr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625;p43">
              <a:extLst>
                <a:ext uri="{FF2B5EF4-FFF2-40B4-BE49-F238E27FC236}">
                  <a16:creationId xmlns:a16="http://schemas.microsoft.com/office/drawing/2014/main" id="{92CF8CF2-7A0B-2831-3105-BF11532FF96E}"/>
                </a:ext>
              </a:extLst>
            </p:cNvPr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626;p43">
              <a:extLst>
                <a:ext uri="{FF2B5EF4-FFF2-40B4-BE49-F238E27FC236}">
                  <a16:creationId xmlns:a16="http://schemas.microsoft.com/office/drawing/2014/main" id="{64C2E514-81A3-4200-88C3-A5C510066B1A}"/>
                </a:ext>
              </a:extLst>
            </p:cNvPr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627;p43">
              <a:extLst>
                <a:ext uri="{FF2B5EF4-FFF2-40B4-BE49-F238E27FC236}">
                  <a16:creationId xmlns:a16="http://schemas.microsoft.com/office/drawing/2014/main" id="{4B6021BE-F525-A655-6EF9-EA6F85806572}"/>
                </a:ext>
              </a:extLst>
            </p:cNvPr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628;p43">
              <a:extLst>
                <a:ext uri="{FF2B5EF4-FFF2-40B4-BE49-F238E27FC236}">
                  <a16:creationId xmlns:a16="http://schemas.microsoft.com/office/drawing/2014/main" id="{55FCBA38-5E65-48C8-679A-C663C16BA2C9}"/>
                </a:ext>
              </a:extLst>
            </p:cNvPr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629;p43">
              <a:extLst>
                <a:ext uri="{FF2B5EF4-FFF2-40B4-BE49-F238E27FC236}">
                  <a16:creationId xmlns:a16="http://schemas.microsoft.com/office/drawing/2014/main" id="{D88B1F1D-EB0D-E9EA-CAE7-5CC66BBC8147}"/>
                </a:ext>
              </a:extLst>
            </p:cNvPr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630;p43">
              <a:extLst>
                <a:ext uri="{FF2B5EF4-FFF2-40B4-BE49-F238E27FC236}">
                  <a16:creationId xmlns:a16="http://schemas.microsoft.com/office/drawing/2014/main" id="{C21CFD8E-B1CE-F4CA-A309-DC1F8F7B65C7}"/>
                </a:ext>
              </a:extLst>
            </p:cNvPr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631;p43">
              <a:extLst>
                <a:ext uri="{FF2B5EF4-FFF2-40B4-BE49-F238E27FC236}">
                  <a16:creationId xmlns:a16="http://schemas.microsoft.com/office/drawing/2014/main" id="{AE8A9C7E-054A-516B-4ACF-DCF247C5781B}"/>
                </a:ext>
              </a:extLst>
            </p:cNvPr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632;p43">
              <a:extLst>
                <a:ext uri="{FF2B5EF4-FFF2-40B4-BE49-F238E27FC236}">
                  <a16:creationId xmlns:a16="http://schemas.microsoft.com/office/drawing/2014/main" id="{AFB90F93-DBE0-C565-6785-0824F6DAE899}"/>
                </a:ext>
              </a:extLst>
            </p:cNvPr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633;p43">
              <a:extLst>
                <a:ext uri="{FF2B5EF4-FFF2-40B4-BE49-F238E27FC236}">
                  <a16:creationId xmlns:a16="http://schemas.microsoft.com/office/drawing/2014/main" id="{611CA465-7609-48AF-9727-E65A8A5DCD5E}"/>
                </a:ext>
              </a:extLst>
            </p:cNvPr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634;p43">
              <a:extLst>
                <a:ext uri="{FF2B5EF4-FFF2-40B4-BE49-F238E27FC236}">
                  <a16:creationId xmlns:a16="http://schemas.microsoft.com/office/drawing/2014/main" id="{D4FD42BB-9078-5DCD-809C-8B0EEA1FBC3E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635;p43">
              <a:extLst>
                <a:ext uri="{FF2B5EF4-FFF2-40B4-BE49-F238E27FC236}">
                  <a16:creationId xmlns:a16="http://schemas.microsoft.com/office/drawing/2014/main" id="{F8005D25-41A0-2024-480C-3D6361142E6B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636;p43">
              <a:extLst>
                <a:ext uri="{FF2B5EF4-FFF2-40B4-BE49-F238E27FC236}">
                  <a16:creationId xmlns:a16="http://schemas.microsoft.com/office/drawing/2014/main" id="{0CAFFFD4-751F-6D3F-44F3-FBCA88555656}"/>
                </a:ext>
              </a:extLst>
            </p:cNvPr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637;p43">
              <a:extLst>
                <a:ext uri="{FF2B5EF4-FFF2-40B4-BE49-F238E27FC236}">
                  <a16:creationId xmlns:a16="http://schemas.microsoft.com/office/drawing/2014/main" id="{4F3C8E2D-F9B9-A55C-991B-1DD764F7C9E7}"/>
                </a:ext>
              </a:extLst>
            </p:cNvPr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638;p43">
              <a:extLst>
                <a:ext uri="{FF2B5EF4-FFF2-40B4-BE49-F238E27FC236}">
                  <a16:creationId xmlns:a16="http://schemas.microsoft.com/office/drawing/2014/main" id="{71EAEDD9-ACF6-B069-8A49-0FE579468430}"/>
                </a:ext>
              </a:extLst>
            </p:cNvPr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639;p43">
              <a:extLst>
                <a:ext uri="{FF2B5EF4-FFF2-40B4-BE49-F238E27FC236}">
                  <a16:creationId xmlns:a16="http://schemas.microsoft.com/office/drawing/2014/main" id="{AA815B79-5D13-3945-142A-C538A51EE153}"/>
                </a:ext>
              </a:extLst>
            </p:cNvPr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640;p43">
              <a:extLst>
                <a:ext uri="{FF2B5EF4-FFF2-40B4-BE49-F238E27FC236}">
                  <a16:creationId xmlns:a16="http://schemas.microsoft.com/office/drawing/2014/main" id="{87B0DE9B-457D-C652-FB6F-C1556756D6CA}"/>
                </a:ext>
              </a:extLst>
            </p:cNvPr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641;p43">
              <a:extLst>
                <a:ext uri="{FF2B5EF4-FFF2-40B4-BE49-F238E27FC236}">
                  <a16:creationId xmlns:a16="http://schemas.microsoft.com/office/drawing/2014/main" id="{AC7096ED-A317-400C-3FD4-AB35E2BB9F76}"/>
                </a:ext>
              </a:extLst>
            </p:cNvPr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642;p43">
              <a:extLst>
                <a:ext uri="{FF2B5EF4-FFF2-40B4-BE49-F238E27FC236}">
                  <a16:creationId xmlns:a16="http://schemas.microsoft.com/office/drawing/2014/main" id="{214281BC-3F56-9505-3A64-9B84685E91EF}"/>
                </a:ext>
              </a:extLst>
            </p:cNvPr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643;p43">
              <a:extLst>
                <a:ext uri="{FF2B5EF4-FFF2-40B4-BE49-F238E27FC236}">
                  <a16:creationId xmlns:a16="http://schemas.microsoft.com/office/drawing/2014/main" id="{6F3BAF5F-F90D-BD6E-A72A-0AD7E039E063}"/>
                </a:ext>
              </a:extLst>
            </p:cNvPr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Conclusions</a:t>
            </a:r>
            <a:endParaRPr dirty="0"/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4933300" y="157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Successfully solved all the security requirements and challenges</a:t>
            </a:r>
            <a:endParaRPr dirty="0"/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4933300" y="120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915" name="Google Shape;915;p38"/>
          <p:cNvSpPr txBox="1">
            <a:spLocks noGrp="1"/>
          </p:cNvSpPr>
          <p:nvPr>
            <p:ph type="body" idx="3"/>
          </p:nvPr>
        </p:nvSpPr>
        <p:spPr>
          <a:xfrm>
            <a:off x="4933300" y="3290375"/>
            <a:ext cx="2347264" cy="121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Simple but secure implementation of automotive application using modern cryptographic techniques</a:t>
            </a:r>
            <a:endParaRPr dirty="0"/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 idx="4"/>
          </p:nvPr>
        </p:nvSpPr>
        <p:spPr>
          <a:xfrm>
            <a:off x="4933300" y="29189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grpSp>
        <p:nvGrpSpPr>
          <p:cNvPr id="52" name="Google Shape;1653;p44">
            <a:extLst>
              <a:ext uri="{FF2B5EF4-FFF2-40B4-BE49-F238E27FC236}">
                <a16:creationId xmlns:a16="http://schemas.microsoft.com/office/drawing/2014/main" id="{E1B5F32E-DFAE-89C6-E57A-3FF3F0F4F8CF}"/>
              </a:ext>
            </a:extLst>
          </p:cNvPr>
          <p:cNvGrpSpPr/>
          <p:nvPr/>
        </p:nvGrpSpPr>
        <p:grpSpPr>
          <a:xfrm>
            <a:off x="1140144" y="877875"/>
            <a:ext cx="2285012" cy="4128237"/>
            <a:chOff x="2360075" y="238275"/>
            <a:chExt cx="2899025" cy="5237550"/>
          </a:xfrm>
        </p:grpSpPr>
        <p:sp>
          <p:nvSpPr>
            <p:cNvPr id="53" name="Google Shape;1654;p44">
              <a:extLst>
                <a:ext uri="{FF2B5EF4-FFF2-40B4-BE49-F238E27FC236}">
                  <a16:creationId xmlns:a16="http://schemas.microsoft.com/office/drawing/2014/main" id="{77CEC358-8EED-34E2-CCF9-85601093B0D7}"/>
                </a:ext>
              </a:extLst>
            </p:cNvPr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55;p44">
              <a:extLst>
                <a:ext uri="{FF2B5EF4-FFF2-40B4-BE49-F238E27FC236}">
                  <a16:creationId xmlns:a16="http://schemas.microsoft.com/office/drawing/2014/main" id="{9CA77A61-3CCF-1139-7747-2070D09B770C}"/>
                </a:ext>
              </a:extLst>
            </p:cNvPr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56;p44">
              <a:extLst>
                <a:ext uri="{FF2B5EF4-FFF2-40B4-BE49-F238E27FC236}">
                  <a16:creationId xmlns:a16="http://schemas.microsoft.com/office/drawing/2014/main" id="{542DCFDB-E43F-83AB-8800-77C249C94802}"/>
                </a:ext>
              </a:extLst>
            </p:cNvPr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57;p44">
              <a:extLst>
                <a:ext uri="{FF2B5EF4-FFF2-40B4-BE49-F238E27FC236}">
                  <a16:creationId xmlns:a16="http://schemas.microsoft.com/office/drawing/2014/main" id="{DAD9C3D9-E916-2E34-C72E-8B90F5049108}"/>
                </a:ext>
              </a:extLst>
            </p:cNvPr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58;p44">
              <a:extLst>
                <a:ext uri="{FF2B5EF4-FFF2-40B4-BE49-F238E27FC236}">
                  <a16:creationId xmlns:a16="http://schemas.microsoft.com/office/drawing/2014/main" id="{C9FF3944-0249-F182-BB19-E33F63F5CAAE}"/>
                </a:ext>
              </a:extLst>
            </p:cNvPr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59;p44">
              <a:extLst>
                <a:ext uri="{FF2B5EF4-FFF2-40B4-BE49-F238E27FC236}">
                  <a16:creationId xmlns:a16="http://schemas.microsoft.com/office/drawing/2014/main" id="{A958F756-4203-653D-0E59-3987DA3AB6FC}"/>
                </a:ext>
              </a:extLst>
            </p:cNvPr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60;p44">
              <a:extLst>
                <a:ext uri="{FF2B5EF4-FFF2-40B4-BE49-F238E27FC236}">
                  <a16:creationId xmlns:a16="http://schemas.microsoft.com/office/drawing/2014/main" id="{9EC0D238-586A-FFFF-A237-E2A8DCCF6F7C}"/>
                </a:ext>
              </a:extLst>
            </p:cNvPr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61;p44">
              <a:extLst>
                <a:ext uri="{FF2B5EF4-FFF2-40B4-BE49-F238E27FC236}">
                  <a16:creationId xmlns:a16="http://schemas.microsoft.com/office/drawing/2014/main" id="{BEB432E9-FB57-D2CF-BE91-D28D76D18F45}"/>
                </a:ext>
              </a:extLst>
            </p:cNvPr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62;p44">
              <a:extLst>
                <a:ext uri="{FF2B5EF4-FFF2-40B4-BE49-F238E27FC236}">
                  <a16:creationId xmlns:a16="http://schemas.microsoft.com/office/drawing/2014/main" id="{0D38601E-3799-4737-F1E7-5C0A16A6B8AC}"/>
                </a:ext>
              </a:extLst>
            </p:cNvPr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3;p44">
              <a:extLst>
                <a:ext uri="{FF2B5EF4-FFF2-40B4-BE49-F238E27FC236}">
                  <a16:creationId xmlns:a16="http://schemas.microsoft.com/office/drawing/2014/main" id="{9248F868-A95D-0122-D2F3-AE0DDEB17991}"/>
                </a:ext>
              </a:extLst>
            </p:cNvPr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64;p44">
              <a:extLst>
                <a:ext uri="{FF2B5EF4-FFF2-40B4-BE49-F238E27FC236}">
                  <a16:creationId xmlns:a16="http://schemas.microsoft.com/office/drawing/2014/main" id="{78C19887-8554-96BF-4176-FEC49FC3256F}"/>
                </a:ext>
              </a:extLst>
            </p:cNvPr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65;p44">
              <a:extLst>
                <a:ext uri="{FF2B5EF4-FFF2-40B4-BE49-F238E27FC236}">
                  <a16:creationId xmlns:a16="http://schemas.microsoft.com/office/drawing/2014/main" id="{A9D7CC26-6BD6-9863-281B-58DF0A736D28}"/>
                </a:ext>
              </a:extLst>
            </p:cNvPr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66;p44">
              <a:extLst>
                <a:ext uri="{FF2B5EF4-FFF2-40B4-BE49-F238E27FC236}">
                  <a16:creationId xmlns:a16="http://schemas.microsoft.com/office/drawing/2014/main" id="{FB98A725-8BF6-AA4B-F962-5BDDC488E041}"/>
                </a:ext>
              </a:extLst>
            </p:cNvPr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67;p44">
              <a:extLst>
                <a:ext uri="{FF2B5EF4-FFF2-40B4-BE49-F238E27FC236}">
                  <a16:creationId xmlns:a16="http://schemas.microsoft.com/office/drawing/2014/main" id="{6541C6ED-A6C2-CB8B-1C59-42A9CF518965}"/>
                </a:ext>
              </a:extLst>
            </p:cNvPr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68;p44">
              <a:extLst>
                <a:ext uri="{FF2B5EF4-FFF2-40B4-BE49-F238E27FC236}">
                  <a16:creationId xmlns:a16="http://schemas.microsoft.com/office/drawing/2014/main" id="{40522F43-7B21-60A5-03E7-05BD6A4425DB}"/>
                </a:ext>
              </a:extLst>
            </p:cNvPr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69;p44">
              <a:extLst>
                <a:ext uri="{FF2B5EF4-FFF2-40B4-BE49-F238E27FC236}">
                  <a16:creationId xmlns:a16="http://schemas.microsoft.com/office/drawing/2014/main" id="{05AACBE0-695B-78B6-2E65-ED9290FDCA6F}"/>
                </a:ext>
              </a:extLst>
            </p:cNvPr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70;p44">
              <a:extLst>
                <a:ext uri="{FF2B5EF4-FFF2-40B4-BE49-F238E27FC236}">
                  <a16:creationId xmlns:a16="http://schemas.microsoft.com/office/drawing/2014/main" id="{0B6581B4-F7A5-DC57-B2A6-99F15E7E7623}"/>
                </a:ext>
              </a:extLst>
            </p:cNvPr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71;p44">
              <a:extLst>
                <a:ext uri="{FF2B5EF4-FFF2-40B4-BE49-F238E27FC236}">
                  <a16:creationId xmlns:a16="http://schemas.microsoft.com/office/drawing/2014/main" id="{3FB28CED-963F-3B1C-3A77-46348A91C31C}"/>
                </a:ext>
              </a:extLst>
            </p:cNvPr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72;p44">
              <a:extLst>
                <a:ext uri="{FF2B5EF4-FFF2-40B4-BE49-F238E27FC236}">
                  <a16:creationId xmlns:a16="http://schemas.microsoft.com/office/drawing/2014/main" id="{B092BEB4-00A9-6232-1840-8E3CA79CE01D}"/>
                </a:ext>
              </a:extLst>
            </p:cNvPr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73;p44">
              <a:extLst>
                <a:ext uri="{FF2B5EF4-FFF2-40B4-BE49-F238E27FC236}">
                  <a16:creationId xmlns:a16="http://schemas.microsoft.com/office/drawing/2014/main" id="{73CA345E-57F0-A20A-AFD6-3040AEB8DBB1}"/>
                </a:ext>
              </a:extLst>
            </p:cNvPr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74;p44">
              <a:extLst>
                <a:ext uri="{FF2B5EF4-FFF2-40B4-BE49-F238E27FC236}">
                  <a16:creationId xmlns:a16="http://schemas.microsoft.com/office/drawing/2014/main" id="{B12C4E97-11CE-C405-085E-725D7B145D5F}"/>
                </a:ext>
              </a:extLst>
            </p:cNvPr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75;p44">
              <a:extLst>
                <a:ext uri="{FF2B5EF4-FFF2-40B4-BE49-F238E27FC236}">
                  <a16:creationId xmlns:a16="http://schemas.microsoft.com/office/drawing/2014/main" id="{5A8E5777-7AD5-6DFC-A730-2884522CCA3E}"/>
                </a:ext>
              </a:extLst>
            </p:cNvPr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76;p44">
              <a:extLst>
                <a:ext uri="{FF2B5EF4-FFF2-40B4-BE49-F238E27FC236}">
                  <a16:creationId xmlns:a16="http://schemas.microsoft.com/office/drawing/2014/main" id="{E97EAFA0-C616-A814-6D37-9ECE2CAC312A}"/>
                </a:ext>
              </a:extLst>
            </p:cNvPr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77;p44">
              <a:extLst>
                <a:ext uri="{FF2B5EF4-FFF2-40B4-BE49-F238E27FC236}">
                  <a16:creationId xmlns:a16="http://schemas.microsoft.com/office/drawing/2014/main" id="{BD7237C5-E607-7F58-E966-10D343BF9674}"/>
                </a:ext>
              </a:extLst>
            </p:cNvPr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78;p44">
              <a:extLst>
                <a:ext uri="{FF2B5EF4-FFF2-40B4-BE49-F238E27FC236}">
                  <a16:creationId xmlns:a16="http://schemas.microsoft.com/office/drawing/2014/main" id="{427F43D3-5C7A-4EAE-F771-D4C7BB3BB90A}"/>
                </a:ext>
              </a:extLst>
            </p:cNvPr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79;p44">
              <a:extLst>
                <a:ext uri="{FF2B5EF4-FFF2-40B4-BE49-F238E27FC236}">
                  <a16:creationId xmlns:a16="http://schemas.microsoft.com/office/drawing/2014/main" id="{E355CAA2-5D04-6153-1657-AD593CF85330}"/>
                </a:ext>
              </a:extLst>
            </p:cNvPr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80;p44">
              <a:extLst>
                <a:ext uri="{FF2B5EF4-FFF2-40B4-BE49-F238E27FC236}">
                  <a16:creationId xmlns:a16="http://schemas.microsoft.com/office/drawing/2014/main" id="{3A0E094A-46DB-F529-D4F6-423EB208E1A0}"/>
                </a:ext>
              </a:extLst>
            </p:cNvPr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681;p44">
              <a:extLst>
                <a:ext uri="{FF2B5EF4-FFF2-40B4-BE49-F238E27FC236}">
                  <a16:creationId xmlns:a16="http://schemas.microsoft.com/office/drawing/2014/main" id="{FD2D1DA3-5BBD-E594-FC35-9A9CC6389301}"/>
                </a:ext>
              </a:extLst>
            </p:cNvPr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682;p44">
              <a:extLst>
                <a:ext uri="{FF2B5EF4-FFF2-40B4-BE49-F238E27FC236}">
                  <a16:creationId xmlns:a16="http://schemas.microsoft.com/office/drawing/2014/main" id="{3E60EDE7-8788-6EA4-8E63-433154C78D18}"/>
                </a:ext>
              </a:extLst>
            </p:cNvPr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683;p44">
              <a:extLst>
                <a:ext uri="{FF2B5EF4-FFF2-40B4-BE49-F238E27FC236}">
                  <a16:creationId xmlns:a16="http://schemas.microsoft.com/office/drawing/2014/main" id="{F9E6501B-E52E-C370-0059-CA48624512F2}"/>
                </a:ext>
              </a:extLst>
            </p:cNvPr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684;p44">
              <a:extLst>
                <a:ext uri="{FF2B5EF4-FFF2-40B4-BE49-F238E27FC236}">
                  <a16:creationId xmlns:a16="http://schemas.microsoft.com/office/drawing/2014/main" id="{AF888F68-F774-BF07-AA7F-CD0C1032B096}"/>
                </a:ext>
              </a:extLst>
            </p:cNvPr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685;p44">
              <a:extLst>
                <a:ext uri="{FF2B5EF4-FFF2-40B4-BE49-F238E27FC236}">
                  <a16:creationId xmlns:a16="http://schemas.microsoft.com/office/drawing/2014/main" id="{C1A76788-E3E5-A26C-4B4F-6D939958C368}"/>
                </a:ext>
              </a:extLst>
            </p:cNvPr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686;p44">
              <a:extLst>
                <a:ext uri="{FF2B5EF4-FFF2-40B4-BE49-F238E27FC236}">
                  <a16:creationId xmlns:a16="http://schemas.microsoft.com/office/drawing/2014/main" id="{FC16B33E-0EE7-C760-BE62-6DD034288CAA}"/>
                </a:ext>
              </a:extLst>
            </p:cNvPr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687;p44">
              <a:extLst>
                <a:ext uri="{FF2B5EF4-FFF2-40B4-BE49-F238E27FC236}">
                  <a16:creationId xmlns:a16="http://schemas.microsoft.com/office/drawing/2014/main" id="{4DF5B720-9912-B4B5-AD2E-EC9BFB1A85E3}"/>
                </a:ext>
              </a:extLst>
            </p:cNvPr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688;p44">
              <a:extLst>
                <a:ext uri="{FF2B5EF4-FFF2-40B4-BE49-F238E27FC236}">
                  <a16:creationId xmlns:a16="http://schemas.microsoft.com/office/drawing/2014/main" id="{888830EF-9AB1-C73D-EC47-8A9DE2153463}"/>
                </a:ext>
              </a:extLst>
            </p:cNvPr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689;p44">
              <a:extLst>
                <a:ext uri="{FF2B5EF4-FFF2-40B4-BE49-F238E27FC236}">
                  <a16:creationId xmlns:a16="http://schemas.microsoft.com/office/drawing/2014/main" id="{88ACB179-7B95-9A77-5522-B59981E16E0D}"/>
                </a:ext>
              </a:extLst>
            </p:cNvPr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690;p44">
              <a:extLst>
                <a:ext uri="{FF2B5EF4-FFF2-40B4-BE49-F238E27FC236}">
                  <a16:creationId xmlns:a16="http://schemas.microsoft.com/office/drawing/2014/main" id="{2CDF1A07-17B3-0BDD-BEEB-674B165A1286}"/>
                </a:ext>
              </a:extLst>
            </p:cNvPr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691;p44">
              <a:extLst>
                <a:ext uri="{FF2B5EF4-FFF2-40B4-BE49-F238E27FC236}">
                  <a16:creationId xmlns:a16="http://schemas.microsoft.com/office/drawing/2014/main" id="{9B65902E-4C4F-42F7-90CA-C0D11128B03A}"/>
                </a:ext>
              </a:extLst>
            </p:cNvPr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692;p44">
              <a:extLst>
                <a:ext uri="{FF2B5EF4-FFF2-40B4-BE49-F238E27FC236}">
                  <a16:creationId xmlns:a16="http://schemas.microsoft.com/office/drawing/2014/main" id="{E10AEC28-5F22-1F4E-BBB8-43BC15813BDC}"/>
                </a:ext>
              </a:extLst>
            </p:cNvPr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693;p44">
              <a:extLst>
                <a:ext uri="{FF2B5EF4-FFF2-40B4-BE49-F238E27FC236}">
                  <a16:creationId xmlns:a16="http://schemas.microsoft.com/office/drawing/2014/main" id="{4F112A66-F776-1523-0DB4-852C702532B4}"/>
                </a:ext>
              </a:extLst>
            </p:cNvPr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694;p44">
              <a:extLst>
                <a:ext uri="{FF2B5EF4-FFF2-40B4-BE49-F238E27FC236}">
                  <a16:creationId xmlns:a16="http://schemas.microsoft.com/office/drawing/2014/main" id="{29D99E9C-EA4B-E2E3-FCB1-F3F1E8A59401}"/>
                </a:ext>
              </a:extLst>
            </p:cNvPr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695;p44">
              <a:extLst>
                <a:ext uri="{FF2B5EF4-FFF2-40B4-BE49-F238E27FC236}">
                  <a16:creationId xmlns:a16="http://schemas.microsoft.com/office/drawing/2014/main" id="{CF5FD04E-B4AC-77AD-3D2B-49AE27EA4094}"/>
                </a:ext>
              </a:extLst>
            </p:cNvPr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696;p44">
              <a:extLst>
                <a:ext uri="{FF2B5EF4-FFF2-40B4-BE49-F238E27FC236}">
                  <a16:creationId xmlns:a16="http://schemas.microsoft.com/office/drawing/2014/main" id="{238A100B-B02B-12E0-F304-0021B2FB2F0C}"/>
                </a:ext>
              </a:extLst>
            </p:cNvPr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697;p44">
              <a:extLst>
                <a:ext uri="{FF2B5EF4-FFF2-40B4-BE49-F238E27FC236}">
                  <a16:creationId xmlns:a16="http://schemas.microsoft.com/office/drawing/2014/main" id="{8DF23F0F-B809-4777-38D7-57A3B34CB400}"/>
                </a:ext>
              </a:extLst>
            </p:cNvPr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698;p44">
              <a:extLst>
                <a:ext uri="{FF2B5EF4-FFF2-40B4-BE49-F238E27FC236}">
                  <a16:creationId xmlns:a16="http://schemas.microsoft.com/office/drawing/2014/main" id="{6CE691CC-219F-94A8-CAB6-71FECC495083}"/>
                </a:ext>
              </a:extLst>
            </p:cNvPr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699;p44">
              <a:extLst>
                <a:ext uri="{FF2B5EF4-FFF2-40B4-BE49-F238E27FC236}">
                  <a16:creationId xmlns:a16="http://schemas.microsoft.com/office/drawing/2014/main" id="{C279606D-14D6-43F4-AC9E-767D41B7614E}"/>
                </a:ext>
              </a:extLst>
            </p:cNvPr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00;p44">
              <a:extLst>
                <a:ext uri="{FF2B5EF4-FFF2-40B4-BE49-F238E27FC236}">
                  <a16:creationId xmlns:a16="http://schemas.microsoft.com/office/drawing/2014/main" id="{0B254E60-33EA-97B2-AFF6-B14E159CA904}"/>
                </a:ext>
              </a:extLst>
            </p:cNvPr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01;p44">
              <a:extLst>
                <a:ext uri="{FF2B5EF4-FFF2-40B4-BE49-F238E27FC236}">
                  <a16:creationId xmlns:a16="http://schemas.microsoft.com/office/drawing/2014/main" id="{031AE4AA-E8B4-4EDB-BC58-2C3C0E34A53B}"/>
                </a:ext>
              </a:extLst>
            </p:cNvPr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02;p44">
              <a:extLst>
                <a:ext uri="{FF2B5EF4-FFF2-40B4-BE49-F238E27FC236}">
                  <a16:creationId xmlns:a16="http://schemas.microsoft.com/office/drawing/2014/main" id="{80AE19E5-A6B9-5D91-F447-B04A79F4F8F9}"/>
                </a:ext>
              </a:extLst>
            </p:cNvPr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03;p44">
              <a:extLst>
                <a:ext uri="{FF2B5EF4-FFF2-40B4-BE49-F238E27FC236}">
                  <a16:creationId xmlns:a16="http://schemas.microsoft.com/office/drawing/2014/main" id="{F6292F51-CD05-05DB-06BB-783F6D410E26}"/>
                </a:ext>
              </a:extLst>
            </p:cNvPr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04;p44">
              <a:extLst>
                <a:ext uri="{FF2B5EF4-FFF2-40B4-BE49-F238E27FC236}">
                  <a16:creationId xmlns:a16="http://schemas.microsoft.com/office/drawing/2014/main" id="{5B3D4A64-AA3F-A61B-E527-FEE2ED55C593}"/>
                </a:ext>
              </a:extLst>
            </p:cNvPr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05;p44">
              <a:extLst>
                <a:ext uri="{FF2B5EF4-FFF2-40B4-BE49-F238E27FC236}">
                  <a16:creationId xmlns:a16="http://schemas.microsoft.com/office/drawing/2014/main" id="{5D67E8DA-8DE8-040B-8C4A-A9841162163F}"/>
                </a:ext>
              </a:extLst>
            </p:cNvPr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06;p44">
              <a:extLst>
                <a:ext uri="{FF2B5EF4-FFF2-40B4-BE49-F238E27FC236}">
                  <a16:creationId xmlns:a16="http://schemas.microsoft.com/office/drawing/2014/main" id="{A95B83C2-338C-5D59-26BC-911AE0780760}"/>
                </a:ext>
              </a:extLst>
            </p:cNvPr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07;p44">
              <a:extLst>
                <a:ext uri="{FF2B5EF4-FFF2-40B4-BE49-F238E27FC236}">
                  <a16:creationId xmlns:a16="http://schemas.microsoft.com/office/drawing/2014/main" id="{9D2D74F4-5425-20D6-C900-7551C530B1C2}"/>
                </a:ext>
              </a:extLst>
            </p:cNvPr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08;p44">
              <a:extLst>
                <a:ext uri="{FF2B5EF4-FFF2-40B4-BE49-F238E27FC236}">
                  <a16:creationId xmlns:a16="http://schemas.microsoft.com/office/drawing/2014/main" id="{60F8C1B4-A98D-C9AE-3066-8BD8F6E442E2}"/>
                </a:ext>
              </a:extLst>
            </p:cNvPr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09;p44">
              <a:extLst>
                <a:ext uri="{FF2B5EF4-FFF2-40B4-BE49-F238E27FC236}">
                  <a16:creationId xmlns:a16="http://schemas.microsoft.com/office/drawing/2014/main" id="{CCA29840-873A-9902-299B-D1A7945CC488}"/>
                </a:ext>
              </a:extLst>
            </p:cNvPr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10;p44">
              <a:extLst>
                <a:ext uri="{FF2B5EF4-FFF2-40B4-BE49-F238E27FC236}">
                  <a16:creationId xmlns:a16="http://schemas.microsoft.com/office/drawing/2014/main" id="{0A314CEA-A483-DF92-1BCB-FAC99CC15AFD}"/>
                </a:ext>
              </a:extLst>
            </p:cNvPr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11;p44">
              <a:extLst>
                <a:ext uri="{FF2B5EF4-FFF2-40B4-BE49-F238E27FC236}">
                  <a16:creationId xmlns:a16="http://schemas.microsoft.com/office/drawing/2014/main" id="{C1ABA3F8-CDD5-04A0-C727-41E7F53AC2ED}"/>
                </a:ext>
              </a:extLst>
            </p:cNvPr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12;p44">
              <a:extLst>
                <a:ext uri="{FF2B5EF4-FFF2-40B4-BE49-F238E27FC236}">
                  <a16:creationId xmlns:a16="http://schemas.microsoft.com/office/drawing/2014/main" id="{04D0273F-C30E-A002-9B05-E5EE35BC4F58}"/>
                </a:ext>
              </a:extLst>
            </p:cNvPr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13;p44">
              <a:extLst>
                <a:ext uri="{FF2B5EF4-FFF2-40B4-BE49-F238E27FC236}">
                  <a16:creationId xmlns:a16="http://schemas.microsoft.com/office/drawing/2014/main" id="{6F80E207-D594-343F-3EF7-A568DFD52870}"/>
                </a:ext>
              </a:extLst>
            </p:cNvPr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14;p44">
              <a:extLst>
                <a:ext uri="{FF2B5EF4-FFF2-40B4-BE49-F238E27FC236}">
                  <a16:creationId xmlns:a16="http://schemas.microsoft.com/office/drawing/2014/main" id="{5CFAD95B-35AD-C5CA-F6E6-D2372FAFB684}"/>
                </a:ext>
              </a:extLst>
            </p:cNvPr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15;p44">
              <a:extLst>
                <a:ext uri="{FF2B5EF4-FFF2-40B4-BE49-F238E27FC236}">
                  <a16:creationId xmlns:a16="http://schemas.microsoft.com/office/drawing/2014/main" id="{3E5E2AC4-A36D-2BFE-0A56-BE04873B41F6}"/>
                </a:ext>
              </a:extLst>
            </p:cNvPr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16;p44">
              <a:extLst>
                <a:ext uri="{FF2B5EF4-FFF2-40B4-BE49-F238E27FC236}">
                  <a16:creationId xmlns:a16="http://schemas.microsoft.com/office/drawing/2014/main" id="{808F0288-21CD-7B05-52DC-2649A0EFB7ED}"/>
                </a:ext>
              </a:extLst>
            </p:cNvPr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17;p44">
              <a:extLst>
                <a:ext uri="{FF2B5EF4-FFF2-40B4-BE49-F238E27FC236}">
                  <a16:creationId xmlns:a16="http://schemas.microsoft.com/office/drawing/2014/main" id="{4418B09E-D845-7D45-C2F5-1707BAD6CA47}"/>
                </a:ext>
              </a:extLst>
            </p:cNvPr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18;p44">
              <a:extLst>
                <a:ext uri="{FF2B5EF4-FFF2-40B4-BE49-F238E27FC236}">
                  <a16:creationId xmlns:a16="http://schemas.microsoft.com/office/drawing/2014/main" id="{096B7FFA-8D63-32D8-D5FE-946F3A1AAA2C}"/>
                </a:ext>
              </a:extLst>
            </p:cNvPr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19;p44">
              <a:extLst>
                <a:ext uri="{FF2B5EF4-FFF2-40B4-BE49-F238E27FC236}">
                  <a16:creationId xmlns:a16="http://schemas.microsoft.com/office/drawing/2014/main" id="{1D83EF1F-1972-0DC2-4B5A-7023CCE87FB5}"/>
                </a:ext>
              </a:extLst>
            </p:cNvPr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20;p44">
              <a:extLst>
                <a:ext uri="{FF2B5EF4-FFF2-40B4-BE49-F238E27FC236}">
                  <a16:creationId xmlns:a16="http://schemas.microsoft.com/office/drawing/2014/main" id="{DF67A962-8A1E-F052-429A-9492FC8395DA}"/>
                </a:ext>
              </a:extLst>
            </p:cNvPr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21;p44">
              <a:extLst>
                <a:ext uri="{FF2B5EF4-FFF2-40B4-BE49-F238E27FC236}">
                  <a16:creationId xmlns:a16="http://schemas.microsoft.com/office/drawing/2014/main" id="{2053F173-0828-49A5-60B7-5CFDF602C619}"/>
                </a:ext>
              </a:extLst>
            </p:cNvPr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22;p44">
              <a:extLst>
                <a:ext uri="{FF2B5EF4-FFF2-40B4-BE49-F238E27FC236}">
                  <a16:creationId xmlns:a16="http://schemas.microsoft.com/office/drawing/2014/main" id="{CCB0A31C-F1B0-68E5-AA55-5A5BC42BEBB7}"/>
                </a:ext>
              </a:extLst>
            </p:cNvPr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23;p44">
              <a:extLst>
                <a:ext uri="{FF2B5EF4-FFF2-40B4-BE49-F238E27FC236}">
                  <a16:creationId xmlns:a16="http://schemas.microsoft.com/office/drawing/2014/main" id="{E00E05D3-AF72-41C5-2A54-BB98B69A4E28}"/>
                </a:ext>
              </a:extLst>
            </p:cNvPr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24;p44">
              <a:extLst>
                <a:ext uri="{FF2B5EF4-FFF2-40B4-BE49-F238E27FC236}">
                  <a16:creationId xmlns:a16="http://schemas.microsoft.com/office/drawing/2014/main" id="{ADDE6F43-314E-AA1E-57BD-186B319E915D}"/>
                </a:ext>
              </a:extLst>
            </p:cNvPr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25;p44">
              <a:extLst>
                <a:ext uri="{FF2B5EF4-FFF2-40B4-BE49-F238E27FC236}">
                  <a16:creationId xmlns:a16="http://schemas.microsoft.com/office/drawing/2014/main" id="{6BC05080-39C4-5E75-2401-E39256F0DB0F}"/>
                </a:ext>
              </a:extLst>
            </p:cNvPr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726;p44">
              <a:extLst>
                <a:ext uri="{FF2B5EF4-FFF2-40B4-BE49-F238E27FC236}">
                  <a16:creationId xmlns:a16="http://schemas.microsoft.com/office/drawing/2014/main" id="{F933183B-1876-871E-8B73-C1CEDD196C1E}"/>
                </a:ext>
              </a:extLst>
            </p:cNvPr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727;p44">
              <a:extLst>
                <a:ext uri="{FF2B5EF4-FFF2-40B4-BE49-F238E27FC236}">
                  <a16:creationId xmlns:a16="http://schemas.microsoft.com/office/drawing/2014/main" id="{67CAB090-E45E-D1D7-1962-92AEB5A3F0F8}"/>
                </a:ext>
              </a:extLst>
            </p:cNvPr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728;p44">
              <a:extLst>
                <a:ext uri="{FF2B5EF4-FFF2-40B4-BE49-F238E27FC236}">
                  <a16:creationId xmlns:a16="http://schemas.microsoft.com/office/drawing/2014/main" id="{50A81879-E785-83B0-4AA1-F932C07BA418}"/>
                </a:ext>
              </a:extLst>
            </p:cNvPr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729;p44">
              <a:extLst>
                <a:ext uri="{FF2B5EF4-FFF2-40B4-BE49-F238E27FC236}">
                  <a16:creationId xmlns:a16="http://schemas.microsoft.com/office/drawing/2014/main" id="{37A891D6-73D8-694A-A132-F55D607F9C09}"/>
                </a:ext>
              </a:extLst>
            </p:cNvPr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730;p44">
              <a:extLst>
                <a:ext uri="{FF2B5EF4-FFF2-40B4-BE49-F238E27FC236}">
                  <a16:creationId xmlns:a16="http://schemas.microsoft.com/office/drawing/2014/main" id="{4A010E29-EAF3-27D1-50F2-119AFF1A19A8}"/>
                </a:ext>
              </a:extLst>
            </p:cNvPr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731;p44">
              <a:extLst>
                <a:ext uri="{FF2B5EF4-FFF2-40B4-BE49-F238E27FC236}">
                  <a16:creationId xmlns:a16="http://schemas.microsoft.com/office/drawing/2014/main" id="{828F783D-FA1E-8A26-2B6E-1C8617D02308}"/>
                </a:ext>
              </a:extLst>
            </p:cNvPr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732;p44">
              <a:extLst>
                <a:ext uri="{FF2B5EF4-FFF2-40B4-BE49-F238E27FC236}">
                  <a16:creationId xmlns:a16="http://schemas.microsoft.com/office/drawing/2014/main" id="{46847A47-9A7E-8C04-DC69-69E1E0271861}"/>
                </a:ext>
              </a:extLst>
            </p:cNvPr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733;p44">
              <a:extLst>
                <a:ext uri="{FF2B5EF4-FFF2-40B4-BE49-F238E27FC236}">
                  <a16:creationId xmlns:a16="http://schemas.microsoft.com/office/drawing/2014/main" id="{5F5E2DC4-81E5-4FE2-9F56-CE722318C8D5}"/>
                </a:ext>
              </a:extLst>
            </p:cNvPr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734;p44">
              <a:extLst>
                <a:ext uri="{FF2B5EF4-FFF2-40B4-BE49-F238E27FC236}">
                  <a16:creationId xmlns:a16="http://schemas.microsoft.com/office/drawing/2014/main" id="{8D20D2CF-F468-26EB-AA78-0688EEE409BD}"/>
                </a:ext>
              </a:extLst>
            </p:cNvPr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735;p44">
              <a:extLst>
                <a:ext uri="{FF2B5EF4-FFF2-40B4-BE49-F238E27FC236}">
                  <a16:creationId xmlns:a16="http://schemas.microsoft.com/office/drawing/2014/main" id="{7C6283F1-B800-1179-F8A9-B6889B5A3594}"/>
                </a:ext>
              </a:extLst>
            </p:cNvPr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736;p44">
              <a:extLst>
                <a:ext uri="{FF2B5EF4-FFF2-40B4-BE49-F238E27FC236}">
                  <a16:creationId xmlns:a16="http://schemas.microsoft.com/office/drawing/2014/main" id="{509EA7B3-82F3-D42C-5584-9813F3BA6534}"/>
                </a:ext>
              </a:extLst>
            </p:cNvPr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737;p44">
              <a:extLst>
                <a:ext uri="{FF2B5EF4-FFF2-40B4-BE49-F238E27FC236}">
                  <a16:creationId xmlns:a16="http://schemas.microsoft.com/office/drawing/2014/main" id="{4B03D0F2-E27A-2ACD-4778-10463C6A7DF5}"/>
                </a:ext>
              </a:extLst>
            </p:cNvPr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738;p44">
              <a:extLst>
                <a:ext uri="{FF2B5EF4-FFF2-40B4-BE49-F238E27FC236}">
                  <a16:creationId xmlns:a16="http://schemas.microsoft.com/office/drawing/2014/main" id="{4517A169-66F0-581B-82EA-881588EE7FD8}"/>
                </a:ext>
              </a:extLst>
            </p:cNvPr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739;p44">
              <a:extLst>
                <a:ext uri="{FF2B5EF4-FFF2-40B4-BE49-F238E27FC236}">
                  <a16:creationId xmlns:a16="http://schemas.microsoft.com/office/drawing/2014/main" id="{85F51F92-A958-B577-216F-72595188876B}"/>
                </a:ext>
              </a:extLst>
            </p:cNvPr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740;p44">
              <a:extLst>
                <a:ext uri="{FF2B5EF4-FFF2-40B4-BE49-F238E27FC236}">
                  <a16:creationId xmlns:a16="http://schemas.microsoft.com/office/drawing/2014/main" id="{B9AE14DF-154F-31FF-A977-257DE894F51C}"/>
                </a:ext>
              </a:extLst>
            </p:cNvPr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741;p44">
              <a:extLst>
                <a:ext uri="{FF2B5EF4-FFF2-40B4-BE49-F238E27FC236}">
                  <a16:creationId xmlns:a16="http://schemas.microsoft.com/office/drawing/2014/main" id="{E6C3426C-FE1D-73E8-530F-B2DA4D2747E9}"/>
                </a:ext>
              </a:extLst>
            </p:cNvPr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742;p44">
              <a:extLst>
                <a:ext uri="{FF2B5EF4-FFF2-40B4-BE49-F238E27FC236}">
                  <a16:creationId xmlns:a16="http://schemas.microsoft.com/office/drawing/2014/main" id="{006689A7-1BC5-36C8-B583-1BAAA17BDD3E}"/>
                </a:ext>
              </a:extLst>
            </p:cNvPr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743;p44">
              <a:extLst>
                <a:ext uri="{FF2B5EF4-FFF2-40B4-BE49-F238E27FC236}">
                  <a16:creationId xmlns:a16="http://schemas.microsoft.com/office/drawing/2014/main" id="{C0613735-0711-8C35-2131-3B0DF5825E7B}"/>
                </a:ext>
              </a:extLst>
            </p:cNvPr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744;p44">
              <a:extLst>
                <a:ext uri="{FF2B5EF4-FFF2-40B4-BE49-F238E27FC236}">
                  <a16:creationId xmlns:a16="http://schemas.microsoft.com/office/drawing/2014/main" id="{A47F4CC0-1E66-B8AD-5001-422F6B222A93}"/>
                </a:ext>
              </a:extLst>
            </p:cNvPr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745;p44">
              <a:extLst>
                <a:ext uri="{FF2B5EF4-FFF2-40B4-BE49-F238E27FC236}">
                  <a16:creationId xmlns:a16="http://schemas.microsoft.com/office/drawing/2014/main" id="{F4EE99B9-F39F-ED7D-8362-770125A6154B}"/>
                </a:ext>
              </a:extLst>
            </p:cNvPr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746;p44">
              <a:extLst>
                <a:ext uri="{FF2B5EF4-FFF2-40B4-BE49-F238E27FC236}">
                  <a16:creationId xmlns:a16="http://schemas.microsoft.com/office/drawing/2014/main" id="{8312A932-4B8B-6656-97B2-7DC8BECF40F7}"/>
                </a:ext>
              </a:extLst>
            </p:cNvPr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747;p44">
              <a:extLst>
                <a:ext uri="{FF2B5EF4-FFF2-40B4-BE49-F238E27FC236}">
                  <a16:creationId xmlns:a16="http://schemas.microsoft.com/office/drawing/2014/main" id="{A431BD7B-A6D7-3F95-678B-72F299E51678}"/>
                </a:ext>
              </a:extLst>
            </p:cNvPr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748;p44">
              <a:extLst>
                <a:ext uri="{FF2B5EF4-FFF2-40B4-BE49-F238E27FC236}">
                  <a16:creationId xmlns:a16="http://schemas.microsoft.com/office/drawing/2014/main" id="{BB44F82E-FAE5-0231-0E50-344CE63DD598}"/>
                </a:ext>
              </a:extLst>
            </p:cNvPr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749;p44">
              <a:extLst>
                <a:ext uri="{FF2B5EF4-FFF2-40B4-BE49-F238E27FC236}">
                  <a16:creationId xmlns:a16="http://schemas.microsoft.com/office/drawing/2014/main" id="{437745C7-FF6E-073A-60BB-F3FF28E1E52A}"/>
                </a:ext>
              </a:extLst>
            </p:cNvPr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750;p44">
              <a:extLst>
                <a:ext uri="{FF2B5EF4-FFF2-40B4-BE49-F238E27FC236}">
                  <a16:creationId xmlns:a16="http://schemas.microsoft.com/office/drawing/2014/main" id="{6B2022FB-4B57-ACA1-CC81-DB76CC8F085D}"/>
                </a:ext>
              </a:extLst>
            </p:cNvPr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751;p44">
              <a:extLst>
                <a:ext uri="{FF2B5EF4-FFF2-40B4-BE49-F238E27FC236}">
                  <a16:creationId xmlns:a16="http://schemas.microsoft.com/office/drawing/2014/main" id="{255BF58D-7C74-231B-7166-B57FE1064BF1}"/>
                </a:ext>
              </a:extLst>
            </p:cNvPr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752;p44">
              <a:extLst>
                <a:ext uri="{FF2B5EF4-FFF2-40B4-BE49-F238E27FC236}">
                  <a16:creationId xmlns:a16="http://schemas.microsoft.com/office/drawing/2014/main" id="{A6B2571F-81B4-9D41-9A82-B55A565AA1C2}"/>
                </a:ext>
              </a:extLst>
            </p:cNvPr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753;p44">
              <a:extLst>
                <a:ext uri="{FF2B5EF4-FFF2-40B4-BE49-F238E27FC236}">
                  <a16:creationId xmlns:a16="http://schemas.microsoft.com/office/drawing/2014/main" id="{460B0A78-FA44-F76D-3AF7-68F3554A3634}"/>
                </a:ext>
              </a:extLst>
            </p:cNvPr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754;p44">
              <a:extLst>
                <a:ext uri="{FF2B5EF4-FFF2-40B4-BE49-F238E27FC236}">
                  <a16:creationId xmlns:a16="http://schemas.microsoft.com/office/drawing/2014/main" id="{FF8B62AA-D393-5FA7-1CBB-D673C9DD863F}"/>
                </a:ext>
              </a:extLst>
            </p:cNvPr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755;p44">
              <a:extLst>
                <a:ext uri="{FF2B5EF4-FFF2-40B4-BE49-F238E27FC236}">
                  <a16:creationId xmlns:a16="http://schemas.microsoft.com/office/drawing/2014/main" id="{44C1DD32-CD60-9AC2-72F2-A16E1A25B686}"/>
                </a:ext>
              </a:extLst>
            </p:cNvPr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756;p44">
              <a:extLst>
                <a:ext uri="{FF2B5EF4-FFF2-40B4-BE49-F238E27FC236}">
                  <a16:creationId xmlns:a16="http://schemas.microsoft.com/office/drawing/2014/main" id="{8E86D220-3A5D-9C58-945D-52A102FC8515}"/>
                </a:ext>
              </a:extLst>
            </p:cNvPr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757;p44">
              <a:extLst>
                <a:ext uri="{FF2B5EF4-FFF2-40B4-BE49-F238E27FC236}">
                  <a16:creationId xmlns:a16="http://schemas.microsoft.com/office/drawing/2014/main" id="{87BFE8D6-0030-883F-21A9-A772D1B24500}"/>
                </a:ext>
              </a:extLst>
            </p:cNvPr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758;p44">
              <a:extLst>
                <a:ext uri="{FF2B5EF4-FFF2-40B4-BE49-F238E27FC236}">
                  <a16:creationId xmlns:a16="http://schemas.microsoft.com/office/drawing/2014/main" id="{D0BBC871-0E83-9929-0521-C0DE6EFF06E1}"/>
                </a:ext>
              </a:extLst>
            </p:cNvPr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759;p44">
              <a:extLst>
                <a:ext uri="{FF2B5EF4-FFF2-40B4-BE49-F238E27FC236}">
                  <a16:creationId xmlns:a16="http://schemas.microsoft.com/office/drawing/2014/main" id="{7EFA53AD-8EA1-6B10-AD29-5C96B071DABE}"/>
                </a:ext>
              </a:extLst>
            </p:cNvPr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760;p44">
              <a:extLst>
                <a:ext uri="{FF2B5EF4-FFF2-40B4-BE49-F238E27FC236}">
                  <a16:creationId xmlns:a16="http://schemas.microsoft.com/office/drawing/2014/main" id="{0CC3E3A0-C9BD-1D1A-56AA-B1DFDB6EA165}"/>
                </a:ext>
              </a:extLst>
            </p:cNvPr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33994" y="1182898"/>
            <a:ext cx="4559100" cy="1992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Secure</a:t>
            </a:r>
            <a:br>
              <a:rPr lang="en" dirty="0"/>
            </a:br>
            <a:r>
              <a:rPr lang="en" dirty="0"/>
              <a:t>Document</a:t>
            </a:r>
            <a:br>
              <a:rPr lang="en" dirty="0"/>
            </a:br>
            <a:r>
              <a:rPr lang="en" dirty="0"/>
              <a:t>Format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DD819C-D09B-BA72-C94D-E08E6B8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Secure 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Format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4D374E-9086-37D7-ADB9-2357B30D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8" y="1277799"/>
            <a:ext cx="6630925" cy="239930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7311A2-D622-5062-B09B-3BB998D98BBF}"/>
              </a:ext>
            </a:extLst>
          </p:cNvPr>
          <p:cNvSpPr txBox="1"/>
          <p:nvPr/>
        </p:nvSpPr>
        <p:spPr>
          <a:xfrm>
            <a:off x="3699163" y="3744522"/>
            <a:ext cx="2355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DM Sans" pitchFamily="2" charset="0"/>
              </a:rPr>
              <a:t>AES/CBC/PKCS5 </a:t>
            </a:r>
            <a:r>
              <a:rPr lang="pt-PT" dirty="0" err="1">
                <a:latin typeface="DM Sans" pitchFamily="2" charset="0"/>
              </a:rPr>
              <a:t>Padding</a:t>
            </a:r>
            <a:endParaRPr lang="pt-PT" dirty="0">
              <a:latin typeface="DM Sans" pitchFamily="2" charset="0"/>
            </a:endParaRPr>
          </a:p>
          <a:p>
            <a:r>
              <a:rPr lang="pt-PT" dirty="0">
                <a:latin typeface="DM Sans" pitchFamily="2" charset="0"/>
              </a:rPr>
              <a:t>HMACSHA256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383125-F242-01D7-C9FD-6E8A8689E4FF}"/>
              </a:ext>
            </a:extLst>
          </p:cNvPr>
          <p:cNvSpPr txBox="1"/>
          <p:nvPr/>
        </p:nvSpPr>
        <p:spPr>
          <a:xfrm>
            <a:off x="7169728" y="2297036"/>
            <a:ext cx="1697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>
                <a:latin typeface="DM Sans" pitchFamily="2" charset="0"/>
              </a:rPr>
              <a:t>Confidentiality</a:t>
            </a:r>
            <a:endParaRPr lang="pt-PT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>
                <a:latin typeface="DM Sans" pitchFamily="2" charset="0"/>
              </a:rPr>
              <a:t>Integrity</a:t>
            </a:r>
            <a:endParaRPr lang="pt-PT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>
                <a:latin typeface="DM Sans" pitchFamily="2" charset="0"/>
              </a:rPr>
              <a:t>Authenticity</a:t>
            </a:r>
            <a:endParaRPr lang="pt-PT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>
                <a:latin typeface="DM Sans" pitchFamily="2" charset="0"/>
              </a:rPr>
              <a:t>Authorization</a:t>
            </a:r>
            <a:endParaRPr lang="en-US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6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90EC0-DE15-828B-180D-360E2471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30A70C2-0C49-C8F4-315B-9AAEBA5F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Signed</a:t>
            </a:r>
            <a:r>
              <a:rPr lang="pt-PT" dirty="0"/>
              <a:t> </a:t>
            </a:r>
            <a:r>
              <a:rPr lang="pt-PT" dirty="0" err="1"/>
              <a:t>Document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0A6996-3705-FA1B-C21B-5886C7ABB092}"/>
              </a:ext>
            </a:extLst>
          </p:cNvPr>
          <p:cNvSpPr txBox="1"/>
          <p:nvPr/>
        </p:nvSpPr>
        <p:spPr>
          <a:xfrm>
            <a:off x="7143580" y="2329378"/>
            <a:ext cx="1917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DM Sans" pitchFamily="2" charset="0"/>
              </a:rPr>
              <a:t>Non-</a:t>
            </a:r>
            <a:r>
              <a:rPr lang="pt-PT" dirty="0" err="1">
                <a:latin typeface="DM Sans" pitchFamily="2" charset="0"/>
              </a:rPr>
              <a:t>Repudiation</a:t>
            </a:r>
            <a:endParaRPr lang="pt-PT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>
                <a:latin typeface="DM Sans" pitchFamily="2" charset="0"/>
              </a:rPr>
              <a:t>Integrity</a:t>
            </a:r>
            <a:endParaRPr lang="pt-PT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>
                <a:latin typeface="DM Sans" pitchFamily="2" charset="0"/>
              </a:rPr>
              <a:t>Authentication</a:t>
            </a:r>
            <a:endParaRPr lang="pt-PT" dirty="0">
              <a:latin typeface="DM Sans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141345-3DA3-121B-EFBE-9FF8034E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1485401"/>
            <a:ext cx="6651744" cy="193701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4843D1-EC0D-6B8C-FAF7-38E5FC9139D6}"/>
              </a:ext>
            </a:extLst>
          </p:cNvPr>
          <p:cNvSpPr txBox="1"/>
          <p:nvPr/>
        </p:nvSpPr>
        <p:spPr>
          <a:xfrm>
            <a:off x="4440382" y="3486637"/>
            <a:ext cx="126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DM Sans" pitchFamily="2" charset="0"/>
              </a:rPr>
              <a:t>RSA/SHA256</a:t>
            </a:r>
            <a:endParaRPr lang="en-US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7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4156194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</a:t>
            </a:r>
            <a:br>
              <a:rPr lang="en" dirty="0"/>
            </a:br>
            <a:r>
              <a:rPr lang="en" dirty="0"/>
              <a:t>Infrastructure</a:t>
            </a:r>
            <a:endParaRPr dirty="0"/>
          </a:p>
        </p:txBody>
      </p:sp>
      <p:grpSp>
        <p:nvGrpSpPr>
          <p:cNvPr id="6" name="Google Shape;3862;p64">
            <a:extLst>
              <a:ext uri="{FF2B5EF4-FFF2-40B4-BE49-F238E27FC236}">
                <a16:creationId xmlns:a16="http://schemas.microsoft.com/office/drawing/2014/main" id="{01677709-2073-2F52-4A51-53B6FD6C4A1E}"/>
              </a:ext>
            </a:extLst>
          </p:cNvPr>
          <p:cNvGrpSpPr/>
          <p:nvPr/>
        </p:nvGrpSpPr>
        <p:grpSpPr>
          <a:xfrm>
            <a:off x="461993" y="991546"/>
            <a:ext cx="3916213" cy="3591290"/>
            <a:chOff x="962450" y="238100"/>
            <a:chExt cx="5751300" cy="5238100"/>
          </a:xfrm>
        </p:grpSpPr>
        <p:sp>
          <p:nvSpPr>
            <p:cNvPr id="7" name="Google Shape;3863;p64">
              <a:extLst>
                <a:ext uri="{FF2B5EF4-FFF2-40B4-BE49-F238E27FC236}">
                  <a16:creationId xmlns:a16="http://schemas.microsoft.com/office/drawing/2014/main" id="{114090C4-F470-49F5-53DE-6C89860BDE60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64;p64">
              <a:extLst>
                <a:ext uri="{FF2B5EF4-FFF2-40B4-BE49-F238E27FC236}">
                  <a16:creationId xmlns:a16="http://schemas.microsoft.com/office/drawing/2014/main" id="{9928B2BC-67D1-506C-645B-108ADA62E984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65;p64">
              <a:extLst>
                <a:ext uri="{FF2B5EF4-FFF2-40B4-BE49-F238E27FC236}">
                  <a16:creationId xmlns:a16="http://schemas.microsoft.com/office/drawing/2014/main" id="{3EC1DCA0-8C88-BB7A-7A87-F7A0904D1698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66;p64">
              <a:extLst>
                <a:ext uri="{FF2B5EF4-FFF2-40B4-BE49-F238E27FC236}">
                  <a16:creationId xmlns:a16="http://schemas.microsoft.com/office/drawing/2014/main" id="{B5F3D423-A9F0-2CD3-E02D-0F5B62BC2F46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67;p64">
              <a:extLst>
                <a:ext uri="{FF2B5EF4-FFF2-40B4-BE49-F238E27FC236}">
                  <a16:creationId xmlns:a16="http://schemas.microsoft.com/office/drawing/2014/main" id="{A8633EB8-43F8-39DF-27AD-A95A38D8D2BF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68;p64">
              <a:extLst>
                <a:ext uri="{FF2B5EF4-FFF2-40B4-BE49-F238E27FC236}">
                  <a16:creationId xmlns:a16="http://schemas.microsoft.com/office/drawing/2014/main" id="{2EA8DB59-3EAA-1958-47F2-C11A7833B62F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69;p64">
              <a:extLst>
                <a:ext uri="{FF2B5EF4-FFF2-40B4-BE49-F238E27FC236}">
                  <a16:creationId xmlns:a16="http://schemas.microsoft.com/office/drawing/2014/main" id="{68C93E16-FF71-6205-E870-6FCCC8ADDAAB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0;p64">
              <a:extLst>
                <a:ext uri="{FF2B5EF4-FFF2-40B4-BE49-F238E27FC236}">
                  <a16:creationId xmlns:a16="http://schemas.microsoft.com/office/drawing/2014/main" id="{5EB22438-CC4B-9E5E-7E5D-537E3538DE66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71;p64">
              <a:extLst>
                <a:ext uri="{FF2B5EF4-FFF2-40B4-BE49-F238E27FC236}">
                  <a16:creationId xmlns:a16="http://schemas.microsoft.com/office/drawing/2014/main" id="{66BC3A39-39D9-1D58-74F8-99497F2DBB51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72;p64">
              <a:extLst>
                <a:ext uri="{FF2B5EF4-FFF2-40B4-BE49-F238E27FC236}">
                  <a16:creationId xmlns:a16="http://schemas.microsoft.com/office/drawing/2014/main" id="{2123A076-0FCB-E260-B483-EEDDC847518A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3;p64">
              <a:extLst>
                <a:ext uri="{FF2B5EF4-FFF2-40B4-BE49-F238E27FC236}">
                  <a16:creationId xmlns:a16="http://schemas.microsoft.com/office/drawing/2014/main" id="{057C909B-FD89-3323-9339-A3142850C018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74;p64">
              <a:extLst>
                <a:ext uri="{FF2B5EF4-FFF2-40B4-BE49-F238E27FC236}">
                  <a16:creationId xmlns:a16="http://schemas.microsoft.com/office/drawing/2014/main" id="{2DD2D4EA-3109-40BF-B502-937E01F72194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75;p64">
              <a:extLst>
                <a:ext uri="{FF2B5EF4-FFF2-40B4-BE49-F238E27FC236}">
                  <a16:creationId xmlns:a16="http://schemas.microsoft.com/office/drawing/2014/main" id="{7EE5A5A6-92E5-B904-DF49-CEB7CB646FE1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76;p64">
              <a:extLst>
                <a:ext uri="{FF2B5EF4-FFF2-40B4-BE49-F238E27FC236}">
                  <a16:creationId xmlns:a16="http://schemas.microsoft.com/office/drawing/2014/main" id="{FDC96AE5-74E1-BC52-03E0-33901C5966A3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77;p64">
              <a:extLst>
                <a:ext uri="{FF2B5EF4-FFF2-40B4-BE49-F238E27FC236}">
                  <a16:creationId xmlns:a16="http://schemas.microsoft.com/office/drawing/2014/main" id="{08F04746-4300-914E-4904-AB368B587EB2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78;p64">
              <a:extLst>
                <a:ext uri="{FF2B5EF4-FFF2-40B4-BE49-F238E27FC236}">
                  <a16:creationId xmlns:a16="http://schemas.microsoft.com/office/drawing/2014/main" id="{F18C6A77-7721-29D9-8815-147CB49CB0E9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79;p64">
              <a:extLst>
                <a:ext uri="{FF2B5EF4-FFF2-40B4-BE49-F238E27FC236}">
                  <a16:creationId xmlns:a16="http://schemas.microsoft.com/office/drawing/2014/main" id="{65D13A77-E6C8-8E91-B5EE-B3699EF723AD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80;p64">
              <a:extLst>
                <a:ext uri="{FF2B5EF4-FFF2-40B4-BE49-F238E27FC236}">
                  <a16:creationId xmlns:a16="http://schemas.microsoft.com/office/drawing/2014/main" id="{F9FB7FAA-3D10-D053-5EA0-9FA1BD4F89C3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81;p64">
              <a:extLst>
                <a:ext uri="{FF2B5EF4-FFF2-40B4-BE49-F238E27FC236}">
                  <a16:creationId xmlns:a16="http://schemas.microsoft.com/office/drawing/2014/main" id="{AA43619F-1B5F-5F58-D7A5-F75027AE3EB3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82;p64">
              <a:extLst>
                <a:ext uri="{FF2B5EF4-FFF2-40B4-BE49-F238E27FC236}">
                  <a16:creationId xmlns:a16="http://schemas.microsoft.com/office/drawing/2014/main" id="{6E54A190-1938-74FB-5F54-E37FBCB918F5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83;p64">
              <a:extLst>
                <a:ext uri="{FF2B5EF4-FFF2-40B4-BE49-F238E27FC236}">
                  <a16:creationId xmlns:a16="http://schemas.microsoft.com/office/drawing/2014/main" id="{E259DC21-87CF-B408-DF41-6CF9721FFFBB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84;p64">
              <a:extLst>
                <a:ext uri="{FF2B5EF4-FFF2-40B4-BE49-F238E27FC236}">
                  <a16:creationId xmlns:a16="http://schemas.microsoft.com/office/drawing/2014/main" id="{35EC73B9-EDBD-9005-BB6D-D624FDCBCD53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85;p64">
              <a:extLst>
                <a:ext uri="{FF2B5EF4-FFF2-40B4-BE49-F238E27FC236}">
                  <a16:creationId xmlns:a16="http://schemas.microsoft.com/office/drawing/2014/main" id="{8536B0D7-B034-7845-F2C4-EFE1C86E5682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86;p64">
              <a:extLst>
                <a:ext uri="{FF2B5EF4-FFF2-40B4-BE49-F238E27FC236}">
                  <a16:creationId xmlns:a16="http://schemas.microsoft.com/office/drawing/2014/main" id="{F6F1685C-D596-05DF-4CD2-081F17AFDD4D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87;p64">
              <a:extLst>
                <a:ext uri="{FF2B5EF4-FFF2-40B4-BE49-F238E27FC236}">
                  <a16:creationId xmlns:a16="http://schemas.microsoft.com/office/drawing/2014/main" id="{B7B56274-9B50-B635-3DC9-1620C52D2895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88;p64">
              <a:extLst>
                <a:ext uri="{FF2B5EF4-FFF2-40B4-BE49-F238E27FC236}">
                  <a16:creationId xmlns:a16="http://schemas.microsoft.com/office/drawing/2014/main" id="{6C2E528C-6206-B805-2B04-0F160817CC95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89;p64">
              <a:extLst>
                <a:ext uri="{FF2B5EF4-FFF2-40B4-BE49-F238E27FC236}">
                  <a16:creationId xmlns:a16="http://schemas.microsoft.com/office/drawing/2014/main" id="{7DB2B2AE-E1AD-70DE-F9CD-DD7CB2F3D384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90;p64">
              <a:extLst>
                <a:ext uri="{FF2B5EF4-FFF2-40B4-BE49-F238E27FC236}">
                  <a16:creationId xmlns:a16="http://schemas.microsoft.com/office/drawing/2014/main" id="{E3B5F0E7-E0DB-1A4F-6BD0-98E7B6BCD336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91;p64">
              <a:extLst>
                <a:ext uri="{FF2B5EF4-FFF2-40B4-BE49-F238E27FC236}">
                  <a16:creationId xmlns:a16="http://schemas.microsoft.com/office/drawing/2014/main" id="{89ADD0D6-5036-604E-E767-968ED962589B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92;p64">
              <a:extLst>
                <a:ext uri="{FF2B5EF4-FFF2-40B4-BE49-F238E27FC236}">
                  <a16:creationId xmlns:a16="http://schemas.microsoft.com/office/drawing/2014/main" id="{DA27C491-923E-9778-74B6-9043E0546DB7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3;p64">
              <a:extLst>
                <a:ext uri="{FF2B5EF4-FFF2-40B4-BE49-F238E27FC236}">
                  <a16:creationId xmlns:a16="http://schemas.microsoft.com/office/drawing/2014/main" id="{8EC6E455-4CE3-FDB5-057F-C9C20B0D8197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94;p64">
              <a:extLst>
                <a:ext uri="{FF2B5EF4-FFF2-40B4-BE49-F238E27FC236}">
                  <a16:creationId xmlns:a16="http://schemas.microsoft.com/office/drawing/2014/main" id="{3025B23B-52BD-599D-9BE6-BD13E491AE37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95;p64">
              <a:extLst>
                <a:ext uri="{FF2B5EF4-FFF2-40B4-BE49-F238E27FC236}">
                  <a16:creationId xmlns:a16="http://schemas.microsoft.com/office/drawing/2014/main" id="{19C27EC9-7232-CD86-580A-650BAC34B87F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96;p64">
              <a:extLst>
                <a:ext uri="{FF2B5EF4-FFF2-40B4-BE49-F238E27FC236}">
                  <a16:creationId xmlns:a16="http://schemas.microsoft.com/office/drawing/2014/main" id="{80F0DB61-AE6D-ED5D-1BA0-DC6E0C7C654E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97;p64">
              <a:extLst>
                <a:ext uri="{FF2B5EF4-FFF2-40B4-BE49-F238E27FC236}">
                  <a16:creationId xmlns:a16="http://schemas.microsoft.com/office/drawing/2014/main" id="{C318F00E-2823-682C-D28B-10629BA5A743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98;p64">
              <a:extLst>
                <a:ext uri="{FF2B5EF4-FFF2-40B4-BE49-F238E27FC236}">
                  <a16:creationId xmlns:a16="http://schemas.microsoft.com/office/drawing/2014/main" id="{442FC721-E8F8-443E-F82E-F0B033C25B6C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99;p64">
              <a:extLst>
                <a:ext uri="{FF2B5EF4-FFF2-40B4-BE49-F238E27FC236}">
                  <a16:creationId xmlns:a16="http://schemas.microsoft.com/office/drawing/2014/main" id="{57399F2F-771A-77A4-7C6C-471D6F3315FA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00;p64">
              <a:extLst>
                <a:ext uri="{FF2B5EF4-FFF2-40B4-BE49-F238E27FC236}">
                  <a16:creationId xmlns:a16="http://schemas.microsoft.com/office/drawing/2014/main" id="{6FD3C266-26B4-D9DE-3976-BB9DFAE371EA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01;p64">
              <a:extLst>
                <a:ext uri="{FF2B5EF4-FFF2-40B4-BE49-F238E27FC236}">
                  <a16:creationId xmlns:a16="http://schemas.microsoft.com/office/drawing/2014/main" id="{167214D2-345F-384C-3DEC-00881F43FC02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02;p64">
              <a:extLst>
                <a:ext uri="{FF2B5EF4-FFF2-40B4-BE49-F238E27FC236}">
                  <a16:creationId xmlns:a16="http://schemas.microsoft.com/office/drawing/2014/main" id="{393B45A6-57CD-782E-B9E7-B70519A45D02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03;p64">
              <a:extLst>
                <a:ext uri="{FF2B5EF4-FFF2-40B4-BE49-F238E27FC236}">
                  <a16:creationId xmlns:a16="http://schemas.microsoft.com/office/drawing/2014/main" id="{45517F68-6A32-EE46-1902-7030638413CD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04;p64">
              <a:extLst>
                <a:ext uri="{FF2B5EF4-FFF2-40B4-BE49-F238E27FC236}">
                  <a16:creationId xmlns:a16="http://schemas.microsoft.com/office/drawing/2014/main" id="{E6ECA006-1575-C0ED-E813-AB32A658ACB3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05;p64">
              <a:extLst>
                <a:ext uri="{FF2B5EF4-FFF2-40B4-BE49-F238E27FC236}">
                  <a16:creationId xmlns:a16="http://schemas.microsoft.com/office/drawing/2014/main" id="{1E90B1D2-3A21-BF66-A866-807441BD07CC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06;p64">
              <a:extLst>
                <a:ext uri="{FF2B5EF4-FFF2-40B4-BE49-F238E27FC236}">
                  <a16:creationId xmlns:a16="http://schemas.microsoft.com/office/drawing/2014/main" id="{3A538F7D-8795-BEEE-587D-5B9BCBB3259B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07;p64">
              <a:extLst>
                <a:ext uri="{FF2B5EF4-FFF2-40B4-BE49-F238E27FC236}">
                  <a16:creationId xmlns:a16="http://schemas.microsoft.com/office/drawing/2014/main" id="{74D529B4-F333-648D-BB7C-81130EBD2B29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08;p64">
              <a:extLst>
                <a:ext uri="{FF2B5EF4-FFF2-40B4-BE49-F238E27FC236}">
                  <a16:creationId xmlns:a16="http://schemas.microsoft.com/office/drawing/2014/main" id="{B95EB101-E9F6-839F-E687-BE00DA0EA2C1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09;p64">
              <a:extLst>
                <a:ext uri="{FF2B5EF4-FFF2-40B4-BE49-F238E27FC236}">
                  <a16:creationId xmlns:a16="http://schemas.microsoft.com/office/drawing/2014/main" id="{E223EC5A-D9E5-3903-F550-76CDF3FD287A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10;p64">
              <a:extLst>
                <a:ext uri="{FF2B5EF4-FFF2-40B4-BE49-F238E27FC236}">
                  <a16:creationId xmlns:a16="http://schemas.microsoft.com/office/drawing/2014/main" id="{BD6F3B70-AB9B-65F6-5C4F-B9CE2C2E4BE4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11;p64">
              <a:extLst>
                <a:ext uri="{FF2B5EF4-FFF2-40B4-BE49-F238E27FC236}">
                  <a16:creationId xmlns:a16="http://schemas.microsoft.com/office/drawing/2014/main" id="{FA2B5B7F-DC17-682B-9227-D7FE7DFD5282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12;p64">
              <a:extLst>
                <a:ext uri="{FF2B5EF4-FFF2-40B4-BE49-F238E27FC236}">
                  <a16:creationId xmlns:a16="http://schemas.microsoft.com/office/drawing/2014/main" id="{5B534F94-8605-2F85-4676-D324052D8974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13;p64">
              <a:extLst>
                <a:ext uri="{FF2B5EF4-FFF2-40B4-BE49-F238E27FC236}">
                  <a16:creationId xmlns:a16="http://schemas.microsoft.com/office/drawing/2014/main" id="{82CE89B7-BADA-F864-5760-95E1F49CEDAF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14;p64">
              <a:extLst>
                <a:ext uri="{FF2B5EF4-FFF2-40B4-BE49-F238E27FC236}">
                  <a16:creationId xmlns:a16="http://schemas.microsoft.com/office/drawing/2014/main" id="{0F52A0EE-283D-C47A-7BC1-A52A36AB0D8C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15;p64">
              <a:extLst>
                <a:ext uri="{FF2B5EF4-FFF2-40B4-BE49-F238E27FC236}">
                  <a16:creationId xmlns:a16="http://schemas.microsoft.com/office/drawing/2014/main" id="{D58EA3F4-E4C0-DE1E-F27C-B3B4977F1011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16;p64">
              <a:extLst>
                <a:ext uri="{FF2B5EF4-FFF2-40B4-BE49-F238E27FC236}">
                  <a16:creationId xmlns:a16="http://schemas.microsoft.com/office/drawing/2014/main" id="{7E2D2E76-D039-2D78-AD16-AD3A91A5EA50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17;p64">
              <a:extLst>
                <a:ext uri="{FF2B5EF4-FFF2-40B4-BE49-F238E27FC236}">
                  <a16:creationId xmlns:a16="http://schemas.microsoft.com/office/drawing/2014/main" id="{9D958F6F-11F7-94AE-65E1-1C57D2ED32F1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18;p64">
              <a:extLst>
                <a:ext uri="{FF2B5EF4-FFF2-40B4-BE49-F238E27FC236}">
                  <a16:creationId xmlns:a16="http://schemas.microsoft.com/office/drawing/2014/main" id="{3A5A64E4-D8AF-0F7E-9C3B-DBB4D0C4681B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19;p64">
              <a:extLst>
                <a:ext uri="{FF2B5EF4-FFF2-40B4-BE49-F238E27FC236}">
                  <a16:creationId xmlns:a16="http://schemas.microsoft.com/office/drawing/2014/main" id="{F3C66129-25D7-154E-36D2-F45A82A28885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920;p64">
              <a:extLst>
                <a:ext uri="{FF2B5EF4-FFF2-40B4-BE49-F238E27FC236}">
                  <a16:creationId xmlns:a16="http://schemas.microsoft.com/office/drawing/2014/main" id="{F11BED13-DA8F-67E7-6F59-146EE717D61E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921;p64">
              <a:extLst>
                <a:ext uri="{FF2B5EF4-FFF2-40B4-BE49-F238E27FC236}">
                  <a16:creationId xmlns:a16="http://schemas.microsoft.com/office/drawing/2014/main" id="{D9C6244A-F9A0-F010-BFE8-86D736D2DDB8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922;p64">
              <a:extLst>
                <a:ext uri="{FF2B5EF4-FFF2-40B4-BE49-F238E27FC236}">
                  <a16:creationId xmlns:a16="http://schemas.microsoft.com/office/drawing/2014/main" id="{7AFC8B71-2CCB-9E90-05B9-F74D5A54D802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923;p64">
              <a:extLst>
                <a:ext uri="{FF2B5EF4-FFF2-40B4-BE49-F238E27FC236}">
                  <a16:creationId xmlns:a16="http://schemas.microsoft.com/office/drawing/2014/main" id="{29119B6C-B71B-9A69-3CE9-BFD7122FA99F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924;p64">
              <a:extLst>
                <a:ext uri="{FF2B5EF4-FFF2-40B4-BE49-F238E27FC236}">
                  <a16:creationId xmlns:a16="http://schemas.microsoft.com/office/drawing/2014/main" id="{C98366A4-B1B8-AD40-DABC-9D04FA73D391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925;p64">
              <a:extLst>
                <a:ext uri="{FF2B5EF4-FFF2-40B4-BE49-F238E27FC236}">
                  <a16:creationId xmlns:a16="http://schemas.microsoft.com/office/drawing/2014/main" id="{140DE87A-928D-85BD-666F-0DFA1CEBF0BE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926;p64">
              <a:extLst>
                <a:ext uri="{FF2B5EF4-FFF2-40B4-BE49-F238E27FC236}">
                  <a16:creationId xmlns:a16="http://schemas.microsoft.com/office/drawing/2014/main" id="{3943F468-F30C-BCD4-6067-3C05B206731D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</a:t>
            </a:r>
            <a:r>
              <a:rPr lang="en" dirty="0"/>
              <a:t> Infrastructure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AA8657-5E88-2F48-D26B-F0313C2D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9" y="762000"/>
            <a:ext cx="7557022" cy="4204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9AE8597C-2C9C-3D4A-1DD7-2EAD72B6C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>
            <a:extLst>
              <a:ext uri="{FF2B5EF4-FFF2-40B4-BE49-F238E27FC236}">
                <a16:creationId xmlns:a16="http://schemas.microsoft.com/office/drawing/2014/main" id="{DC0A19DC-402D-5523-9E20-29C1D656C6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</a:t>
            </a:r>
            <a:r>
              <a:rPr lang="en" dirty="0"/>
              <a:t> Infrastructure</a:t>
            </a:r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14CA26-44A7-5C7E-DFFB-5B3D7516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39" y="877875"/>
            <a:ext cx="6828467" cy="37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855543" y="856301"/>
            <a:ext cx="4559100" cy="2905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Secure Channels</a:t>
            </a:r>
            <a:br>
              <a:rPr lang="en" dirty="0"/>
            </a:br>
            <a:r>
              <a:rPr lang="en" dirty="0"/>
              <a:t>and Key Distribution</a:t>
            </a:r>
            <a:endParaRPr dirty="0"/>
          </a:p>
        </p:txBody>
      </p:sp>
      <p:grpSp>
        <p:nvGrpSpPr>
          <p:cNvPr id="6" name="Google Shape;161;p29">
            <a:extLst>
              <a:ext uri="{FF2B5EF4-FFF2-40B4-BE49-F238E27FC236}">
                <a16:creationId xmlns:a16="http://schemas.microsoft.com/office/drawing/2014/main" id="{E0783D44-EBEB-3FA1-5A74-8DA8295DFAE2}"/>
              </a:ext>
            </a:extLst>
          </p:cNvPr>
          <p:cNvGrpSpPr/>
          <p:nvPr/>
        </p:nvGrpSpPr>
        <p:grpSpPr>
          <a:xfrm>
            <a:off x="4387270" y="208074"/>
            <a:ext cx="3683004" cy="4727352"/>
            <a:chOff x="196269" y="-35131"/>
            <a:chExt cx="4117010" cy="5284424"/>
          </a:xfrm>
        </p:grpSpPr>
        <p:grpSp>
          <p:nvGrpSpPr>
            <p:cNvPr id="7" name="Google Shape;162;p29">
              <a:extLst>
                <a:ext uri="{FF2B5EF4-FFF2-40B4-BE49-F238E27FC236}">
                  <a16:creationId xmlns:a16="http://schemas.microsoft.com/office/drawing/2014/main" id="{682E1004-0BB6-92AD-6FC7-64863667409E}"/>
                </a:ext>
              </a:extLst>
            </p:cNvPr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" name="Google Shape;163;p29">
                <a:extLst>
                  <a:ext uri="{FF2B5EF4-FFF2-40B4-BE49-F238E27FC236}">
                    <a16:creationId xmlns:a16="http://schemas.microsoft.com/office/drawing/2014/main" id="{8D47DA99-1D18-1B20-A540-667001C3CC1B}"/>
                  </a:ext>
                </a:extLst>
              </p:cNvPr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4;p29">
                <a:extLst>
                  <a:ext uri="{FF2B5EF4-FFF2-40B4-BE49-F238E27FC236}">
                    <a16:creationId xmlns:a16="http://schemas.microsoft.com/office/drawing/2014/main" id="{4A1630AA-5F48-C3CB-CB8B-7CBC601BBFA4}"/>
                  </a:ext>
                </a:extLst>
              </p:cNvPr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7" name="Google Shape;165;p29">
                  <a:extLst>
                    <a:ext uri="{FF2B5EF4-FFF2-40B4-BE49-F238E27FC236}">
                      <a16:creationId xmlns:a16="http://schemas.microsoft.com/office/drawing/2014/main" id="{7C5ED9D1-244B-FEE0-D729-28F24A73A031}"/>
                    </a:ext>
                  </a:extLst>
                </p:cNvPr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66;p29">
                  <a:extLst>
                    <a:ext uri="{FF2B5EF4-FFF2-40B4-BE49-F238E27FC236}">
                      <a16:creationId xmlns:a16="http://schemas.microsoft.com/office/drawing/2014/main" id="{E2206389-3E15-FBC6-A240-C06F950AF70F}"/>
                    </a:ext>
                  </a:extLst>
                </p:cNvPr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67;p29">
                  <a:extLst>
                    <a:ext uri="{FF2B5EF4-FFF2-40B4-BE49-F238E27FC236}">
                      <a16:creationId xmlns:a16="http://schemas.microsoft.com/office/drawing/2014/main" id="{ECD81558-42BE-2F05-2F16-BD781153EC78}"/>
                    </a:ext>
                  </a:extLst>
                </p:cNvPr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68;p29">
                  <a:extLst>
                    <a:ext uri="{FF2B5EF4-FFF2-40B4-BE49-F238E27FC236}">
                      <a16:creationId xmlns:a16="http://schemas.microsoft.com/office/drawing/2014/main" id="{6B2A9DB0-A712-3281-1A43-7EA1C60D79B0}"/>
                    </a:ext>
                  </a:extLst>
                </p:cNvPr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69;p29">
                  <a:extLst>
                    <a:ext uri="{FF2B5EF4-FFF2-40B4-BE49-F238E27FC236}">
                      <a16:creationId xmlns:a16="http://schemas.microsoft.com/office/drawing/2014/main" id="{1A38975F-6E9A-B156-5718-9CC1692098FA}"/>
                    </a:ext>
                  </a:extLst>
                </p:cNvPr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0;p29">
                  <a:extLst>
                    <a:ext uri="{FF2B5EF4-FFF2-40B4-BE49-F238E27FC236}">
                      <a16:creationId xmlns:a16="http://schemas.microsoft.com/office/drawing/2014/main" id="{35844051-1C35-2A71-6A9A-76A1D54C653C}"/>
                    </a:ext>
                  </a:extLst>
                </p:cNvPr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1;p29">
                  <a:extLst>
                    <a:ext uri="{FF2B5EF4-FFF2-40B4-BE49-F238E27FC236}">
                      <a16:creationId xmlns:a16="http://schemas.microsoft.com/office/drawing/2014/main" id="{49E1C974-B024-4750-096A-3053B7E72A76}"/>
                    </a:ext>
                  </a:extLst>
                </p:cNvPr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2;p29">
                  <a:extLst>
                    <a:ext uri="{FF2B5EF4-FFF2-40B4-BE49-F238E27FC236}">
                      <a16:creationId xmlns:a16="http://schemas.microsoft.com/office/drawing/2014/main" id="{9F49CCC8-3E4D-EB55-BA9E-0C62A91352C1}"/>
                    </a:ext>
                  </a:extLst>
                </p:cNvPr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3;p29">
                  <a:extLst>
                    <a:ext uri="{FF2B5EF4-FFF2-40B4-BE49-F238E27FC236}">
                      <a16:creationId xmlns:a16="http://schemas.microsoft.com/office/drawing/2014/main" id="{918B7FFB-E715-BD4E-4613-5BA629F40E5E}"/>
                    </a:ext>
                  </a:extLst>
                </p:cNvPr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4;p29">
                  <a:extLst>
                    <a:ext uri="{FF2B5EF4-FFF2-40B4-BE49-F238E27FC236}">
                      <a16:creationId xmlns:a16="http://schemas.microsoft.com/office/drawing/2014/main" id="{4F4C854F-2235-42B1-DCEA-C5F4EA149F2F}"/>
                    </a:ext>
                  </a:extLst>
                </p:cNvPr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5;p29">
                  <a:extLst>
                    <a:ext uri="{FF2B5EF4-FFF2-40B4-BE49-F238E27FC236}">
                      <a16:creationId xmlns:a16="http://schemas.microsoft.com/office/drawing/2014/main" id="{FF17922E-E6E1-B46B-AE86-C28967D36F29}"/>
                    </a:ext>
                  </a:extLst>
                </p:cNvPr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6;p29">
                  <a:extLst>
                    <a:ext uri="{FF2B5EF4-FFF2-40B4-BE49-F238E27FC236}">
                      <a16:creationId xmlns:a16="http://schemas.microsoft.com/office/drawing/2014/main" id="{2B652601-557A-D10E-14F6-701DAD2B8021}"/>
                    </a:ext>
                  </a:extLst>
                </p:cNvPr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7;p29">
                  <a:extLst>
                    <a:ext uri="{FF2B5EF4-FFF2-40B4-BE49-F238E27FC236}">
                      <a16:creationId xmlns:a16="http://schemas.microsoft.com/office/drawing/2014/main" id="{123A0888-9F91-844B-7B05-171853A30445}"/>
                    </a:ext>
                  </a:extLst>
                </p:cNvPr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8;p29">
                  <a:extLst>
                    <a:ext uri="{FF2B5EF4-FFF2-40B4-BE49-F238E27FC236}">
                      <a16:creationId xmlns:a16="http://schemas.microsoft.com/office/drawing/2014/main" id="{B2F44DAF-BD24-D08F-E1FD-ACD6F35273F3}"/>
                    </a:ext>
                  </a:extLst>
                </p:cNvPr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79;p29">
                  <a:extLst>
                    <a:ext uri="{FF2B5EF4-FFF2-40B4-BE49-F238E27FC236}">
                      <a16:creationId xmlns:a16="http://schemas.microsoft.com/office/drawing/2014/main" id="{D16B8A64-9D58-16FB-E0E3-CE92FEBEE3C4}"/>
                    </a:ext>
                  </a:extLst>
                </p:cNvPr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0;p29">
                  <a:extLst>
                    <a:ext uri="{FF2B5EF4-FFF2-40B4-BE49-F238E27FC236}">
                      <a16:creationId xmlns:a16="http://schemas.microsoft.com/office/drawing/2014/main" id="{82FD2087-EF72-14B4-A917-16DB76D18580}"/>
                    </a:ext>
                  </a:extLst>
                </p:cNvPr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1;p29">
                  <a:extLst>
                    <a:ext uri="{FF2B5EF4-FFF2-40B4-BE49-F238E27FC236}">
                      <a16:creationId xmlns:a16="http://schemas.microsoft.com/office/drawing/2014/main" id="{60396B6F-CB7B-F00F-5103-8456A205AED8}"/>
                    </a:ext>
                  </a:extLst>
                </p:cNvPr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2;p29">
                  <a:extLst>
                    <a:ext uri="{FF2B5EF4-FFF2-40B4-BE49-F238E27FC236}">
                      <a16:creationId xmlns:a16="http://schemas.microsoft.com/office/drawing/2014/main" id="{E47C1FA7-CA69-FCA7-187B-51995B83554D}"/>
                    </a:ext>
                  </a:extLst>
                </p:cNvPr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3;p29">
                  <a:extLst>
                    <a:ext uri="{FF2B5EF4-FFF2-40B4-BE49-F238E27FC236}">
                      <a16:creationId xmlns:a16="http://schemas.microsoft.com/office/drawing/2014/main" id="{000B8CE9-7719-6E98-5AC4-0BABF55A2FCF}"/>
                    </a:ext>
                  </a:extLst>
                </p:cNvPr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4;p29">
                  <a:extLst>
                    <a:ext uri="{FF2B5EF4-FFF2-40B4-BE49-F238E27FC236}">
                      <a16:creationId xmlns:a16="http://schemas.microsoft.com/office/drawing/2014/main" id="{366FC3B8-A99B-D5A5-74BD-257D0645A9CA}"/>
                    </a:ext>
                  </a:extLst>
                </p:cNvPr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5;p29">
                  <a:extLst>
                    <a:ext uri="{FF2B5EF4-FFF2-40B4-BE49-F238E27FC236}">
                      <a16:creationId xmlns:a16="http://schemas.microsoft.com/office/drawing/2014/main" id="{B7B3A525-F2C2-CB00-4DF6-79C68195828B}"/>
                    </a:ext>
                  </a:extLst>
                </p:cNvPr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6;p29">
                  <a:extLst>
                    <a:ext uri="{FF2B5EF4-FFF2-40B4-BE49-F238E27FC236}">
                      <a16:creationId xmlns:a16="http://schemas.microsoft.com/office/drawing/2014/main" id="{FF702B9E-8CAF-FB63-C8B1-AE7BCB3495B8}"/>
                    </a:ext>
                  </a:extLst>
                </p:cNvPr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7;p29">
                  <a:extLst>
                    <a:ext uri="{FF2B5EF4-FFF2-40B4-BE49-F238E27FC236}">
                      <a16:creationId xmlns:a16="http://schemas.microsoft.com/office/drawing/2014/main" id="{55EC797F-0363-7420-1AD1-524108FF59E8}"/>
                    </a:ext>
                  </a:extLst>
                </p:cNvPr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8;p29">
                  <a:extLst>
                    <a:ext uri="{FF2B5EF4-FFF2-40B4-BE49-F238E27FC236}">
                      <a16:creationId xmlns:a16="http://schemas.microsoft.com/office/drawing/2014/main" id="{A4F6213E-15E4-B549-2D88-AA4483C90932}"/>
                    </a:ext>
                  </a:extLst>
                </p:cNvPr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89;p29">
                  <a:extLst>
                    <a:ext uri="{FF2B5EF4-FFF2-40B4-BE49-F238E27FC236}">
                      <a16:creationId xmlns:a16="http://schemas.microsoft.com/office/drawing/2014/main" id="{578036A3-3DB3-1C18-C889-70D30E8B5DD6}"/>
                    </a:ext>
                  </a:extLst>
                </p:cNvPr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0;p29">
                  <a:extLst>
                    <a:ext uri="{FF2B5EF4-FFF2-40B4-BE49-F238E27FC236}">
                      <a16:creationId xmlns:a16="http://schemas.microsoft.com/office/drawing/2014/main" id="{66A4E99C-0D99-F5CC-0CF5-22A3822C9A78}"/>
                    </a:ext>
                  </a:extLst>
                </p:cNvPr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1;p29">
                  <a:extLst>
                    <a:ext uri="{FF2B5EF4-FFF2-40B4-BE49-F238E27FC236}">
                      <a16:creationId xmlns:a16="http://schemas.microsoft.com/office/drawing/2014/main" id="{3F67D081-FF69-B533-3481-FDD1CD771488}"/>
                    </a:ext>
                  </a:extLst>
                </p:cNvPr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2;p29">
                  <a:extLst>
                    <a:ext uri="{FF2B5EF4-FFF2-40B4-BE49-F238E27FC236}">
                      <a16:creationId xmlns:a16="http://schemas.microsoft.com/office/drawing/2014/main" id="{053DEA84-F2C3-5D9B-1A4A-C20F1F54046B}"/>
                    </a:ext>
                  </a:extLst>
                </p:cNvPr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3;p29">
                  <a:extLst>
                    <a:ext uri="{FF2B5EF4-FFF2-40B4-BE49-F238E27FC236}">
                      <a16:creationId xmlns:a16="http://schemas.microsoft.com/office/drawing/2014/main" id="{4E5908EB-E5AE-15FB-9F71-8ADB5E1D9712}"/>
                    </a:ext>
                  </a:extLst>
                </p:cNvPr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4;p29">
                  <a:extLst>
                    <a:ext uri="{FF2B5EF4-FFF2-40B4-BE49-F238E27FC236}">
                      <a16:creationId xmlns:a16="http://schemas.microsoft.com/office/drawing/2014/main" id="{095212B7-4964-B554-27FB-66639A1E8689}"/>
                    </a:ext>
                  </a:extLst>
                </p:cNvPr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5;p29">
                  <a:extLst>
                    <a:ext uri="{FF2B5EF4-FFF2-40B4-BE49-F238E27FC236}">
                      <a16:creationId xmlns:a16="http://schemas.microsoft.com/office/drawing/2014/main" id="{6458C1EA-04F4-711F-0D44-8E7F43FF295D}"/>
                    </a:ext>
                  </a:extLst>
                </p:cNvPr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6;p29">
                  <a:extLst>
                    <a:ext uri="{FF2B5EF4-FFF2-40B4-BE49-F238E27FC236}">
                      <a16:creationId xmlns:a16="http://schemas.microsoft.com/office/drawing/2014/main" id="{00A9D85D-0E3A-4426-CBA9-04DEA9A49CAE}"/>
                    </a:ext>
                  </a:extLst>
                </p:cNvPr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7;p29">
                  <a:extLst>
                    <a:ext uri="{FF2B5EF4-FFF2-40B4-BE49-F238E27FC236}">
                      <a16:creationId xmlns:a16="http://schemas.microsoft.com/office/drawing/2014/main" id="{C93CA87F-6BA4-1D49-B944-31466D60840E}"/>
                    </a:ext>
                  </a:extLst>
                </p:cNvPr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98;p29">
                  <a:extLst>
                    <a:ext uri="{FF2B5EF4-FFF2-40B4-BE49-F238E27FC236}">
                      <a16:creationId xmlns:a16="http://schemas.microsoft.com/office/drawing/2014/main" id="{3B4A83C8-8F53-7765-F740-CD46409984D8}"/>
                    </a:ext>
                  </a:extLst>
                </p:cNvPr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99;p29">
                  <a:extLst>
                    <a:ext uri="{FF2B5EF4-FFF2-40B4-BE49-F238E27FC236}">
                      <a16:creationId xmlns:a16="http://schemas.microsoft.com/office/drawing/2014/main" id="{072731B2-9EF1-2BC8-4CBF-C08667E3B220}"/>
                    </a:ext>
                  </a:extLst>
                </p:cNvPr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0;p29">
                  <a:extLst>
                    <a:ext uri="{FF2B5EF4-FFF2-40B4-BE49-F238E27FC236}">
                      <a16:creationId xmlns:a16="http://schemas.microsoft.com/office/drawing/2014/main" id="{A6C27CE8-8D46-75E4-8B03-71FE1DAB5441}"/>
                    </a:ext>
                  </a:extLst>
                </p:cNvPr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1;p29">
                  <a:extLst>
                    <a:ext uri="{FF2B5EF4-FFF2-40B4-BE49-F238E27FC236}">
                      <a16:creationId xmlns:a16="http://schemas.microsoft.com/office/drawing/2014/main" id="{BD9D4F9C-4323-6556-1094-973CBA3F2EFA}"/>
                    </a:ext>
                  </a:extLst>
                </p:cNvPr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2;p29">
                  <a:extLst>
                    <a:ext uri="{FF2B5EF4-FFF2-40B4-BE49-F238E27FC236}">
                      <a16:creationId xmlns:a16="http://schemas.microsoft.com/office/drawing/2014/main" id="{6AF1041E-BFDD-1154-72B4-68D1D7B837CA}"/>
                    </a:ext>
                  </a:extLst>
                </p:cNvPr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3;p29">
                  <a:extLst>
                    <a:ext uri="{FF2B5EF4-FFF2-40B4-BE49-F238E27FC236}">
                      <a16:creationId xmlns:a16="http://schemas.microsoft.com/office/drawing/2014/main" id="{6B0007D2-D2A5-50D5-738F-1A358108DDAC}"/>
                    </a:ext>
                  </a:extLst>
                </p:cNvPr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4;p29">
                  <a:extLst>
                    <a:ext uri="{FF2B5EF4-FFF2-40B4-BE49-F238E27FC236}">
                      <a16:creationId xmlns:a16="http://schemas.microsoft.com/office/drawing/2014/main" id="{3290C442-CA4F-6FB9-58F3-A823EB93840F}"/>
                    </a:ext>
                  </a:extLst>
                </p:cNvPr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5;p29">
                  <a:extLst>
                    <a:ext uri="{FF2B5EF4-FFF2-40B4-BE49-F238E27FC236}">
                      <a16:creationId xmlns:a16="http://schemas.microsoft.com/office/drawing/2014/main" id="{6848199D-0900-1C4C-21EC-7036E521372A}"/>
                    </a:ext>
                  </a:extLst>
                </p:cNvPr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6;p29">
                  <a:extLst>
                    <a:ext uri="{FF2B5EF4-FFF2-40B4-BE49-F238E27FC236}">
                      <a16:creationId xmlns:a16="http://schemas.microsoft.com/office/drawing/2014/main" id="{70ADB505-EC42-7096-3CE1-6C98CFA7AA5A}"/>
                    </a:ext>
                  </a:extLst>
                </p:cNvPr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7;p29">
                  <a:extLst>
                    <a:ext uri="{FF2B5EF4-FFF2-40B4-BE49-F238E27FC236}">
                      <a16:creationId xmlns:a16="http://schemas.microsoft.com/office/drawing/2014/main" id="{3E908438-28FA-0531-C08F-C84976585DCD}"/>
                    </a:ext>
                  </a:extLst>
                </p:cNvPr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08;p29">
                  <a:extLst>
                    <a:ext uri="{FF2B5EF4-FFF2-40B4-BE49-F238E27FC236}">
                      <a16:creationId xmlns:a16="http://schemas.microsoft.com/office/drawing/2014/main" id="{2D307BD1-90CC-116B-12F6-0FC42BDBCB8C}"/>
                    </a:ext>
                  </a:extLst>
                </p:cNvPr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09;p29">
                  <a:extLst>
                    <a:ext uri="{FF2B5EF4-FFF2-40B4-BE49-F238E27FC236}">
                      <a16:creationId xmlns:a16="http://schemas.microsoft.com/office/drawing/2014/main" id="{9EDBB810-FB14-4CC7-E34D-EDA1154B178C}"/>
                    </a:ext>
                  </a:extLst>
                </p:cNvPr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0;p29">
                  <a:extLst>
                    <a:ext uri="{FF2B5EF4-FFF2-40B4-BE49-F238E27FC236}">
                      <a16:creationId xmlns:a16="http://schemas.microsoft.com/office/drawing/2014/main" id="{55A58888-05BC-E913-B841-73689761625B}"/>
                    </a:ext>
                  </a:extLst>
                </p:cNvPr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1;p29">
                  <a:extLst>
                    <a:ext uri="{FF2B5EF4-FFF2-40B4-BE49-F238E27FC236}">
                      <a16:creationId xmlns:a16="http://schemas.microsoft.com/office/drawing/2014/main" id="{C7415C84-00D4-476F-11A9-A1E09DE06ACF}"/>
                    </a:ext>
                  </a:extLst>
                </p:cNvPr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12;p29">
                  <a:extLst>
                    <a:ext uri="{FF2B5EF4-FFF2-40B4-BE49-F238E27FC236}">
                      <a16:creationId xmlns:a16="http://schemas.microsoft.com/office/drawing/2014/main" id="{86365B28-6130-A37C-8E60-3DC97EF12459}"/>
                    </a:ext>
                  </a:extLst>
                </p:cNvPr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13;p29">
                  <a:extLst>
                    <a:ext uri="{FF2B5EF4-FFF2-40B4-BE49-F238E27FC236}">
                      <a16:creationId xmlns:a16="http://schemas.microsoft.com/office/drawing/2014/main" id="{8B3DE44B-4759-DE31-8A43-FEEF65FB4DDF}"/>
                    </a:ext>
                  </a:extLst>
                </p:cNvPr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14;p29">
                  <a:extLst>
                    <a:ext uri="{FF2B5EF4-FFF2-40B4-BE49-F238E27FC236}">
                      <a16:creationId xmlns:a16="http://schemas.microsoft.com/office/drawing/2014/main" id="{41ED313C-0435-BE2F-2D45-50828BCFD878}"/>
                    </a:ext>
                  </a:extLst>
                </p:cNvPr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15;p29">
                  <a:extLst>
                    <a:ext uri="{FF2B5EF4-FFF2-40B4-BE49-F238E27FC236}">
                      <a16:creationId xmlns:a16="http://schemas.microsoft.com/office/drawing/2014/main" id="{D4A3284C-8418-05F2-F665-EC02A2BEAC46}"/>
                    </a:ext>
                  </a:extLst>
                </p:cNvPr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16;p29">
                  <a:extLst>
                    <a:ext uri="{FF2B5EF4-FFF2-40B4-BE49-F238E27FC236}">
                      <a16:creationId xmlns:a16="http://schemas.microsoft.com/office/drawing/2014/main" id="{E9ACAA82-A516-16FE-36DB-DE8335EB4BE0}"/>
                    </a:ext>
                  </a:extLst>
                </p:cNvPr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17;p29">
                  <a:extLst>
                    <a:ext uri="{FF2B5EF4-FFF2-40B4-BE49-F238E27FC236}">
                      <a16:creationId xmlns:a16="http://schemas.microsoft.com/office/drawing/2014/main" id="{1E3E4B42-34F0-9337-2B3D-33A9E8CE9B91}"/>
                    </a:ext>
                  </a:extLst>
                </p:cNvPr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18;p29">
                  <a:extLst>
                    <a:ext uri="{FF2B5EF4-FFF2-40B4-BE49-F238E27FC236}">
                      <a16:creationId xmlns:a16="http://schemas.microsoft.com/office/drawing/2014/main" id="{E13654C0-63DD-ED29-AC4F-373C3D66C526}"/>
                    </a:ext>
                  </a:extLst>
                </p:cNvPr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19;p29">
                  <a:extLst>
                    <a:ext uri="{FF2B5EF4-FFF2-40B4-BE49-F238E27FC236}">
                      <a16:creationId xmlns:a16="http://schemas.microsoft.com/office/drawing/2014/main" id="{3F797332-8843-7751-7CE8-4D63D2B70EFF}"/>
                    </a:ext>
                  </a:extLst>
                </p:cNvPr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20;p29">
                  <a:extLst>
                    <a:ext uri="{FF2B5EF4-FFF2-40B4-BE49-F238E27FC236}">
                      <a16:creationId xmlns:a16="http://schemas.microsoft.com/office/drawing/2014/main" id="{D304AD70-0956-D8E9-1583-18B962943049}"/>
                    </a:ext>
                  </a:extLst>
                </p:cNvPr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3" name="Google Shape;221;p29">
                  <a:extLst>
                    <a:ext uri="{FF2B5EF4-FFF2-40B4-BE49-F238E27FC236}">
                      <a16:creationId xmlns:a16="http://schemas.microsoft.com/office/drawing/2014/main" id="{0C1E779C-AA48-520E-7D06-221303055641}"/>
                    </a:ext>
                  </a:extLst>
                </p:cNvPr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4" name="Google Shape;222;p29">
                  <a:extLst>
                    <a:ext uri="{FF2B5EF4-FFF2-40B4-BE49-F238E27FC236}">
                      <a16:creationId xmlns:a16="http://schemas.microsoft.com/office/drawing/2014/main" id="{84E73404-6DFE-4D69-2622-C196CA2D8C60}"/>
                    </a:ext>
                  </a:extLst>
                </p:cNvPr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5" name="Google Shape;223;p29">
                  <a:extLst>
                    <a:ext uri="{FF2B5EF4-FFF2-40B4-BE49-F238E27FC236}">
                      <a16:creationId xmlns:a16="http://schemas.microsoft.com/office/drawing/2014/main" id="{7F62225C-E819-21ED-C518-A0B195AA2979}"/>
                    </a:ext>
                  </a:extLst>
                </p:cNvPr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6" name="Google Shape;224;p29">
                  <a:extLst>
                    <a:ext uri="{FF2B5EF4-FFF2-40B4-BE49-F238E27FC236}">
                      <a16:creationId xmlns:a16="http://schemas.microsoft.com/office/drawing/2014/main" id="{1873E965-FFA9-ED7B-1692-9B34DB71BC5E}"/>
                    </a:ext>
                  </a:extLst>
                </p:cNvPr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7" name="Google Shape;225;p29">
                  <a:extLst>
                    <a:ext uri="{FF2B5EF4-FFF2-40B4-BE49-F238E27FC236}">
                      <a16:creationId xmlns:a16="http://schemas.microsoft.com/office/drawing/2014/main" id="{4ED79A66-33E4-359F-3D6E-363B45F587AF}"/>
                    </a:ext>
                  </a:extLst>
                </p:cNvPr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8" name="Google Shape;226;p29">
                  <a:extLst>
                    <a:ext uri="{FF2B5EF4-FFF2-40B4-BE49-F238E27FC236}">
                      <a16:creationId xmlns:a16="http://schemas.microsoft.com/office/drawing/2014/main" id="{6B363DEA-439F-2EBD-D9C7-B8CA34D5FA4D}"/>
                    </a:ext>
                  </a:extLst>
                </p:cNvPr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9" name="Google Shape;227;p29">
                  <a:extLst>
                    <a:ext uri="{FF2B5EF4-FFF2-40B4-BE49-F238E27FC236}">
                      <a16:creationId xmlns:a16="http://schemas.microsoft.com/office/drawing/2014/main" id="{0C106524-9F7C-8BBB-D581-DB3732D8D39F}"/>
                    </a:ext>
                  </a:extLst>
                </p:cNvPr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28;p29">
                  <a:extLst>
                    <a:ext uri="{FF2B5EF4-FFF2-40B4-BE49-F238E27FC236}">
                      <a16:creationId xmlns:a16="http://schemas.microsoft.com/office/drawing/2014/main" id="{BE6515F8-B3C4-52D1-7F33-F166F29A7C1A}"/>
                    </a:ext>
                  </a:extLst>
                </p:cNvPr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29;p29">
                  <a:extLst>
                    <a:ext uri="{FF2B5EF4-FFF2-40B4-BE49-F238E27FC236}">
                      <a16:creationId xmlns:a16="http://schemas.microsoft.com/office/drawing/2014/main" id="{BA72A7A9-FCB5-D5CF-7360-972AB79346C6}"/>
                    </a:ext>
                  </a:extLst>
                </p:cNvPr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30;p29">
                  <a:extLst>
                    <a:ext uri="{FF2B5EF4-FFF2-40B4-BE49-F238E27FC236}">
                      <a16:creationId xmlns:a16="http://schemas.microsoft.com/office/drawing/2014/main" id="{B64D9680-5D41-B788-34CF-B058A8574B57}"/>
                    </a:ext>
                  </a:extLst>
                </p:cNvPr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31;p29">
                  <a:extLst>
                    <a:ext uri="{FF2B5EF4-FFF2-40B4-BE49-F238E27FC236}">
                      <a16:creationId xmlns:a16="http://schemas.microsoft.com/office/drawing/2014/main" id="{53511989-75C1-6EC1-DD6C-32D564F283B6}"/>
                    </a:ext>
                  </a:extLst>
                </p:cNvPr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4" name="Google Shape;232;p29">
                  <a:extLst>
                    <a:ext uri="{FF2B5EF4-FFF2-40B4-BE49-F238E27FC236}">
                      <a16:creationId xmlns:a16="http://schemas.microsoft.com/office/drawing/2014/main" id="{A9E55181-B4B2-8699-EF83-FBC07F050E35}"/>
                    </a:ext>
                  </a:extLst>
                </p:cNvPr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33;p29">
                  <a:extLst>
                    <a:ext uri="{FF2B5EF4-FFF2-40B4-BE49-F238E27FC236}">
                      <a16:creationId xmlns:a16="http://schemas.microsoft.com/office/drawing/2014/main" id="{851661F1-4A1A-D74B-9326-3ED2352DD747}"/>
                    </a:ext>
                  </a:extLst>
                </p:cNvPr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34;p29">
                  <a:extLst>
                    <a:ext uri="{FF2B5EF4-FFF2-40B4-BE49-F238E27FC236}">
                      <a16:creationId xmlns:a16="http://schemas.microsoft.com/office/drawing/2014/main" id="{98D8116B-7D47-B6A1-A511-AF0894B94692}"/>
                    </a:ext>
                  </a:extLst>
                </p:cNvPr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35;p29">
                  <a:extLst>
                    <a:ext uri="{FF2B5EF4-FFF2-40B4-BE49-F238E27FC236}">
                      <a16:creationId xmlns:a16="http://schemas.microsoft.com/office/drawing/2014/main" id="{70EFC233-4DAA-8E0E-AFF0-B1A0485A748E}"/>
                    </a:ext>
                  </a:extLst>
                </p:cNvPr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36;p29">
                  <a:extLst>
                    <a:ext uri="{FF2B5EF4-FFF2-40B4-BE49-F238E27FC236}">
                      <a16:creationId xmlns:a16="http://schemas.microsoft.com/office/drawing/2014/main" id="{BED51D5D-41C2-C2C8-4E20-C04E8D0760CD}"/>
                    </a:ext>
                  </a:extLst>
                </p:cNvPr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9" name="Google Shape;237;p29">
                  <a:extLst>
                    <a:ext uri="{FF2B5EF4-FFF2-40B4-BE49-F238E27FC236}">
                      <a16:creationId xmlns:a16="http://schemas.microsoft.com/office/drawing/2014/main" id="{473D2DD5-530F-658C-F374-383B6AEB1560}"/>
                    </a:ext>
                  </a:extLst>
                </p:cNvPr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0" name="Google Shape;238;p29">
                  <a:extLst>
                    <a:ext uri="{FF2B5EF4-FFF2-40B4-BE49-F238E27FC236}">
                      <a16:creationId xmlns:a16="http://schemas.microsoft.com/office/drawing/2014/main" id="{42D77729-4255-6E88-9215-1E1E6D367975}"/>
                    </a:ext>
                  </a:extLst>
                </p:cNvPr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1" name="Google Shape;239;p29">
                  <a:extLst>
                    <a:ext uri="{FF2B5EF4-FFF2-40B4-BE49-F238E27FC236}">
                      <a16:creationId xmlns:a16="http://schemas.microsoft.com/office/drawing/2014/main" id="{6A019038-2FD5-6DC0-DDF6-E56C0E83AD25}"/>
                    </a:ext>
                  </a:extLst>
                </p:cNvPr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2" name="Google Shape;240;p29">
                  <a:extLst>
                    <a:ext uri="{FF2B5EF4-FFF2-40B4-BE49-F238E27FC236}">
                      <a16:creationId xmlns:a16="http://schemas.microsoft.com/office/drawing/2014/main" id="{A925D433-BA27-CA9F-032F-D479C8918381}"/>
                    </a:ext>
                  </a:extLst>
                </p:cNvPr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3" name="Google Shape;241;p29">
                  <a:extLst>
                    <a:ext uri="{FF2B5EF4-FFF2-40B4-BE49-F238E27FC236}">
                      <a16:creationId xmlns:a16="http://schemas.microsoft.com/office/drawing/2014/main" id="{E1F052EF-1346-0D03-AAE6-94B6CD0620D9}"/>
                    </a:ext>
                  </a:extLst>
                </p:cNvPr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4" name="Google Shape;242;p29">
                  <a:extLst>
                    <a:ext uri="{FF2B5EF4-FFF2-40B4-BE49-F238E27FC236}">
                      <a16:creationId xmlns:a16="http://schemas.microsoft.com/office/drawing/2014/main" id="{2725E137-35E1-963C-D0BF-C4C6E4EC3E32}"/>
                    </a:ext>
                  </a:extLst>
                </p:cNvPr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5" name="Google Shape;243;p29">
                  <a:extLst>
                    <a:ext uri="{FF2B5EF4-FFF2-40B4-BE49-F238E27FC236}">
                      <a16:creationId xmlns:a16="http://schemas.microsoft.com/office/drawing/2014/main" id="{5F010179-9F20-63B3-6C4C-6F89C027EE8C}"/>
                    </a:ext>
                  </a:extLst>
                </p:cNvPr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6" name="Google Shape;244;p29">
                  <a:extLst>
                    <a:ext uri="{FF2B5EF4-FFF2-40B4-BE49-F238E27FC236}">
                      <a16:creationId xmlns:a16="http://schemas.microsoft.com/office/drawing/2014/main" id="{2F96561E-008E-549A-07E8-F0A811403658}"/>
                    </a:ext>
                  </a:extLst>
                </p:cNvPr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7" name="Google Shape;245;p29">
                  <a:extLst>
                    <a:ext uri="{FF2B5EF4-FFF2-40B4-BE49-F238E27FC236}">
                      <a16:creationId xmlns:a16="http://schemas.microsoft.com/office/drawing/2014/main" id="{7EBCBA01-A3D0-3F4A-48EE-E58015EF23C9}"/>
                    </a:ext>
                  </a:extLst>
                </p:cNvPr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46;p29">
                  <a:extLst>
                    <a:ext uri="{FF2B5EF4-FFF2-40B4-BE49-F238E27FC236}">
                      <a16:creationId xmlns:a16="http://schemas.microsoft.com/office/drawing/2014/main" id="{98CCD175-E89C-9E6B-E4A5-A107E724AD40}"/>
                    </a:ext>
                  </a:extLst>
                </p:cNvPr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47;p29">
                  <a:extLst>
                    <a:ext uri="{FF2B5EF4-FFF2-40B4-BE49-F238E27FC236}">
                      <a16:creationId xmlns:a16="http://schemas.microsoft.com/office/drawing/2014/main" id="{80AC57DD-F21A-34C9-DC2B-B35DE204C910}"/>
                    </a:ext>
                  </a:extLst>
                </p:cNvPr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48;p29">
                  <a:extLst>
                    <a:ext uri="{FF2B5EF4-FFF2-40B4-BE49-F238E27FC236}">
                      <a16:creationId xmlns:a16="http://schemas.microsoft.com/office/drawing/2014/main" id="{16338A35-5472-0D58-3F38-AEEE75B33B83}"/>
                    </a:ext>
                  </a:extLst>
                </p:cNvPr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49;p29">
                  <a:extLst>
                    <a:ext uri="{FF2B5EF4-FFF2-40B4-BE49-F238E27FC236}">
                      <a16:creationId xmlns:a16="http://schemas.microsoft.com/office/drawing/2014/main" id="{1FA7402E-E935-36E2-18DF-EE8FCBABF863}"/>
                    </a:ext>
                  </a:extLst>
                </p:cNvPr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50;p29">
                  <a:extLst>
                    <a:ext uri="{FF2B5EF4-FFF2-40B4-BE49-F238E27FC236}">
                      <a16:creationId xmlns:a16="http://schemas.microsoft.com/office/drawing/2014/main" id="{0344234B-2D26-738A-E30A-8E0B4F312816}"/>
                    </a:ext>
                  </a:extLst>
                </p:cNvPr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51;p29">
                  <a:extLst>
                    <a:ext uri="{FF2B5EF4-FFF2-40B4-BE49-F238E27FC236}">
                      <a16:creationId xmlns:a16="http://schemas.microsoft.com/office/drawing/2014/main" id="{8B1217B4-80D2-3457-401F-F4D4EFBCB369}"/>
                    </a:ext>
                  </a:extLst>
                </p:cNvPr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4" name="Google Shape;252;p29">
                  <a:extLst>
                    <a:ext uri="{FF2B5EF4-FFF2-40B4-BE49-F238E27FC236}">
                      <a16:creationId xmlns:a16="http://schemas.microsoft.com/office/drawing/2014/main" id="{AF6F32D2-1368-5748-4F43-27880F7A777F}"/>
                    </a:ext>
                  </a:extLst>
                </p:cNvPr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53;p29">
                  <a:extLst>
                    <a:ext uri="{FF2B5EF4-FFF2-40B4-BE49-F238E27FC236}">
                      <a16:creationId xmlns:a16="http://schemas.microsoft.com/office/drawing/2014/main" id="{E882B8D8-A262-9ADD-19A3-965B7AC14C0C}"/>
                    </a:ext>
                  </a:extLst>
                </p:cNvPr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54;p29">
                  <a:extLst>
                    <a:ext uri="{FF2B5EF4-FFF2-40B4-BE49-F238E27FC236}">
                      <a16:creationId xmlns:a16="http://schemas.microsoft.com/office/drawing/2014/main" id="{34BB8BBF-BC8B-C1E4-A98B-792CBFA99155}"/>
                    </a:ext>
                  </a:extLst>
                </p:cNvPr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55;p29">
                  <a:extLst>
                    <a:ext uri="{FF2B5EF4-FFF2-40B4-BE49-F238E27FC236}">
                      <a16:creationId xmlns:a16="http://schemas.microsoft.com/office/drawing/2014/main" id="{F6E57048-792F-5BA5-4AA1-FD9E873E2041}"/>
                    </a:ext>
                  </a:extLst>
                </p:cNvPr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56;p29">
                  <a:extLst>
                    <a:ext uri="{FF2B5EF4-FFF2-40B4-BE49-F238E27FC236}">
                      <a16:creationId xmlns:a16="http://schemas.microsoft.com/office/drawing/2014/main" id="{23B1B019-B619-D1FF-6AFA-A2A3AC73A148}"/>
                    </a:ext>
                  </a:extLst>
                </p:cNvPr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57;p29">
                  <a:extLst>
                    <a:ext uri="{FF2B5EF4-FFF2-40B4-BE49-F238E27FC236}">
                      <a16:creationId xmlns:a16="http://schemas.microsoft.com/office/drawing/2014/main" id="{DFC4C077-78A2-C3C7-8B20-38ADB75676D5}"/>
                    </a:ext>
                  </a:extLst>
                </p:cNvPr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258;p29">
                  <a:extLst>
                    <a:ext uri="{FF2B5EF4-FFF2-40B4-BE49-F238E27FC236}">
                      <a16:creationId xmlns:a16="http://schemas.microsoft.com/office/drawing/2014/main" id="{E8E14DCB-2F9C-3168-8199-1AEBBB826936}"/>
                    </a:ext>
                  </a:extLst>
                </p:cNvPr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259;p29">
                  <a:extLst>
                    <a:ext uri="{FF2B5EF4-FFF2-40B4-BE49-F238E27FC236}">
                      <a16:creationId xmlns:a16="http://schemas.microsoft.com/office/drawing/2014/main" id="{EE819593-07D2-E83E-71A9-310223DFA903}"/>
                    </a:ext>
                  </a:extLst>
                </p:cNvPr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260;p29">
                  <a:extLst>
                    <a:ext uri="{FF2B5EF4-FFF2-40B4-BE49-F238E27FC236}">
                      <a16:creationId xmlns:a16="http://schemas.microsoft.com/office/drawing/2014/main" id="{F604F016-C5B5-F7C7-8275-76F2536C7581}"/>
                    </a:ext>
                  </a:extLst>
                </p:cNvPr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261;p29">
                  <a:extLst>
                    <a:ext uri="{FF2B5EF4-FFF2-40B4-BE49-F238E27FC236}">
                      <a16:creationId xmlns:a16="http://schemas.microsoft.com/office/drawing/2014/main" id="{B5C349A9-1BF8-F857-352E-DADBF3697AD6}"/>
                    </a:ext>
                  </a:extLst>
                </p:cNvPr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262;p29">
                  <a:extLst>
                    <a:ext uri="{FF2B5EF4-FFF2-40B4-BE49-F238E27FC236}">
                      <a16:creationId xmlns:a16="http://schemas.microsoft.com/office/drawing/2014/main" id="{436063C6-BC30-E23F-D114-23F28B1788A6}"/>
                    </a:ext>
                  </a:extLst>
                </p:cNvPr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263;p29">
                  <a:extLst>
                    <a:ext uri="{FF2B5EF4-FFF2-40B4-BE49-F238E27FC236}">
                      <a16:creationId xmlns:a16="http://schemas.microsoft.com/office/drawing/2014/main" id="{FECD6676-D893-B7FD-B3B0-A9A77CE8A2B8}"/>
                    </a:ext>
                  </a:extLst>
                </p:cNvPr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264;p29">
                  <a:extLst>
                    <a:ext uri="{FF2B5EF4-FFF2-40B4-BE49-F238E27FC236}">
                      <a16:creationId xmlns:a16="http://schemas.microsoft.com/office/drawing/2014/main" id="{494E9836-1FEB-E64A-25E9-171F0376937F}"/>
                    </a:ext>
                  </a:extLst>
                </p:cNvPr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265;p29">
                  <a:extLst>
                    <a:ext uri="{FF2B5EF4-FFF2-40B4-BE49-F238E27FC236}">
                      <a16:creationId xmlns:a16="http://schemas.microsoft.com/office/drawing/2014/main" id="{ED5D470C-FB87-03BA-38DA-654A6B6EB373}"/>
                    </a:ext>
                  </a:extLst>
                </p:cNvPr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266;p29">
                  <a:extLst>
                    <a:ext uri="{FF2B5EF4-FFF2-40B4-BE49-F238E27FC236}">
                      <a16:creationId xmlns:a16="http://schemas.microsoft.com/office/drawing/2014/main" id="{A09079C2-9DCD-06F3-8B1E-D1A6F4F773C8}"/>
                    </a:ext>
                  </a:extLst>
                </p:cNvPr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267;p29">
                  <a:extLst>
                    <a:ext uri="{FF2B5EF4-FFF2-40B4-BE49-F238E27FC236}">
                      <a16:creationId xmlns:a16="http://schemas.microsoft.com/office/drawing/2014/main" id="{442C0C92-5FA4-7214-D716-972B69095E6C}"/>
                    </a:ext>
                  </a:extLst>
                </p:cNvPr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268;p29">
                  <a:extLst>
                    <a:ext uri="{FF2B5EF4-FFF2-40B4-BE49-F238E27FC236}">
                      <a16:creationId xmlns:a16="http://schemas.microsoft.com/office/drawing/2014/main" id="{1F860443-1818-B233-72D4-E3C21DA1E4FC}"/>
                    </a:ext>
                  </a:extLst>
                </p:cNvPr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269;p29">
                  <a:extLst>
                    <a:ext uri="{FF2B5EF4-FFF2-40B4-BE49-F238E27FC236}">
                      <a16:creationId xmlns:a16="http://schemas.microsoft.com/office/drawing/2014/main" id="{3E01E4C2-6BB1-C8AF-D971-8434295AD9E5}"/>
                    </a:ext>
                  </a:extLst>
                </p:cNvPr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270;p29">
                  <a:extLst>
                    <a:ext uri="{FF2B5EF4-FFF2-40B4-BE49-F238E27FC236}">
                      <a16:creationId xmlns:a16="http://schemas.microsoft.com/office/drawing/2014/main" id="{CEBA4B2D-13FA-42ED-905A-F09580CC19D0}"/>
                    </a:ext>
                  </a:extLst>
                </p:cNvPr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271;p29">
                  <a:extLst>
                    <a:ext uri="{FF2B5EF4-FFF2-40B4-BE49-F238E27FC236}">
                      <a16:creationId xmlns:a16="http://schemas.microsoft.com/office/drawing/2014/main" id="{C29C159D-C653-B1E4-9DBA-E91AD86D206A}"/>
                    </a:ext>
                  </a:extLst>
                </p:cNvPr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272;p29">
                  <a:extLst>
                    <a:ext uri="{FF2B5EF4-FFF2-40B4-BE49-F238E27FC236}">
                      <a16:creationId xmlns:a16="http://schemas.microsoft.com/office/drawing/2014/main" id="{B955CA52-B349-98D3-EF0C-0A0EC5139A10}"/>
                    </a:ext>
                  </a:extLst>
                </p:cNvPr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273;p29">
                  <a:extLst>
                    <a:ext uri="{FF2B5EF4-FFF2-40B4-BE49-F238E27FC236}">
                      <a16:creationId xmlns:a16="http://schemas.microsoft.com/office/drawing/2014/main" id="{49229B9F-7BB9-3A93-347D-E6C684D1DBA3}"/>
                    </a:ext>
                  </a:extLst>
                </p:cNvPr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274;p29">
                  <a:extLst>
                    <a:ext uri="{FF2B5EF4-FFF2-40B4-BE49-F238E27FC236}">
                      <a16:creationId xmlns:a16="http://schemas.microsoft.com/office/drawing/2014/main" id="{D52401FA-522B-5213-8970-99F1A06F0105}"/>
                    </a:ext>
                  </a:extLst>
                </p:cNvPr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275;p29">
                  <a:extLst>
                    <a:ext uri="{FF2B5EF4-FFF2-40B4-BE49-F238E27FC236}">
                      <a16:creationId xmlns:a16="http://schemas.microsoft.com/office/drawing/2014/main" id="{E394F60D-CE8C-CCE8-DAC4-295783C6EC33}"/>
                    </a:ext>
                  </a:extLst>
                </p:cNvPr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276;p29">
                  <a:extLst>
                    <a:ext uri="{FF2B5EF4-FFF2-40B4-BE49-F238E27FC236}">
                      <a16:creationId xmlns:a16="http://schemas.microsoft.com/office/drawing/2014/main" id="{ADF7C297-FC6C-2955-5DDD-D700EDAE26C3}"/>
                    </a:ext>
                  </a:extLst>
                </p:cNvPr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277;p29">
                  <a:extLst>
                    <a:ext uri="{FF2B5EF4-FFF2-40B4-BE49-F238E27FC236}">
                      <a16:creationId xmlns:a16="http://schemas.microsoft.com/office/drawing/2014/main" id="{E71092B9-1A30-0FDD-21C8-149B5AEA7AE2}"/>
                    </a:ext>
                  </a:extLst>
                </p:cNvPr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278;p29">
                  <a:extLst>
                    <a:ext uri="{FF2B5EF4-FFF2-40B4-BE49-F238E27FC236}">
                      <a16:creationId xmlns:a16="http://schemas.microsoft.com/office/drawing/2014/main" id="{0D142BF3-E104-24FE-0B1B-02F019E39A45}"/>
                    </a:ext>
                  </a:extLst>
                </p:cNvPr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279;p29">
                  <a:extLst>
                    <a:ext uri="{FF2B5EF4-FFF2-40B4-BE49-F238E27FC236}">
                      <a16:creationId xmlns:a16="http://schemas.microsoft.com/office/drawing/2014/main" id="{95D5D682-8DBB-8F9A-AF1A-2E1AE27B5873}"/>
                    </a:ext>
                  </a:extLst>
                </p:cNvPr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280;p29">
                  <a:extLst>
                    <a:ext uri="{FF2B5EF4-FFF2-40B4-BE49-F238E27FC236}">
                      <a16:creationId xmlns:a16="http://schemas.microsoft.com/office/drawing/2014/main" id="{DC5C0326-3A83-5B4D-2B27-2C093F2FF99B}"/>
                    </a:ext>
                  </a:extLst>
                </p:cNvPr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281;p29">
                  <a:extLst>
                    <a:ext uri="{FF2B5EF4-FFF2-40B4-BE49-F238E27FC236}">
                      <a16:creationId xmlns:a16="http://schemas.microsoft.com/office/drawing/2014/main" id="{0D7547F3-4F42-185D-BD4A-B946B8D51BB4}"/>
                    </a:ext>
                  </a:extLst>
                </p:cNvPr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282;p29">
                  <a:extLst>
                    <a:ext uri="{FF2B5EF4-FFF2-40B4-BE49-F238E27FC236}">
                      <a16:creationId xmlns:a16="http://schemas.microsoft.com/office/drawing/2014/main" id="{96331D50-9322-BBA3-5137-11CD6C5FCE47}"/>
                    </a:ext>
                  </a:extLst>
                </p:cNvPr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283;p29">
                  <a:extLst>
                    <a:ext uri="{FF2B5EF4-FFF2-40B4-BE49-F238E27FC236}">
                      <a16:creationId xmlns:a16="http://schemas.microsoft.com/office/drawing/2014/main" id="{6B83BD65-00F7-287C-D4AC-39DCFA7F7009}"/>
                    </a:ext>
                  </a:extLst>
                </p:cNvPr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284;p29">
                  <a:extLst>
                    <a:ext uri="{FF2B5EF4-FFF2-40B4-BE49-F238E27FC236}">
                      <a16:creationId xmlns:a16="http://schemas.microsoft.com/office/drawing/2014/main" id="{AA62803C-093D-8074-49F8-92E135406FE4}"/>
                    </a:ext>
                  </a:extLst>
                </p:cNvPr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285;p29">
              <a:extLst>
                <a:ext uri="{FF2B5EF4-FFF2-40B4-BE49-F238E27FC236}">
                  <a16:creationId xmlns:a16="http://schemas.microsoft.com/office/drawing/2014/main" id="{93477AF8-7FB5-73CB-D4E9-6E7667275C42}"/>
                </a:ext>
              </a:extLst>
            </p:cNvPr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3" name="Google Shape;286;p29">
                <a:extLst>
                  <a:ext uri="{FF2B5EF4-FFF2-40B4-BE49-F238E27FC236}">
                    <a16:creationId xmlns:a16="http://schemas.microsoft.com/office/drawing/2014/main" id="{3AB2DF1B-69F5-7E57-66CE-D35E7A3A3F11}"/>
                  </a:ext>
                </a:extLst>
              </p:cNvPr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7;p29">
                <a:extLst>
                  <a:ext uri="{FF2B5EF4-FFF2-40B4-BE49-F238E27FC236}">
                    <a16:creationId xmlns:a16="http://schemas.microsoft.com/office/drawing/2014/main" id="{1AD3D398-57DC-C1CB-E7D7-FC05D121F33F}"/>
                  </a:ext>
                </a:extLst>
              </p:cNvPr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88;p29">
              <a:extLst>
                <a:ext uri="{FF2B5EF4-FFF2-40B4-BE49-F238E27FC236}">
                  <a16:creationId xmlns:a16="http://schemas.microsoft.com/office/drawing/2014/main" id="{126FA139-30CB-508C-AF18-21E0FD5D2B66}"/>
                </a:ext>
              </a:extLst>
            </p:cNvPr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10" name="Google Shape;289;p29">
                <a:extLst>
                  <a:ext uri="{FF2B5EF4-FFF2-40B4-BE49-F238E27FC236}">
                    <a16:creationId xmlns:a16="http://schemas.microsoft.com/office/drawing/2014/main" id="{8DE3590A-F0EC-8C09-D0E5-07C71C9C7851}"/>
                  </a:ext>
                </a:extLst>
              </p:cNvPr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0;p29">
                <a:extLst>
                  <a:ext uri="{FF2B5EF4-FFF2-40B4-BE49-F238E27FC236}">
                    <a16:creationId xmlns:a16="http://schemas.microsoft.com/office/drawing/2014/main" id="{D97EF1B1-569D-28F6-64E9-0B549026093D}"/>
                  </a:ext>
                </a:extLst>
              </p:cNvPr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1;p29">
                <a:extLst>
                  <a:ext uri="{FF2B5EF4-FFF2-40B4-BE49-F238E27FC236}">
                    <a16:creationId xmlns:a16="http://schemas.microsoft.com/office/drawing/2014/main" id="{6870814B-A7BE-5A7A-23CE-80582B7047EF}"/>
                  </a:ext>
                </a:extLst>
              </p:cNvPr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>
          <a:extLst>
            <a:ext uri="{FF2B5EF4-FFF2-40B4-BE49-F238E27FC236}">
              <a16:creationId xmlns:a16="http://schemas.microsoft.com/office/drawing/2014/main" id="{C587DE24-E333-51BB-8EE9-EE19CBF4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>
            <a:extLst>
              <a:ext uri="{FF2B5EF4-FFF2-40B4-BE49-F238E27FC236}">
                <a16:creationId xmlns:a16="http://schemas.microsoft.com/office/drawing/2014/main" id="{E3CF4DF9-D5A9-3843-C07F-572FCE95E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Secure Channels and Key Distribution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21B828-F08C-B4C8-29DD-6454A60E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15" y="796637"/>
            <a:ext cx="6084000" cy="4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154</Words>
  <Application>Microsoft Office PowerPoint</Application>
  <PresentationFormat>Apresentação no Ecrã (16:9)</PresentationFormat>
  <Paragraphs>41</Paragraphs>
  <Slides>14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Viga</vt:lpstr>
      <vt:lpstr>Arial</vt:lpstr>
      <vt:lpstr>DM Sans</vt:lpstr>
      <vt:lpstr>Wingdings</vt:lpstr>
      <vt:lpstr>Cyber Security Business Plan</vt:lpstr>
      <vt:lpstr>MotorIST</vt:lpstr>
      <vt:lpstr>Secure Document Format</vt:lpstr>
      <vt:lpstr>Secure Document Format</vt:lpstr>
      <vt:lpstr>Signed Document</vt:lpstr>
      <vt:lpstr>System Infrastructure</vt:lpstr>
      <vt:lpstr>System Infrastructure</vt:lpstr>
      <vt:lpstr>System Infrastructure</vt:lpstr>
      <vt:lpstr>Secure Channels and Key Distribution</vt:lpstr>
      <vt:lpstr>Secure Channels and Key Distribution</vt:lpstr>
      <vt:lpstr>Secure Channels and Key Distribution</vt:lpstr>
      <vt:lpstr>Security Challenge</vt:lpstr>
      <vt:lpstr>Security Challenge</vt:lpstr>
      <vt:lpstr>Results and Conclusions</vt:lpstr>
      <vt:lpstr>Results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Xau Laura</cp:lastModifiedBy>
  <cp:revision>24</cp:revision>
  <dcterms:modified xsi:type="dcterms:W3CDTF">2025-01-05T18:26:39Z</dcterms:modified>
</cp:coreProperties>
</file>