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61" r:id="rId8"/>
    <p:sldId id="262" r:id="rId9"/>
    <p:sldId id="263" r:id="rId10"/>
    <p:sldId id="271" r:id="rId11"/>
    <p:sldId id="264" r:id="rId12"/>
    <p:sldId id="273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354F66E8-06FC-49D6-972A-BDC5AA67DE69}">
          <p14:sldIdLst>
            <p14:sldId id="256"/>
            <p14:sldId id="257"/>
            <p14:sldId id="266"/>
            <p14:sldId id="258"/>
            <p14:sldId id="270"/>
            <p14:sldId id="259"/>
            <p14:sldId id="261"/>
            <p14:sldId id="262"/>
            <p14:sldId id="263"/>
            <p14:sldId id="271"/>
            <p14:sldId id="264"/>
            <p14:sldId id="273"/>
            <p14:sldId id="267"/>
            <p14:sldId id="272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slA-r6lV1s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54D01-2C3A-431D-B0F7-E131BB80D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8000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 </a:t>
            </a:r>
            <a:r>
              <a:rPr lang="pt-PT" sz="8000" b="1" dirty="0" err="1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PT" sz="8000" b="1" dirty="0">
              <a:solidFill>
                <a:srgbClr val="85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53FB6-D096-4A2D-82D4-855F44D4D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DJCO – 2017/2018</a:t>
            </a:r>
          </a:p>
          <a:p>
            <a:r>
              <a:rPr lang="pt-PT" b="1" dirty="0"/>
              <a:t>Grupo 04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5DE024-D22E-49CE-B5DD-BF755E58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16" y="3619392"/>
            <a:ext cx="3147338" cy="2098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5E0E3F-C81C-4181-A282-A9428D06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13" y="390574"/>
            <a:ext cx="1017330" cy="10173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A0CF1B-4D22-4CEE-8A29-DF9919C9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" y="5311922"/>
            <a:ext cx="1017330" cy="10173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4AFCCE-E322-41EF-9647-4D489781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578" y="557042"/>
            <a:ext cx="1017330" cy="10173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2EE7B4-08AE-4B8F-9612-49D040CA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03" y="5322552"/>
            <a:ext cx="1017330" cy="10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2EBC-1895-443D-AFC4-39805B2E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Obstáculos (2/2)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7C63DA-EDF1-40FC-B4EC-C46863F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97877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Obstáculos semelhantes a materiais usados nas obras de construção civil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3A181B-0233-4AC4-978E-0F414DA7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6" y="2838248"/>
            <a:ext cx="5834415" cy="33339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312EE6-89B7-416B-914D-C4F7A0E7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14912"/>
            <a:ext cx="4876800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BFE5-A1F1-4617-8C6D-9DFF1CB5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Edifícios (1/2)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3086017-6713-421B-BDB7-A6508D578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98" y="2590800"/>
            <a:ext cx="3277585" cy="35814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A60E90-901F-4737-BB89-D28417CA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90" y="2552696"/>
            <a:ext cx="3657607" cy="36576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FCCC06-3D5A-43CB-952B-45046B7C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275" y="723892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BFE5-A1F1-4617-8C6D-9DFF1CB5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Edifícios (2/2)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D77A8CC8-CC50-4719-A769-21D790672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138" y="1638887"/>
            <a:ext cx="6737908" cy="453331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97E9331-193F-449F-B20E-86333E4F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1" y="4183205"/>
            <a:ext cx="737299" cy="19889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802F6A-12AA-4168-8161-9EDC732E4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36" y="5136092"/>
            <a:ext cx="1660819" cy="1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1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7757-D8C6-4498-89D4-D592570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de Jogo (1/2)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3B923F-EEDD-42E1-BB67-6344A3C5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122"/>
            <a:ext cx="9601200" cy="4287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Comandos Gerais: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 –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Colocar o jogo em modo de pausa</a:t>
            </a:r>
          </a:p>
          <a:p>
            <a:pPr marL="0" indent="0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mota e o jogador para a frente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mota e o jogador para a trás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mota e o jogador para trás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mota e o jogador para a frente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interagir com os objetos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retornar ao checkpoint anterior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04E4C-205E-4868-B2B9-6C6E3B44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40"/>
          <a:stretch/>
        </p:blipFill>
        <p:spPr>
          <a:xfrm>
            <a:off x="7958797" y="2991678"/>
            <a:ext cx="3014003" cy="20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7757-D8C6-4498-89D4-D592570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de Jogo (2/2)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3B923F-EEDD-42E1-BB67-6344A3C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Multiplayer</a:t>
            </a: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mota e o jogador para a frente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mota e o jogador para a trás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mota e o jogador para trás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mota e o jogador para a frente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interagir com os objetos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retornar ao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anterior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94C27C-9EBF-4944-8675-7B2EAC59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2"/>
          <a:stretch/>
        </p:blipFill>
        <p:spPr>
          <a:xfrm>
            <a:off x="8110330" y="3001365"/>
            <a:ext cx="2337770" cy="16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6EBF-CCD2-4D7C-912C-1C085314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36784-8873-4E69-B84D-5786DAB1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82487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hlinkClick r:id="rId2"/>
              </a:rPr>
              <a:t>https://www.youtube.com/watch?v=eslA-r6lV1s&amp;feature=youtu.be</a:t>
            </a:r>
            <a:endParaRPr lang="pt-PT" dirty="0"/>
          </a:p>
          <a:p>
            <a:pPr marL="0" indent="0" algn="ctr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247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D96F-D78A-4465-88AC-E3584F3A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1A458F-E356-4666-9F66-85D468E7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João Pedro Gomes Silva - 201405490 (up201405490@fe.up.pt)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Margarida Xavier Viterbo - 201403205 (up201403205@fe.up.pt)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Sara Filipa Couto Fernandes - 201405955 (up201405955@fe.up.pt)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Vasco Magalhães Pereira - 201403485 (up201403485@fe.up.pt)</a:t>
            </a:r>
          </a:p>
        </p:txBody>
      </p:sp>
    </p:spTree>
    <p:extLst>
      <p:ext uri="{BB962C8B-B14F-4D97-AF65-F5344CB8AC3E}">
        <p14:creationId xmlns:p14="http://schemas.microsoft.com/office/powerpoint/2010/main" val="23205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0D53-7E4D-4A2C-A2A7-D7AD2C0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A1B399-560A-46E2-B45A-19B6AD78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Tema central: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Lógica de jogo semelhante a um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P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Inspirado em jogos como o “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2052" name="Picture 4" descr="Resultado de imagem para trials fusion">
            <a:extLst>
              <a:ext uri="{FF2B5EF4-FFF2-40B4-BE49-F238E27FC236}">
                <a16:creationId xmlns:a16="http://schemas.microsoft.com/office/drawing/2014/main" id="{E002425D-F6BC-48FA-949C-C86AE1E2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66" y="3695700"/>
            <a:ext cx="4400550" cy="2476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1D54-8D35-4381-B2CB-18A7D3B1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1DDB21-F0DD-4D22-90FC-F5F48A51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200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Jogo que tivesse dois modos: 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MultiPlayer</a:t>
            </a:r>
            <a:endParaRPr lang="pt-P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Jogador tem de controlar a sua mota, mantendo-se equilibrado em cima da mesma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Jogador tem de chegar à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evitando todos os obstáculos que aparecem no seu caminho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Terminar o jogo em menos de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4 minutos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com menos de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15 falhas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durante o seu percurso, no modo 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1FC2-043E-4CA2-9F68-9EB6D30F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(1/2)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7931D-1FB5-4551-8FFD-1132D60C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jovem, estudante da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acorda e vê que o seu despertador já tocou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cinco vezes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que está atrasado para as aulas na faculdade. Como está atrasado, não consegue nenhum transporte público, por isso decide pegar na mota do pai, tentando deslocar-se o mais rápido possível para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pois não quer exceder o seu limite de faltas.</a:t>
            </a:r>
          </a:p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jovem só tem a carta de mota à, aproximadamente, uma semana, sendo que chumbou duas vezes no exame de condução até que à terceira lá conseguiu passar, por isso não tem ainda muita experiência ou prática, tentando ao máximo se equilibrar em cima da mota.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52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DF23E-24B5-4F34-BDF5-7273A55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(2/2)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1415EB-2B06-4A11-BCB9-EBF75978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88435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Durante o seu percurso até à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FEUP,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depara-se com alguns obstáculos provenientes de obras na estrada por onde obrigatoriamente tem de passar.</a:t>
            </a:r>
          </a:p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 consegue chegar à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contudo sabe que vai reprovar à unidade curricular na mesma.</a:t>
            </a:r>
          </a:p>
        </p:txBody>
      </p:sp>
    </p:spTree>
    <p:extLst>
      <p:ext uri="{BB962C8B-B14F-4D97-AF65-F5344CB8AC3E}">
        <p14:creationId xmlns:p14="http://schemas.microsoft.com/office/powerpoint/2010/main" val="94478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E7226-ABD4-4884-9F89-50A48C6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45F75D-C19F-4A63-8F71-F80972A7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jogo foi inspirado no dia-a-dia de cada estudante, que muitas vezes estão atrasados para as aulas e que fazem tudo ao seu alcance para chegar à faculdade o mais rápido possível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além disso, para criar um certo dramatismo e entusiasmo à história, foram adicionados alguns elementos como o facto da personagem não saber andar muito bem de mota e de não conseguir passar à UC, independentemente do seu esforço</a:t>
            </a:r>
          </a:p>
        </p:txBody>
      </p:sp>
    </p:spTree>
    <p:extLst>
      <p:ext uri="{BB962C8B-B14F-4D97-AF65-F5344CB8AC3E}">
        <p14:creationId xmlns:p14="http://schemas.microsoft.com/office/powerpoint/2010/main" val="36249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115B-16D4-40D9-9278-623AE8E5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1032EB-9FE1-4BF0-9FC6-A921C1CE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41513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Personagem equipada com uma mota, para se deslocar para 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com um capacete, para se proteger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223C76-F0CA-46A2-9CE6-35BFA44D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1" y="3127513"/>
            <a:ext cx="4165231" cy="34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BE6E6-43BD-4747-8943-202AD3F2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35851-0C50-4B14-8E82-C8F9DDEA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485900"/>
          </a:xfrm>
        </p:spPr>
        <p:txBody>
          <a:bodyPr/>
          <a:lstStyle/>
          <a:p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Sprite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representativa de um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por onde o personagem principal passa para guardar o seu estado de jogo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Caracterizado pela semelhança com um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“pino” de rua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56990B-180B-4FDB-A6C0-AC5EEB37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93" y="3309425"/>
            <a:ext cx="1867153" cy="28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2EBC-1895-443D-AFC4-39805B2E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Obstáculos (1/2)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7C63DA-EDF1-40FC-B4EC-C46863F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97877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Obstáculos semelhantes a materiais usados nas obras de construção civil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DC464F-2325-43F5-9848-D796855B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36" y="2883877"/>
            <a:ext cx="2590805" cy="3657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014CCF-7CE5-4369-8029-8ABB2AA1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47846"/>
            <a:ext cx="4352181" cy="12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374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58</TotalTime>
  <Words>650</Words>
  <Application>Microsoft Office PowerPoint</Application>
  <PresentationFormat>Ecrã Panorâmico</PresentationFormat>
  <Paragraphs>58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Recorte</vt:lpstr>
      <vt:lpstr>FEUP Trials</vt:lpstr>
      <vt:lpstr>Visão</vt:lpstr>
      <vt:lpstr>Objetivos</vt:lpstr>
      <vt:lpstr>História (1/2)</vt:lpstr>
      <vt:lpstr>História (2/2)</vt:lpstr>
      <vt:lpstr>Inspiração</vt:lpstr>
      <vt:lpstr>Personagem</vt:lpstr>
      <vt:lpstr>Checkpoint</vt:lpstr>
      <vt:lpstr>Obstáculos (1/2)</vt:lpstr>
      <vt:lpstr>Obstáculos (2/2)</vt:lpstr>
      <vt:lpstr>Edifícios (1/2)</vt:lpstr>
      <vt:lpstr>Edifícios (2/2)</vt:lpstr>
      <vt:lpstr>Comandos de Jogo (1/2)</vt:lpstr>
      <vt:lpstr>Comandos de Jogo (2/2)</vt:lpstr>
      <vt:lpstr>Vídeo</vt:lpstr>
      <vt:lpstr>Grupo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Trials</dc:title>
  <dc:creator>Sara Fernandes</dc:creator>
  <cp:lastModifiedBy>Sara Filipa Couto Fernandes</cp:lastModifiedBy>
  <cp:revision>7</cp:revision>
  <dcterms:created xsi:type="dcterms:W3CDTF">2018-03-16T22:24:55Z</dcterms:created>
  <dcterms:modified xsi:type="dcterms:W3CDTF">2018-03-16T23:23:45Z</dcterms:modified>
</cp:coreProperties>
</file>