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A25ADF-9D96-43A4-9C2F-88BA43455C97}" type="datetimeFigureOut">
              <a:rPr lang="pt-PT" smtClean="0"/>
              <a:t>10-07-2015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Car Pooling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Nome:Vasco Fortuna</a:t>
            </a:r>
          </a:p>
          <a:p>
            <a:r>
              <a:rPr lang="pt-PT" dirty="0" smtClean="0"/>
              <a:t>Nº1010834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77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aplicações não se adequam ao projeto:</a:t>
            </a:r>
          </a:p>
          <a:p>
            <a:pPr lvl="1"/>
            <a:r>
              <a:rPr lang="pt-PT" dirty="0" smtClean="0"/>
              <a:t>Não têm funcionalidades para grupos</a:t>
            </a:r>
          </a:p>
          <a:p>
            <a:pPr lvl="1"/>
            <a:r>
              <a:rPr lang="pt-PT" dirty="0" smtClean="0"/>
              <a:t>Não permitem replicar boleias a longo prazo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O projeto será construído de raiz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350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Linguagens PHP, Javascript e HTML através de NetBeans.</a:t>
            </a:r>
          </a:p>
          <a:p>
            <a:endParaRPr lang="pt-PT" dirty="0" smtClean="0"/>
          </a:p>
          <a:p>
            <a:r>
              <a:rPr lang="pt-PT" dirty="0" smtClean="0"/>
              <a:t>Template de CSS Bootstrap</a:t>
            </a:r>
          </a:p>
          <a:p>
            <a:endParaRPr lang="pt-PT" dirty="0" smtClean="0"/>
          </a:p>
          <a:p>
            <a:r>
              <a:rPr lang="pt-PT" dirty="0" smtClean="0"/>
              <a:t>Base de Dados em MySQL</a:t>
            </a:r>
          </a:p>
          <a:p>
            <a:endParaRPr lang="pt-PT" dirty="0" smtClean="0"/>
          </a:p>
          <a:p>
            <a:r>
              <a:rPr lang="pt-PT" dirty="0" smtClean="0"/>
              <a:t>Gestor de versões GitHub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94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Metodologia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Programação extrema</a:t>
            </a:r>
          </a:p>
          <a:p>
            <a:endParaRPr lang="pt-PT" dirty="0" smtClean="0"/>
          </a:p>
          <a:p>
            <a:r>
              <a:rPr lang="pt-PT" dirty="0" smtClean="0"/>
              <a:t>Etapas de desenvolvimento curto</a:t>
            </a:r>
          </a:p>
          <a:p>
            <a:endParaRPr lang="pt-PT" dirty="0" smtClean="0"/>
          </a:p>
          <a:p>
            <a:r>
              <a:rPr lang="pt-PT" dirty="0" smtClean="0"/>
              <a:t>Maior interação com o orientador</a:t>
            </a:r>
          </a:p>
          <a:p>
            <a:endParaRPr lang="pt-PT" dirty="0" smtClean="0"/>
          </a:p>
          <a:p>
            <a:r>
              <a:rPr lang="pt-PT" dirty="0" smtClean="0"/>
              <a:t>Ritmo de programação simples mas eficiente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467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Estruturação e organização do projecto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Documentação do contexto do projeto e objetivos</a:t>
            </a:r>
          </a:p>
          <a:p>
            <a:endParaRPr lang="pt-PT" dirty="0" smtClean="0"/>
          </a:p>
          <a:p>
            <a:r>
              <a:rPr lang="pt-PT" dirty="0" smtClean="0"/>
              <a:t>Pesquisa de aplicações e ferramentas</a:t>
            </a:r>
          </a:p>
          <a:p>
            <a:endParaRPr lang="pt-PT" dirty="0" smtClean="0"/>
          </a:p>
          <a:p>
            <a:r>
              <a:rPr lang="pt-PT" dirty="0" smtClean="0"/>
              <a:t>Definidas ferramentas e metodologia a utilizar </a:t>
            </a:r>
          </a:p>
          <a:p>
            <a:endParaRPr lang="pt-PT" dirty="0" smtClean="0"/>
          </a:p>
          <a:p>
            <a:r>
              <a:rPr lang="pt-PT" dirty="0" smtClean="0"/>
              <a:t>Criação do modelo ER</a:t>
            </a:r>
          </a:p>
          <a:p>
            <a:endParaRPr lang="pt-PT" dirty="0" smtClean="0"/>
          </a:p>
          <a:p>
            <a:r>
              <a:rPr lang="pt-PT" dirty="0" smtClean="0"/>
              <a:t>Estruturação e desenvolvimento do relatório</a:t>
            </a:r>
          </a:p>
          <a:p>
            <a:endParaRPr lang="pt-PT" dirty="0"/>
          </a:p>
          <a:p>
            <a:r>
              <a:rPr lang="pt-PT" dirty="0" smtClean="0"/>
              <a:t>Desenvolvimento da aplicação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25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Modelo ER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272808" cy="4473154"/>
          </a:xfrm>
        </p:spPr>
      </p:pic>
    </p:spTree>
    <p:extLst>
      <p:ext uri="{BB962C8B-B14F-4D97-AF65-F5344CB8AC3E}">
        <p14:creationId xmlns:p14="http://schemas.microsoft.com/office/powerpoint/2010/main" val="34799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Desenvolvimento da aplicação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592392"/>
            <a:ext cx="8183562" cy="4063491"/>
          </a:xfrm>
        </p:spPr>
      </p:pic>
    </p:spTree>
    <p:extLst>
      <p:ext uri="{BB962C8B-B14F-4D97-AF65-F5344CB8AC3E}">
        <p14:creationId xmlns:p14="http://schemas.microsoft.com/office/powerpoint/2010/main" val="7582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Desenvolvimento da aplicação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83562" cy="3461637"/>
          </a:xfrm>
        </p:spPr>
      </p:pic>
    </p:spTree>
    <p:extLst>
      <p:ext uri="{BB962C8B-B14F-4D97-AF65-F5344CB8AC3E}">
        <p14:creationId xmlns:p14="http://schemas.microsoft.com/office/powerpoint/2010/main" val="29197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Contexto do projeto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Qual é o problema?</a:t>
            </a:r>
          </a:p>
          <a:p>
            <a:pPr lvl="1"/>
            <a:r>
              <a:rPr lang="pt-PT" dirty="0"/>
              <a:t>C</a:t>
            </a:r>
            <a:r>
              <a:rPr lang="pt-PT" dirty="0" smtClean="0"/>
              <a:t>rescente </a:t>
            </a:r>
            <a:r>
              <a:rPr lang="pt-PT" dirty="0"/>
              <a:t>aumento dos custos de combustíveis e </a:t>
            </a:r>
            <a:r>
              <a:rPr lang="pt-PT" dirty="0" smtClean="0"/>
              <a:t>portagens.</a:t>
            </a:r>
          </a:p>
          <a:p>
            <a:pPr marL="347472" lvl="1" indent="0">
              <a:buNone/>
            </a:pPr>
            <a:endParaRPr lang="pt-PT" dirty="0" smtClean="0"/>
          </a:p>
          <a:p>
            <a:pPr lvl="1"/>
            <a:r>
              <a:rPr lang="pt-PT" dirty="0" smtClean="0"/>
              <a:t>Necessário </a:t>
            </a:r>
            <a:r>
              <a:rPr lang="pt-PT" dirty="0"/>
              <a:t>recorrer a ferramentas informáticas que facilitem a sua organização e gestão</a:t>
            </a:r>
            <a:r>
              <a:rPr lang="pt-PT" dirty="0" smtClean="0"/>
              <a:t>.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Aplicações existentes não permitem a partilha de mapas de boleia entre grupos de utilizadores.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958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 da aplicação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Organização de pedidos e ofertas.</a:t>
            </a:r>
          </a:p>
          <a:p>
            <a:endParaRPr lang="pt-PT" dirty="0" smtClean="0"/>
          </a:p>
          <a:p>
            <a:r>
              <a:rPr lang="pt-PT" dirty="0" smtClean="0"/>
              <a:t>Criação de um único mapa de boleias.</a:t>
            </a:r>
          </a:p>
          <a:p>
            <a:endParaRPr lang="pt-PT" dirty="0" smtClean="0"/>
          </a:p>
          <a:p>
            <a:r>
              <a:rPr lang="pt-PT" dirty="0" smtClean="0"/>
              <a:t>Algoritmo para preenchimento automático do mapa.</a:t>
            </a:r>
          </a:p>
          <a:p>
            <a:endParaRPr lang="pt-PT" dirty="0" smtClean="0"/>
          </a:p>
          <a:p>
            <a:r>
              <a:rPr lang="pt-PT" dirty="0" smtClean="0"/>
              <a:t>Notificações de possíveis alterações do mapa aos membros do grupo.</a:t>
            </a:r>
          </a:p>
          <a:p>
            <a:endParaRPr lang="pt-PT" dirty="0" smtClean="0"/>
          </a:p>
          <a:p>
            <a:r>
              <a:rPr lang="pt-PT" dirty="0"/>
              <a:t>E</a:t>
            </a:r>
            <a:r>
              <a:rPr lang="pt-PT" dirty="0" smtClean="0"/>
              <a:t>statísticas para cada membro do grupo.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7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 (BlablaCar)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93" y="530225"/>
            <a:ext cx="7319452" cy="4187825"/>
          </a:xfrm>
        </p:spPr>
      </p:pic>
    </p:spTree>
    <p:extLst>
      <p:ext uri="{BB962C8B-B14F-4D97-AF65-F5344CB8AC3E}">
        <p14:creationId xmlns:p14="http://schemas.microsoft.com/office/powerpoint/2010/main" val="39361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arte(BlablaCar)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4093"/>
              </p:ext>
            </p:extLst>
          </p:nvPr>
        </p:nvGraphicFramePr>
        <p:xfrm>
          <a:off x="503238" y="469300"/>
          <a:ext cx="8183562" cy="465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3589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Funcionalidade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É responsivo?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paga?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registo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open-source?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duplicação de pedidos?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editar ofertas depois de anunciadas?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grupos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mapas de boleias?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duplicar ofertas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852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reservar várias viagens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2721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aplicação móvel?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</a:t>
            </a:r>
            <a:r>
              <a:rPr lang="pt-PT" dirty="0" smtClean="0"/>
              <a:t>arte(Boleia.net)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571777"/>
            <a:ext cx="8183562" cy="4104721"/>
          </a:xfrm>
        </p:spPr>
      </p:pic>
    </p:spTree>
    <p:extLst>
      <p:ext uri="{BB962C8B-B14F-4D97-AF65-F5344CB8AC3E}">
        <p14:creationId xmlns:p14="http://schemas.microsoft.com/office/powerpoint/2010/main" val="2187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arte(Boleia.net)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91266"/>
              </p:ext>
            </p:extLst>
          </p:nvPr>
        </p:nvGraphicFramePr>
        <p:xfrm>
          <a:off x="503238" y="530225"/>
          <a:ext cx="8183562" cy="466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3589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Funcionalidade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responsivo?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paga?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registo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open-source?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duplicação de pedidos?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editar ofertas depois de anunciadas?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grupos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mapas de boleias?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duplicar ofertas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852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reservar várias viagens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2721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aplicação móvel?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</a:t>
            </a:r>
            <a:r>
              <a:rPr lang="pt-PT" dirty="0" smtClean="0"/>
              <a:t>arte(Pendura.net</a:t>
            </a:r>
            <a:r>
              <a:rPr lang="pt-PT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6672"/>
            <a:ext cx="7240307" cy="4492162"/>
          </a:xfrm>
        </p:spPr>
      </p:pic>
    </p:spTree>
    <p:extLst>
      <p:ext uri="{BB962C8B-B14F-4D97-AF65-F5344CB8AC3E}">
        <p14:creationId xmlns:p14="http://schemas.microsoft.com/office/powerpoint/2010/main" val="34851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arte(Pendura.net)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91308"/>
              </p:ext>
            </p:extLst>
          </p:nvPr>
        </p:nvGraphicFramePr>
        <p:xfrm>
          <a:off x="503238" y="530225"/>
          <a:ext cx="8183562" cy="459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Funcionalidade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responsivo?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paga?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registo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open-source?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duplicação de pedidos?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editar ofertas depois de anunciadas?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grupos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mapas de boleias?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duplicar ofertas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reservar várias viagens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aplicação móvel?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2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334</TotalTime>
  <Words>456</Words>
  <Application>Microsoft Office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Car Pooling</vt:lpstr>
      <vt:lpstr>Contexto do projeto</vt:lpstr>
      <vt:lpstr>Objetivos da aplicação</vt:lpstr>
      <vt:lpstr>Estado de arte (BlablaCar)</vt:lpstr>
      <vt:lpstr>Estado de arte(BlablaCar)</vt:lpstr>
      <vt:lpstr>Estado de arte(Boleia.net)</vt:lpstr>
      <vt:lpstr>Estado de arte(Boleia.net)</vt:lpstr>
      <vt:lpstr>Estado de arte(Pendura.net)</vt:lpstr>
      <vt:lpstr>Estado de arte(Pendura.net)</vt:lpstr>
      <vt:lpstr>Estado de arte</vt:lpstr>
      <vt:lpstr>Ferramentas</vt:lpstr>
      <vt:lpstr>Metodologia</vt:lpstr>
      <vt:lpstr>Estruturação e organização do projecto</vt:lpstr>
      <vt:lpstr>Modelo ER</vt:lpstr>
      <vt:lpstr>Desenvolvimento da aplicação</vt:lpstr>
      <vt:lpstr>Desenvolvimento da aplicação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dc:creator>VascoF</dc:creator>
  <cp:lastModifiedBy>VascoF</cp:lastModifiedBy>
  <cp:revision>16</cp:revision>
  <dcterms:created xsi:type="dcterms:W3CDTF">2015-06-15T14:55:22Z</dcterms:created>
  <dcterms:modified xsi:type="dcterms:W3CDTF">2015-07-10T10:16:53Z</dcterms:modified>
</cp:coreProperties>
</file>