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9" r:id="rId9"/>
    <p:sldId id="270" r:id="rId10"/>
    <p:sldId id="271" r:id="rId11"/>
    <p:sldId id="268" r:id="rId12"/>
    <p:sldId id="274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B5A0F-D188-44E2-94E6-0339E546899D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7F5A741-2E67-4519-B2DD-937ADEA05D44}">
      <dgm:prSet/>
      <dgm:spPr/>
      <dgm:t>
        <a:bodyPr/>
        <a:lstStyle/>
        <a:p>
          <a:r>
            <a:rPr lang="pt-PT" dirty="0" smtClean="0"/>
            <a:t>Escrita do relatório</a:t>
          </a:r>
          <a:endParaRPr lang="pt-PT" dirty="0"/>
        </a:p>
      </dgm:t>
    </dgm:pt>
    <dgm:pt modelId="{FCF04371-52C7-4F71-86FC-41101BE2B3AE}" type="parTrans" cxnId="{BE8B57D3-A605-447E-9DDE-BE36590233F2}">
      <dgm:prSet/>
      <dgm:spPr/>
      <dgm:t>
        <a:bodyPr/>
        <a:lstStyle/>
        <a:p>
          <a:endParaRPr lang="pt-PT"/>
        </a:p>
      </dgm:t>
    </dgm:pt>
    <dgm:pt modelId="{11C77F18-1A5E-43ED-BEF4-C4D403647581}" type="sibTrans" cxnId="{BE8B57D3-A605-447E-9DDE-BE36590233F2}">
      <dgm:prSet/>
      <dgm:spPr/>
      <dgm:t>
        <a:bodyPr/>
        <a:lstStyle/>
        <a:p>
          <a:endParaRPr lang="pt-PT"/>
        </a:p>
      </dgm:t>
    </dgm:pt>
    <dgm:pt modelId="{7AB4FF65-0D28-404A-B543-6D66FD8B95D5}" type="pres">
      <dgm:prSet presAssocID="{71DB5A0F-D188-44E2-94E6-0339E546899D}" presName="Name0" presStyleCnt="0">
        <dgm:presLayoutVars>
          <dgm:dir/>
          <dgm:animLvl val="lvl"/>
          <dgm:resizeHandles val="exact"/>
        </dgm:presLayoutVars>
      </dgm:prSet>
      <dgm:spPr/>
    </dgm:pt>
    <dgm:pt modelId="{2D1550AA-BF6A-474A-B20D-E0A1ED2F55BB}" type="pres">
      <dgm:prSet presAssocID="{71DB5A0F-D188-44E2-94E6-0339E546899D}" presName="dummy" presStyleCnt="0"/>
      <dgm:spPr/>
    </dgm:pt>
    <dgm:pt modelId="{673098B3-3380-4707-B929-C820BDF071D9}" type="pres">
      <dgm:prSet presAssocID="{71DB5A0F-D188-44E2-94E6-0339E546899D}" presName="linH" presStyleCnt="0"/>
      <dgm:spPr/>
    </dgm:pt>
    <dgm:pt modelId="{F9ED58EF-C49D-4267-B089-FBC4EEC5F3B1}" type="pres">
      <dgm:prSet presAssocID="{71DB5A0F-D188-44E2-94E6-0339E546899D}" presName="padding1" presStyleCnt="0"/>
      <dgm:spPr/>
    </dgm:pt>
    <dgm:pt modelId="{719493BB-E841-43E0-82D3-764B892BD400}" type="pres">
      <dgm:prSet presAssocID="{17F5A741-2E67-4519-B2DD-937ADEA05D44}" presName="linV" presStyleCnt="0"/>
      <dgm:spPr/>
    </dgm:pt>
    <dgm:pt modelId="{28F99037-5AC4-4B1D-8B54-2B8395D2F976}" type="pres">
      <dgm:prSet presAssocID="{17F5A741-2E67-4519-B2DD-937ADEA05D44}" presName="spVertical1" presStyleCnt="0"/>
      <dgm:spPr/>
    </dgm:pt>
    <dgm:pt modelId="{9A2D6D76-92FA-49ED-A93C-51A3709CE611}" type="pres">
      <dgm:prSet presAssocID="{17F5A741-2E67-4519-B2DD-937ADEA05D44}" presName="parTx" presStyleLbl="revTx" presStyleIdx="0" presStyleCnt="1" custAng="54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78DBCF-4EE7-488A-ACB6-0C374233F727}" type="pres">
      <dgm:prSet presAssocID="{17F5A741-2E67-4519-B2DD-937ADEA05D44}" presName="spVertical2" presStyleCnt="0"/>
      <dgm:spPr/>
    </dgm:pt>
    <dgm:pt modelId="{A5812DEA-23F8-454A-A46E-7216ACE27E72}" type="pres">
      <dgm:prSet presAssocID="{17F5A741-2E67-4519-B2DD-937ADEA05D44}" presName="spVertical3" presStyleCnt="0"/>
      <dgm:spPr/>
    </dgm:pt>
    <dgm:pt modelId="{90A5E622-2BD9-4DFC-A65C-E3F8A60F3FC2}" type="pres">
      <dgm:prSet presAssocID="{71DB5A0F-D188-44E2-94E6-0339E546899D}" presName="padding2" presStyleCnt="0"/>
      <dgm:spPr/>
    </dgm:pt>
    <dgm:pt modelId="{D4800863-AC40-431D-9403-D15A3B687895}" type="pres">
      <dgm:prSet presAssocID="{71DB5A0F-D188-44E2-94E6-0339E546899D}" presName="negArrow" presStyleCnt="0"/>
      <dgm:spPr/>
    </dgm:pt>
    <dgm:pt modelId="{52727FA4-6673-449B-8E0D-256B5E0F09AF}" type="pres">
      <dgm:prSet presAssocID="{71DB5A0F-D188-44E2-94E6-0339E546899D}" presName="backgroundArrow" presStyleLbl="node1" presStyleIdx="0" presStyleCnt="1" custAng="5400000" custScaleX="18575" custScaleY="101916" custLinFactNeighborX="-350" custLinFactNeighborY="-756"/>
      <dgm:spPr/>
    </dgm:pt>
  </dgm:ptLst>
  <dgm:cxnLst>
    <dgm:cxn modelId="{BE8B57D3-A605-447E-9DDE-BE36590233F2}" srcId="{71DB5A0F-D188-44E2-94E6-0339E546899D}" destId="{17F5A741-2E67-4519-B2DD-937ADEA05D44}" srcOrd="0" destOrd="0" parTransId="{FCF04371-52C7-4F71-86FC-41101BE2B3AE}" sibTransId="{11C77F18-1A5E-43ED-BEF4-C4D403647581}"/>
    <dgm:cxn modelId="{1593FB0B-39EB-4BD1-8B23-B1451E0A3796}" type="presOf" srcId="{17F5A741-2E67-4519-B2DD-937ADEA05D44}" destId="{9A2D6D76-92FA-49ED-A93C-51A3709CE611}" srcOrd="0" destOrd="0" presId="urn:microsoft.com/office/officeart/2005/8/layout/hProcess3"/>
    <dgm:cxn modelId="{2B9D78D1-7777-4F5E-A104-DC41FF61FB22}" type="presOf" srcId="{71DB5A0F-D188-44E2-94E6-0339E546899D}" destId="{7AB4FF65-0D28-404A-B543-6D66FD8B95D5}" srcOrd="0" destOrd="0" presId="urn:microsoft.com/office/officeart/2005/8/layout/hProcess3"/>
    <dgm:cxn modelId="{98AD01DA-F5B3-4D31-B438-BCEC0DA56DA7}" type="presParOf" srcId="{7AB4FF65-0D28-404A-B543-6D66FD8B95D5}" destId="{2D1550AA-BF6A-474A-B20D-E0A1ED2F55BB}" srcOrd="0" destOrd="0" presId="urn:microsoft.com/office/officeart/2005/8/layout/hProcess3"/>
    <dgm:cxn modelId="{243035D4-1A9F-4EB0-925D-BAA422F1F97F}" type="presParOf" srcId="{7AB4FF65-0D28-404A-B543-6D66FD8B95D5}" destId="{673098B3-3380-4707-B929-C820BDF071D9}" srcOrd="1" destOrd="0" presId="urn:microsoft.com/office/officeart/2005/8/layout/hProcess3"/>
    <dgm:cxn modelId="{A6AA9A09-FD26-4F61-875F-5B8026B4B640}" type="presParOf" srcId="{673098B3-3380-4707-B929-C820BDF071D9}" destId="{F9ED58EF-C49D-4267-B089-FBC4EEC5F3B1}" srcOrd="0" destOrd="0" presId="urn:microsoft.com/office/officeart/2005/8/layout/hProcess3"/>
    <dgm:cxn modelId="{97B2216E-C1A4-47D9-9142-E322D3581224}" type="presParOf" srcId="{673098B3-3380-4707-B929-C820BDF071D9}" destId="{719493BB-E841-43E0-82D3-764B892BD400}" srcOrd="1" destOrd="0" presId="urn:microsoft.com/office/officeart/2005/8/layout/hProcess3"/>
    <dgm:cxn modelId="{804C5034-E36F-4E43-9894-3633F10236DC}" type="presParOf" srcId="{719493BB-E841-43E0-82D3-764B892BD400}" destId="{28F99037-5AC4-4B1D-8B54-2B8395D2F976}" srcOrd="0" destOrd="0" presId="urn:microsoft.com/office/officeart/2005/8/layout/hProcess3"/>
    <dgm:cxn modelId="{B0E6033C-6FC7-4FC9-8598-294F0551B014}" type="presParOf" srcId="{719493BB-E841-43E0-82D3-764B892BD400}" destId="{9A2D6D76-92FA-49ED-A93C-51A3709CE611}" srcOrd="1" destOrd="0" presId="urn:microsoft.com/office/officeart/2005/8/layout/hProcess3"/>
    <dgm:cxn modelId="{5CE4077D-751D-4BF8-B364-65FEBE18A644}" type="presParOf" srcId="{719493BB-E841-43E0-82D3-764B892BD400}" destId="{8B78DBCF-4EE7-488A-ACB6-0C374233F727}" srcOrd="2" destOrd="0" presId="urn:microsoft.com/office/officeart/2005/8/layout/hProcess3"/>
    <dgm:cxn modelId="{CF63E880-13A3-4B4B-9420-C7AC8DAC6375}" type="presParOf" srcId="{719493BB-E841-43E0-82D3-764B892BD400}" destId="{A5812DEA-23F8-454A-A46E-7216ACE27E72}" srcOrd="3" destOrd="0" presId="urn:microsoft.com/office/officeart/2005/8/layout/hProcess3"/>
    <dgm:cxn modelId="{05C8511A-03AE-45A7-993C-AB53CDAD6C41}" type="presParOf" srcId="{673098B3-3380-4707-B929-C820BDF071D9}" destId="{90A5E622-2BD9-4DFC-A65C-E3F8A60F3FC2}" srcOrd="2" destOrd="0" presId="urn:microsoft.com/office/officeart/2005/8/layout/hProcess3"/>
    <dgm:cxn modelId="{D11729CC-0257-456E-B192-EC419445977E}" type="presParOf" srcId="{673098B3-3380-4707-B929-C820BDF071D9}" destId="{D4800863-AC40-431D-9403-D15A3B687895}" srcOrd="3" destOrd="0" presId="urn:microsoft.com/office/officeart/2005/8/layout/hProcess3"/>
    <dgm:cxn modelId="{D8C8B094-1F10-43F6-BCF2-5A6FD4C8B053}" type="presParOf" srcId="{673098B3-3380-4707-B929-C820BDF071D9}" destId="{52727FA4-6673-449B-8E0D-256B5E0F09A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7FA4-6673-449B-8E0D-256B5E0F09AF}">
      <dsp:nvSpPr>
        <dsp:cNvPr id="0" name=""/>
        <dsp:cNvSpPr/>
      </dsp:nvSpPr>
      <dsp:spPr>
        <a:xfrm rot="5400000">
          <a:off x="-16129" y="31892"/>
          <a:ext cx="4608512" cy="2128006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D6D76-92FA-49ED-A93C-51A3709CE611}">
      <dsp:nvSpPr>
        <dsp:cNvPr id="0" name=""/>
        <dsp:cNvSpPr/>
      </dsp:nvSpPr>
      <dsp:spPr>
        <a:xfrm rot="5400000">
          <a:off x="371741" y="553892"/>
          <a:ext cx="3775919" cy="104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4640" rIns="0" bIns="29464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Escrita do relatório</a:t>
          </a:r>
          <a:endParaRPr lang="pt-PT" sz="2900" kern="1200" dirty="0"/>
        </a:p>
      </dsp:txBody>
      <dsp:txXfrm>
        <a:off x="371741" y="553892"/>
        <a:ext cx="3775919" cy="104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CCAFD-8FAB-484C-825A-931B58ED44DA}" type="datetimeFigureOut">
              <a:rPr lang="pt-PT" smtClean="0"/>
              <a:t>22-07-2015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C846-2849-4D63-8651-E73DAEAC94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425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baseline="0" dirty="0" smtClean="0"/>
              <a:t>Fazer introdução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Apresentar o meu projeto, um sistema de organização de boleias online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054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Exemplo de outra vista com a configuração da conta do utilizador.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676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Até</a:t>
            </a:r>
            <a:r>
              <a:rPr lang="pt-PT" baseline="0" dirty="0" smtClean="0"/>
              <a:t> este momento, já foi feito o contexto... </a:t>
            </a:r>
          </a:p>
          <a:p>
            <a:r>
              <a:rPr lang="pt-PT" baseline="0" dirty="0" smtClean="0"/>
              <a:t>O desenvolvimento e a avaliação da aplicação ainda não estão completas</a:t>
            </a:r>
          </a:p>
          <a:p>
            <a:r>
              <a:rPr lang="pt-PT" baseline="0" dirty="0" smtClean="0"/>
              <a:t>E o desenvolvimento do relatório está a avançar ao longo do tempo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-Ao</a:t>
            </a:r>
            <a:r>
              <a:rPr lang="pt-PT" baseline="0" dirty="0" smtClean="0"/>
              <a:t> longo do tempo, ocorreu um grande crescimento dos custos dos combustíveis e das portagens</a:t>
            </a:r>
          </a:p>
          <a:p>
            <a:r>
              <a:rPr lang="pt-PT" baseline="0" dirty="0" smtClean="0"/>
              <a:t>-As pessoas recorrem cada vez mais às viagens partilhadas</a:t>
            </a:r>
          </a:p>
          <a:p>
            <a:r>
              <a:rPr lang="pt-PT" baseline="0" dirty="0" smtClean="0"/>
              <a:t>-Necessário recorrer a ferramentas informáticas para a gestão de boleias</a:t>
            </a:r>
          </a:p>
          <a:p>
            <a:r>
              <a:rPr lang="pt-PT" baseline="0" dirty="0" smtClean="0"/>
              <a:t>-Especificamente, existe um grupo de docentes do IPG que necessita destas ferramentas de organização para planear boleias quer a curto quer a longo prazo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98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-Ferramenta</a:t>
            </a:r>
            <a:r>
              <a:rPr lang="pt-PT" baseline="0" dirty="0" smtClean="0"/>
              <a:t> de boleias entre um grupo de amigos </a:t>
            </a:r>
          </a:p>
          <a:p>
            <a:r>
              <a:rPr lang="pt-PT" baseline="0" dirty="0" smtClean="0"/>
              <a:t>-Existirá um único mapa de boleias partilhado pelo grupo inteiro </a:t>
            </a:r>
          </a:p>
          <a:p>
            <a:r>
              <a:rPr lang="pt-PT" baseline="0" dirty="0" smtClean="0"/>
              <a:t>-Não haverá pagamentos com dinheiro</a:t>
            </a:r>
          </a:p>
          <a:p>
            <a:r>
              <a:rPr lang="pt-PT" baseline="0" dirty="0" smtClean="0"/>
              <a:t>-A aplicação tem de estar preparada para repetir boleias</a:t>
            </a:r>
          </a:p>
          <a:p>
            <a:r>
              <a:rPr lang="pt-PT" baseline="0" dirty="0" smtClean="0"/>
              <a:t>-Vai ter a opção de escolher o condutor automaticamente consoante as boleias contabilizadas de cada passageiro</a:t>
            </a:r>
          </a:p>
          <a:p>
            <a:r>
              <a:rPr lang="pt-PT" dirty="0" smtClean="0"/>
              <a:t>-Utilizadores</a:t>
            </a:r>
            <a:r>
              <a:rPr lang="pt-PT" baseline="0" dirty="0" smtClean="0"/>
              <a:t> podem ser avisados através do email e uma boleia foi alterada</a:t>
            </a:r>
          </a:p>
          <a:p>
            <a:r>
              <a:rPr lang="pt-PT" baseline="0" dirty="0" smtClean="0"/>
              <a:t>-Os dados das boleias serão contabilizadas tal como a pegada de carbono,número de vezes que foi condutor, passageiro, etc...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036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Existem</a:t>
            </a:r>
            <a:r>
              <a:rPr lang="pt-PT" baseline="0" dirty="0" smtClean="0"/>
              <a:t> várias aplicações web no mercado dedicadas à partilha de boleias. Eu escolhi estas três </a:t>
            </a:r>
            <a:r>
              <a:rPr lang="pt-PT" baseline="0" dirty="0" smtClean="0"/>
              <a:t>para </a:t>
            </a:r>
            <a:r>
              <a:rPr lang="pt-PT" baseline="0" dirty="0" smtClean="0"/>
              <a:t>pesquisa de informação e ideias para o projeto. Especificamente, são o blablacar, boleia. net e o pendura.pt.</a:t>
            </a:r>
          </a:p>
          <a:p>
            <a:r>
              <a:rPr lang="pt-PT" baseline="0" dirty="0" smtClean="0"/>
              <a:t>-Estas aplicações são muito parecidas, no ponto em que o condutor coloca ofertas na aplicação para serem respondidas pelos interessados.</a:t>
            </a:r>
          </a:p>
          <a:p>
            <a:r>
              <a:rPr lang="pt-PT" baseline="0" dirty="0" smtClean="0"/>
              <a:t>-Esta interação é unicamente feita entre o condutor e o passageiro. Não existe interação de vários utilizadores ao mesmo tempo.</a:t>
            </a:r>
          </a:p>
          <a:p>
            <a:r>
              <a:rPr lang="pt-PT" baseline="0" dirty="0" smtClean="0"/>
              <a:t>-Também existe uma grande falta de ferramentas dedicadas às próprias boleias. Não existem ferramentas de repetição de boleias nem de criação de mapas ou horários de boleias.</a:t>
            </a:r>
          </a:p>
          <a:p>
            <a:r>
              <a:rPr lang="pt-PT" baseline="0" dirty="0" smtClean="0"/>
              <a:t>-Existem pagamentos monetário em todas estas aplicações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95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Estas</a:t>
            </a:r>
            <a:r>
              <a:rPr lang="pt-PT" baseline="0" dirty="0" smtClean="0"/>
              <a:t> aplicações não se adequam aos objetivo mencionados anteriormente, tendo somente estatísticas e notificações.</a:t>
            </a:r>
          </a:p>
          <a:p>
            <a:r>
              <a:rPr lang="pt-PT" baseline="0" dirty="0" smtClean="0"/>
              <a:t>- O projeto será construído de raiz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55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Devido</a:t>
            </a:r>
            <a:r>
              <a:rPr lang="pt-PT" baseline="0" dirty="0" smtClean="0"/>
              <a:t> à minha experiência e de modo a obter maior interatividade na aplicação, escolhi php,javascript e o html5 para desenvolver a aplicação. </a:t>
            </a:r>
          </a:p>
          <a:p>
            <a:r>
              <a:rPr lang="pt-PT" baseline="0" dirty="0" smtClean="0"/>
              <a:t>Vou utilizador o template de css bootstrap para tornar o site responsivo de forma eficaz</a:t>
            </a:r>
          </a:p>
          <a:p>
            <a:r>
              <a:rPr lang="pt-PT" baseline="0" dirty="0" smtClean="0"/>
              <a:t>Para base de dados escolhi mysql e vou utilizar o github como gestor de versões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01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Escolhi o extreme programming como metodologia de modo a ter etapas</a:t>
            </a:r>
            <a:r>
              <a:rPr lang="pt-PT" baseline="0" dirty="0" smtClean="0"/>
              <a:t> de desenvolvimento curto. A cada etapa, são programadas novas funcionalidades e são mostradas ao orientador. Entre cada etapa, são definidas novas funcionalidades a implementar e quaisquer mudanças que sejam necessárias à aplicação.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696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 foi o modelo ER</a:t>
            </a:r>
            <a:r>
              <a:rPr lang="pt-PT" baseline="0" dirty="0" smtClean="0"/>
              <a:t> desenvolvido. Neste modelo Er, podemos ter mais atenção na recursividade da tabela das boleias que será usada para a repetição, onde o boleias repetidas ficam com o ID da boleia pai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538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</a:t>
            </a:r>
            <a:r>
              <a:rPr lang="pt-PT" baseline="0" dirty="0" smtClean="0"/>
              <a:t> imagem de um protótipo desenvolvida com um exemplo do mapa de boleias, com a presentação do menu de alteração das boleias.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68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45F6-6687-4A3D-8EDA-586738FF3632}" type="datetime1">
              <a:rPr lang="pt-PT" smtClean="0"/>
              <a:t>22-07-2015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D198-7E4F-46EF-87CA-DFEDD77CF0B9}" type="datetime1">
              <a:rPr lang="pt-PT" smtClean="0"/>
              <a:t>22-07-2015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E78-6F9D-4706-9FB0-E83A1675F7A2}" type="datetime1">
              <a:rPr lang="pt-PT" smtClean="0"/>
              <a:t>22-07-2015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01DD-C1DC-43FB-B7EE-9D54BABF192F}" type="datetime1">
              <a:rPr lang="pt-PT" smtClean="0"/>
              <a:t>22-07-2015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A1DD-0A85-4AF0-93C2-65E69DB92720}" type="datetime1">
              <a:rPr lang="pt-PT" smtClean="0"/>
              <a:t>22-07-2015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2360-7A1E-446D-81A9-FE6904BFF94B}" type="datetime1">
              <a:rPr lang="pt-PT" smtClean="0"/>
              <a:t>22-07-2015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81D-0EE4-42E4-A4D6-C455B4D27E87}" type="datetime1">
              <a:rPr lang="pt-PT" smtClean="0"/>
              <a:t>22-07-2015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4863-52BE-4A90-A9FB-0C87D3A0CCEC}" type="datetime1">
              <a:rPr lang="pt-PT" smtClean="0"/>
              <a:t>22-07-2015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628-56F5-4682-A672-A13B85123891}" type="datetime1">
              <a:rPr lang="pt-PT" smtClean="0"/>
              <a:t>22-07-2015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AE8A-D4CB-4C24-9D3D-06D78037B983}" type="datetime1">
              <a:rPr lang="pt-PT" smtClean="0"/>
              <a:t>22-07-2015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D4A1-F6B6-4C33-B259-9A24A7E126DF}" type="datetime1">
              <a:rPr lang="pt-PT" smtClean="0"/>
              <a:t>22-07-2015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85AB50-078B-4877-A844-868A9629F33A}" type="datetime1">
              <a:rPr lang="pt-PT" smtClean="0"/>
              <a:t>22-07-2015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676872"/>
          </a:xfrm>
        </p:spPr>
        <p:txBody>
          <a:bodyPr>
            <a:normAutofit/>
          </a:bodyPr>
          <a:lstStyle/>
          <a:p>
            <a:r>
              <a:rPr lang="pt-PT" dirty="0" smtClean="0"/>
              <a:t>Nome</a:t>
            </a:r>
            <a:r>
              <a:rPr lang="pt-PT" dirty="0" smtClean="0"/>
              <a:t>: Vasco </a:t>
            </a:r>
            <a:r>
              <a:rPr lang="pt-PT" dirty="0" smtClean="0"/>
              <a:t>Fortuna</a:t>
            </a:r>
          </a:p>
          <a:p>
            <a:r>
              <a:rPr lang="pt-PT" dirty="0" smtClean="0"/>
              <a:t>Nº1010834</a:t>
            </a:r>
          </a:p>
          <a:p>
            <a:r>
              <a:rPr lang="pt-PT" dirty="0" smtClean="0"/>
              <a:t>Disciplina: Projeto de Informática</a:t>
            </a:r>
          </a:p>
          <a:p>
            <a:r>
              <a:rPr lang="pt-PT" dirty="0" smtClean="0"/>
              <a:t>Orientador: José Fonseca</a:t>
            </a:r>
          </a:p>
          <a:p>
            <a:r>
              <a:rPr lang="pt-PT" dirty="0" smtClean="0"/>
              <a:t>Data: 22/07/2015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Car Pooling</a:t>
            </a:r>
            <a:endParaRPr lang="pt-PT" dirty="0"/>
          </a:p>
        </p:txBody>
      </p:sp>
      <p:sp>
        <p:nvSpPr>
          <p:cNvPr id="6" name="AutoShape 2" descr="A mostrar IPG_Bi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4" descr="A mostrar IPG_Bi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437112"/>
            <a:ext cx="1452394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Desenvolvimento da aplicação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10</a:t>
            </a:fld>
            <a:endParaRPr lang="pt-PT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" y="1556792"/>
            <a:ext cx="8969855" cy="3600400"/>
          </a:xfrm>
        </p:spPr>
      </p:pic>
    </p:spTree>
    <p:extLst>
      <p:ext uri="{BB962C8B-B14F-4D97-AF65-F5344CB8AC3E}">
        <p14:creationId xmlns:p14="http://schemas.microsoft.com/office/powerpoint/2010/main" val="29197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Estruturação e organização do projecto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11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rgbClr val="00B050"/>
                </a:solidFill>
              </a:rPr>
              <a:t>C</a:t>
            </a:r>
            <a:r>
              <a:rPr lang="pt-PT" dirty="0" smtClean="0">
                <a:solidFill>
                  <a:srgbClr val="00B050"/>
                </a:solidFill>
              </a:rPr>
              <a:t>ontexto </a:t>
            </a:r>
            <a:r>
              <a:rPr lang="pt-PT" dirty="0">
                <a:solidFill>
                  <a:srgbClr val="00B050"/>
                </a:solidFill>
              </a:rPr>
              <a:t>e </a:t>
            </a:r>
            <a:r>
              <a:rPr lang="pt-PT" dirty="0" smtClean="0">
                <a:solidFill>
                  <a:srgbClr val="00B050"/>
                </a:solidFill>
              </a:rPr>
              <a:t>objetivos do projeto</a:t>
            </a:r>
          </a:p>
          <a:p>
            <a:endParaRPr lang="pt-PT" dirty="0">
              <a:solidFill>
                <a:srgbClr val="00B050"/>
              </a:solidFill>
            </a:endParaRPr>
          </a:p>
          <a:p>
            <a:r>
              <a:rPr lang="pt-PT" dirty="0" smtClean="0">
                <a:solidFill>
                  <a:srgbClr val="00B050"/>
                </a:solidFill>
              </a:rPr>
              <a:t>Estado da arte</a:t>
            </a:r>
          </a:p>
          <a:p>
            <a:endParaRPr lang="pt-PT" dirty="0" smtClean="0">
              <a:solidFill>
                <a:srgbClr val="00B050"/>
              </a:solidFill>
            </a:endParaRPr>
          </a:p>
          <a:p>
            <a:r>
              <a:rPr lang="pt-PT" dirty="0" smtClean="0">
                <a:solidFill>
                  <a:srgbClr val="00B050"/>
                </a:solidFill>
              </a:rPr>
              <a:t>Ferramentas e metodologia a utilizar </a:t>
            </a:r>
          </a:p>
          <a:p>
            <a:endParaRPr lang="pt-PT" dirty="0" smtClean="0">
              <a:solidFill>
                <a:srgbClr val="00B050"/>
              </a:solidFill>
            </a:endParaRPr>
          </a:p>
          <a:p>
            <a:r>
              <a:rPr lang="pt-PT" dirty="0" smtClean="0">
                <a:solidFill>
                  <a:srgbClr val="00B050"/>
                </a:solidFill>
              </a:rPr>
              <a:t>Análise (UML)</a:t>
            </a:r>
          </a:p>
          <a:p>
            <a:endParaRPr lang="pt-PT" dirty="0"/>
          </a:p>
          <a:p>
            <a:r>
              <a:rPr lang="pt-PT" dirty="0" smtClean="0">
                <a:solidFill>
                  <a:srgbClr val="FF0000"/>
                </a:solidFill>
              </a:rPr>
              <a:t>Desenvolvimento da aplicação</a:t>
            </a:r>
          </a:p>
          <a:p>
            <a:endParaRPr lang="pt-PT" dirty="0">
              <a:solidFill>
                <a:srgbClr val="FF0000"/>
              </a:solidFill>
            </a:endParaRPr>
          </a:p>
          <a:p>
            <a:r>
              <a:rPr lang="pt-PT" dirty="0" smtClean="0">
                <a:solidFill>
                  <a:srgbClr val="FF0000"/>
                </a:solidFill>
              </a:rPr>
              <a:t>Avaliação da aplicação</a:t>
            </a:r>
            <a:endParaRPr lang="pt-PT" dirty="0">
              <a:solidFill>
                <a:srgbClr val="FF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26183915"/>
              </p:ext>
            </p:extLst>
          </p:nvPr>
        </p:nvGraphicFramePr>
        <p:xfrm>
          <a:off x="4716016" y="2780928"/>
          <a:ext cx="4608512" cy="2191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5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12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5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 é o problema?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2</a:t>
            </a:fld>
            <a:endParaRPr lang="pt-PT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099689" cy="398202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5437209" cy="40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 da aplicação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3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Ferramenta de gestão de partilha de </a:t>
            </a:r>
            <a:r>
              <a:rPr lang="pt-PT" dirty="0" smtClean="0"/>
              <a:t>boleias entre amigos</a:t>
            </a:r>
          </a:p>
          <a:p>
            <a:endParaRPr lang="pt-PT" dirty="0"/>
          </a:p>
          <a:p>
            <a:r>
              <a:rPr lang="pt-PT" dirty="0" smtClean="0"/>
              <a:t>Único mapa de boleias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O </a:t>
            </a:r>
            <a:r>
              <a:rPr lang="pt-PT" dirty="0"/>
              <a:t>pagamento das boleias é feito com boleias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Repetição semanal das </a:t>
            </a:r>
            <a:r>
              <a:rPr lang="pt-PT" dirty="0"/>
              <a:t>boleias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Escolha </a:t>
            </a:r>
            <a:r>
              <a:rPr lang="pt-PT" dirty="0"/>
              <a:t>automática do </a:t>
            </a:r>
            <a:r>
              <a:rPr lang="pt-PT" dirty="0" smtClean="0"/>
              <a:t>condutor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Avisos </a:t>
            </a:r>
            <a:r>
              <a:rPr lang="pt-PT" dirty="0"/>
              <a:t>das alterações das boleias aos passageiros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Estatísticas </a:t>
            </a:r>
            <a:r>
              <a:rPr lang="pt-PT" dirty="0"/>
              <a:t>de utilização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7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4</a:t>
            </a:fld>
            <a:endParaRPr lang="pt-PT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3440412" cy="196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4104456" cy="307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45024"/>
            <a:ext cx="3744583" cy="2875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5</a:t>
            </a:fld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43877" y="1417882"/>
            <a:ext cx="7772400" cy="4572000"/>
          </a:xfrm>
        </p:spPr>
        <p:txBody>
          <a:bodyPr>
            <a:normAutofit/>
          </a:bodyPr>
          <a:lstStyle/>
          <a:p>
            <a:r>
              <a:rPr lang="pt-PT" sz="2200" dirty="0"/>
              <a:t>Ferramenta de gestão de partilha de </a:t>
            </a:r>
            <a:r>
              <a:rPr lang="pt-PT" sz="2200" dirty="0" smtClean="0"/>
              <a:t>boleias entre amigos</a:t>
            </a:r>
            <a:r>
              <a:rPr lang="pt-PT" sz="2200" dirty="0"/>
              <a:t/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O pagamento das boleias é feito com boleias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Repetição semanal das boleias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Escolha automática do </a:t>
            </a:r>
            <a:r>
              <a:rPr lang="pt-PT" sz="2200" dirty="0" smtClean="0"/>
              <a:t>condutor</a:t>
            </a:r>
            <a:r>
              <a:rPr lang="pt-PT" sz="2200" dirty="0"/>
              <a:t/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Avisos das alterações das boleias aos passageiros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Estatísticas de </a:t>
            </a:r>
            <a:r>
              <a:rPr lang="pt-PT" sz="2200" dirty="0" smtClean="0"/>
              <a:t>utilização</a:t>
            </a:r>
            <a:endParaRPr lang="pt-PT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013176"/>
            <a:ext cx="637059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81264"/>
            <a:ext cx="637059" cy="576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59" y="1488232"/>
            <a:ext cx="472442" cy="418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472442" cy="418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82" y="2866086"/>
            <a:ext cx="472442" cy="418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31" y="3595548"/>
            <a:ext cx="472442" cy="4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6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Linguagens: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Template de CSS: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Base de Dados:</a:t>
            </a:r>
          </a:p>
          <a:p>
            <a:endParaRPr lang="pt-PT" dirty="0" smtClean="0"/>
          </a:p>
          <a:p>
            <a:r>
              <a:rPr lang="pt-PT" dirty="0" smtClean="0"/>
              <a:t>Gestor de versões: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34378"/>
            <a:ext cx="1835696" cy="91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71735"/>
            <a:ext cx="1201316" cy="1201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1199035"/>
            <a:ext cx="1201316" cy="120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1" y="2492896"/>
            <a:ext cx="1255457" cy="126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26" y="4149080"/>
            <a:ext cx="1311410" cy="6802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59" y="5157192"/>
            <a:ext cx="910393" cy="9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Metodologia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7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Extreme programming</a:t>
            </a:r>
          </a:p>
          <a:p>
            <a:endParaRPr lang="pt-PT" dirty="0" smtClean="0"/>
          </a:p>
          <a:p>
            <a:r>
              <a:rPr lang="pt-PT" dirty="0" smtClean="0"/>
              <a:t>Etapas de desenvolvimento curto</a:t>
            </a:r>
          </a:p>
          <a:p>
            <a:endParaRPr lang="pt-PT" dirty="0" smtClean="0"/>
          </a:p>
          <a:p>
            <a:r>
              <a:rPr lang="pt-PT" dirty="0" smtClean="0"/>
              <a:t>Interação semanal com o orientador</a:t>
            </a:r>
          </a:p>
          <a:p>
            <a:endParaRPr lang="pt-PT" dirty="0" smtClean="0"/>
          </a:p>
          <a:p>
            <a:r>
              <a:rPr lang="pt-PT" dirty="0" smtClean="0"/>
              <a:t>Preparado para mudanças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Modelo ER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8</a:t>
            </a:fld>
            <a:endParaRPr lang="pt-PT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373470" cy="4896544"/>
          </a:xfrm>
        </p:spPr>
      </p:pic>
    </p:spTree>
    <p:extLst>
      <p:ext uri="{BB962C8B-B14F-4D97-AF65-F5344CB8AC3E}">
        <p14:creationId xmlns:p14="http://schemas.microsoft.com/office/powerpoint/2010/main" val="34799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da aplicação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9</a:t>
            </a:fld>
            <a:endParaRPr lang="pt-PT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590646" cy="4536504"/>
          </a:xfrm>
        </p:spPr>
      </p:pic>
    </p:spTree>
    <p:extLst>
      <p:ext uri="{BB962C8B-B14F-4D97-AF65-F5344CB8AC3E}">
        <p14:creationId xmlns:p14="http://schemas.microsoft.com/office/powerpoint/2010/main" val="7582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1305</TotalTime>
  <Words>726</Words>
  <Application>Microsoft Office PowerPoint</Application>
  <PresentationFormat>On-screen Show (4:3)</PresentationFormat>
  <Paragraphs>122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Car Pooling</vt:lpstr>
      <vt:lpstr>Qual é o problema?</vt:lpstr>
      <vt:lpstr>Objetivos da aplicação</vt:lpstr>
      <vt:lpstr>Estado de arte</vt:lpstr>
      <vt:lpstr>Estado de Arte</vt:lpstr>
      <vt:lpstr>Ferramentas</vt:lpstr>
      <vt:lpstr>Metodologia</vt:lpstr>
      <vt:lpstr>Modelo ER</vt:lpstr>
      <vt:lpstr>Protótipo da aplicação</vt:lpstr>
      <vt:lpstr>Desenvolvimento da aplicação</vt:lpstr>
      <vt:lpstr>Estruturação e organização do projecto</vt:lpstr>
      <vt:lpstr>Questões?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dc:creator>VascoF</dc:creator>
  <cp:lastModifiedBy>VascoF</cp:lastModifiedBy>
  <cp:revision>50</cp:revision>
  <dcterms:created xsi:type="dcterms:W3CDTF">2015-06-15T14:55:22Z</dcterms:created>
  <dcterms:modified xsi:type="dcterms:W3CDTF">2015-07-22T11:54:28Z</dcterms:modified>
</cp:coreProperties>
</file>