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2" r:id="rId12"/>
    <p:sldId id="273" r:id="rId13"/>
    <p:sldId id="270" r:id="rId14"/>
    <p:sldId id="271" r:id="rId1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CCAFD-8FAB-484C-825A-931B58ED44DA}" type="datetimeFigureOut">
              <a:rPr lang="pt-PT" smtClean="0"/>
              <a:t>15-07-2015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BC846-2849-4D63-8651-E73DAEAC94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425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Qual é o problema?</a:t>
            </a:r>
          </a:p>
          <a:p>
            <a:pPr lvl="1"/>
            <a:r>
              <a:rPr lang="pt-PT" dirty="0" smtClean="0"/>
              <a:t>Crescente aumento dos custos de combustíveis e portagens.</a:t>
            </a:r>
          </a:p>
          <a:p>
            <a:pPr marL="347472" lvl="1" indent="0">
              <a:buNone/>
            </a:pPr>
            <a:endParaRPr lang="pt-PT" dirty="0" smtClean="0"/>
          </a:p>
          <a:p>
            <a:pPr lvl="1"/>
            <a:r>
              <a:rPr lang="pt-PT" dirty="0" smtClean="0"/>
              <a:t>Necessário recorrer a ferramentas informáticas que facilitem a sua organização e gestão.</a:t>
            </a:r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Aplicações existentes não permitem a partilha de mapas de boleia entre grupos de utilizadores.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598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5ADF-9D96-43A4-9C2F-88BA43455C97}" type="datetimeFigureOut">
              <a:rPr lang="pt-PT" smtClean="0"/>
              <a:t>15-07-2015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5ADF-9D96-43A4-9C2F-88BA43455C97}" type="datetimeFigureOut">
              <a:rPr lang="pt-PT" smtClean="0"/>
              <a:t>15-07-2015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5ADF-9D96-43A4-9C2F-88BA43455C97}" type="datetimeFigureOut">
              <a:rPr lang="pt-PT" smtClean="0"/>
              <a:t>15-07-2015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5ADF-9D96-43A4-9C2F-88BA43455C97}" type="datetimeFigureOut">
              <a:rPr lang="pt-PT" smtClean="0"/>
              <a:t>15-07-2015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5ADF-9D96-43A4-9C2F-88BA43455C97}" type="datetimeFigureOut">
              <a:rPr lang="pt-PT" smtClean="0"/>
              <a:t>15-07-2015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5ADF-9D96-43A4-9C2F-88BA43455C97}" type="datetimeFigureOut">
              <a:rPr lang="pt-PT" smtClean="0"/>
              <a:t>15-07-2015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5ADF-9D96-43A4-9C2F-88BA43455C97}" type="datetimeFigureOut">
              <a:rPr lang="pt-PT" smtClean="0"/>
              <a:t>15-07-2015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5ADF-9D96-43A4-9C2F-88BA43455C97}" type="datetimeFigureOut">
              <a:rPr lang="pt-PT" smtClean="0"/>
              <a:t>15-07-2015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5ADF-9D96-43A4-9C2F-88BA43455C97}" type="datetimeFigureOut">
              <a:rPr lang="pt-PT" smtClean="0"/>
              <a:t>15-07-2015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5ADF-9D96-43A4-9C2F-88BA43455C97}" type="datetimeFigureOut">
              <a:rPr lang="pt-PT" smtClean="0"/>
              <a:t>15-07-2015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5ADF-9D96-43A4-9C2F-88BA43455C97}" type="datetimeFigureOut">
              <a:rPr lang="pt-PT" smtClean="0"/>
              <a:t>15-07-2015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6A25ADF-9D96-43A4-9C2F-88BA43455C97}" type="datetimeFigureOut">
              <a:rPr lang="pt-PT" smtClean="0"/>
              <a:t>15-07-2015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Car Pooling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Nome:Vasco Fortuna</a:t>
            </a:r>
          </a:p>
          <a:p>
            <a:r>
              <a:rPr lang="pt-PT" dirty="0" smtClean="0"/>
              <a:t>Nº1010834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77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Modelo ER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272808" cy="4473154"/>
          </a:xfrm>
        </p:spPr>
      </p:pic>
    </p:spTree>
    <p:extLst>
      <p:ext uri="{BB962C8B-B14F-4D97-AF65-F5344CB8AC3E}">
        <p14:creationId xmlns:p14="http://schemas.microsoft.com/office/powerpoint/2010/main" val="34799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6632"/>
            <a:ext cx="5112568" cy="6583636"/>
          </a:xfrm>
        </p:spPr>
      </p:pic>
    </p:spTree>
    <p:extLst>
      <p:ext uri="{BB962C8B-B14F-4D97-AF65-F5344CB8AC3E}">
        <p14:creationId xmlns:p14="http://schemas.microsoft.com/office/powerpoint/2010/main" val="20254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886"/>
            <a:ext cx="6264696" cy="6637830"/>
          </a:xfrm>
        </p:spPr>
      </p:pic>
    </p:spTree>
    <p:extLst>
      <p:ext uri="{BB962C8B-B14F-4D97-AF65-F5344CB8AC3E}">
        <p14:creationId xmlns:p14="http://schemas.microsoft.com/office/powerpoint/2010/main" val="31834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Desenvolvimento da aplicação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82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Desenvolvimento da aplicação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171144" cy="3456384"/>
          </a:xfrm>
        </p:spPr>
      </p:pic>
    </p:spTree>
    <p:extLst>
      <p:ext uri="{BB962C8B-B14F-4D97-AF65-F5344CB8AC3E}">
        <p14:creationId xmlns:p14="http://schemas.microsoft.com/office/powerpoint/2010/main" val="29197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 é o problema?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9283"/>
            <a:ext cx="7620000" cy="3222433"/>
          </a:xfrm>
        </p:spPr>
      </p:pic>
      <p:pic>
        <p:nvPicPr>
          <p:cNvPr id="1027" name="Picture 3" descr="C:\Users\VascoF\Documents\GitHub\Projeto-EI\imagens\Telemovel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4651576" cy="463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58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 da aplicação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Organização de pedidos e ofertas.</a:t>
            </a:r>
          </a:p>
          <a:p>
            <a:endParaRPr lang="pt-PT" dirty="0" smtClean="0"/>
          </a:p>
          <a:p>
            <a:r>
              <a:rPr lang="pt-PT" dirty="0" smtClean="0"/>
              <a:t>Criação de um único mapa de boleias.</a:t>
            </a:r>
          </a:p>
          <a:p>
            <a:endParaRPr lang="pt-PT" dirty="0" smtClean="0"/>
          </a:p>
          <a:p>
            <a:r>
              <a:rPr lang="pt-PT" dirty="0" smtClean="0"/>
              <a:t>Algoritmo para preenchimento automático do mapa.</a:t>
            </a:r>
          </a:p>
          <a:p>
            <a:endParaRPr lang="pt-PT" dirty="0" smtClean="0"/>
          </a:p>
          <a:p>
            <a:r>
              <a:rPr lang="pt-PT" dirty="0" smtClean="0"/>
              <a:t>Notificações de possíveis alterações do mapa aos membros do grupo.</a:t>
            </a:r>
          </a:p>
          <a:p>
            <a:endParaRPr lang="pt-PT" dirty="0" smtClean="0"/>
          </a:p>
          <a:p>
            <a:r>
              <a:rPr lang="pt-PT" dirty="0"/>
              <a:t>E</a:t>
            </a:r>
            <a:r>
              <a:rPr lang="pt-PT" dirty="0" smtClean="0"/>
              <a:t>statísticas para cada membro do grupo.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07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</a:t>
            </a:r>
            <a:r>
              <a:rPr lang="pt-PT" dirty="0" smtClean="0"/>
              <a:t>arte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0609"/>
            <a:ext cx="3440412" cy="1968432"/>
          </a:xfrm>
        </p:spPr>
      </p:pic>
      <p:pic>
        <p:nvPicPr>
          <p:cNvPr id="4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844824"/>
            <a:ext cx="3809999" cy="1911024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43" y="3991169"/>
            <a:ext cx="3810000" cy="236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arte(BlablaCar)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890589"/>
              </p:ext>
            </p:extLst>
          </p:nvPr>
        </p:nvGraphicFramePr>
        <p:xfrm>
          <a:off x="251522" y="188637"/>
          <a:ext cx="7920876" cy="626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19"/>
                <a:gridCol w="1980219"/>
                <a:gridCol w="1980219"/>
                <a:gridCol w="1980219"/>
              </a:tblGrid>
              <a:tr h="4623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Funcionalidade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Blablacar</a:t>
                      </a:r>
                      <a:endParaRPr lang="pt-PT" sz="12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Boleia.net</a:t>
                      </a:r>
                      <a:endParaRPr lang="pt-PT" sz="12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Pendura.pt</a:t>
                      </a:r>
                      <a:endParaRPr lang="pt-PT" sz="12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</a:tr>
              <a:tr h="4623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É responsivo?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3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É </a:t>
                      </a:r>
                      <a:r>
                        <a:rPr lang="pt-PT" sz="12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gratuito?</a:t>
                      </a:r>
                      <a:endParaRPr lang="pt-PT" sz="12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48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Tem registo de utilizadores?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pt-PT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3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É open-source?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68580" marR="68580" marT="0" marB="0"/>
                </a:tc>
              </a:tr>
              <a:tr h="5148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Permite a duplicação de pedidos?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marL="68580" marR="68580" marT="0" marB="0"/>
                </a:tc>
              </a:tr>
              <a:tr h="56237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Permite editar ofertas depois de anunciadas?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marL="68580" marR="68580" marT="0" marB="0"/>
                </a:tc>
              </a:tr>
              <a:tr h="56237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Permite a criação de grupos de utilizadores?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marL="68580" marR="68580" marT="0" marB="0"/>
                </a:tc>
              </a:tr>
              <a:tr h="56237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Permite a criação de mapas de boleias?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68580" marR="68580" marT="0" marB="0"/>
                </a:tc>
              </a:tr>
              <a:tr h="56237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Consigo duplicar ofertas a longo prazo?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marL="68580" marR="68580" marT="0" marB="0"/>
                </a:tc>
              </a:tr>
              <a:tr h="78572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Consigo reservar várias viagens a longo prazo?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68580" marR="68580" marT="0" marB="0"/>
                </a:tc>
              </a:tr>
              <a:tr h="35057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Tem aplicação móvel?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5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aplicações não se adequam ao projeto:</a:t>
            </a:r>
          </a:p>
          <a:p>
            <a:pPr lvl="1"/>
            <a:r>
              <a:rPr lang="pt-PT" dirty="0" smtClean="0"/>
              <a:t>Não têm funcionalidades para grupos</a:t>
            </a:r>
          </a:p>
          <a:p>
            <a:pPr lvl="1"/>
            <a:r>
              <a:rPr lang="pt-PT" dirty="0" smtClean="0"/>
              <a:t>Não permitem replicar boleias a longo prazo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O projeto será construído de raiz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35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Ferramentas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Linguagens PHP, Javascript e HTML através de NetBeans.</a:t>
            </a:r>
          </a:p>
          <a:p>
            <a:endParaRPr lang="pt-PT" dirty="0" smtClean="0"/>
          </a:p>
          <a:p>
            <a:r>
              <a:rPr lang="pt-PT" dirty="0" smtClean="0"/>
              <a:t>Template de CSS Bootstrap</a:t>
            </a:r>
          </a:p>
          <a:p>
            <a:endParaRPr lang="pt-PT" dirty="0" smtClean="0"/>
          </a:p>
          <a:p>
            <a:r>
              <a:rPr lang="pt-PT" dirty="0" smtClean="0"/>
              <a:t>Base de Dados em MySQL</a:t>
            </a:r>
          </a:p>
          <a:p>
            <a:endParaRPr lang="pt-PT" dirty="0" smtClean="0"/>
          </a:p>
          <a:p>
            <a:r>
              <a:rPr lang="pt-PT" dirty="0" smtClean="0"/>
              <a:t>Gestor de versões GitHub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94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Metodologia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Programação extrema</a:t>
            </a:r>
          </a:p>
          <a:p>
            <a:endParaRPr lang="pt-PT" dirty="0" smtClean="0"/>
          </a:p>
          <a:p>
            <a:r>
              <a:rPr lang="pt-PT" dirty="0" smtClean="0"/>
              <a:t>Etapas de desenvolvimento curto</a:t>
            </a:r>
          </a:p>
          <a:p>
            <a:endParaRPr lang="pt-PT" dirty="0" smtClean="0"/>
          </a:p>
          <a:p>
            <a:r>
              <a:rPr lang="pt-PT" dirty="0" smtClean="0"/>
              <a:t>Maior interação com o orientador</a:t>
            </a:r>
          </a:p>
          <a:p>
            <a:endParaRPr lang="pt-PT" dirty="0" smtClean="0"/>
          </a:p>
          <a:p>
            <a:r>
              <a:rPr lang="pt-PT" dirty="0" smtClean="0"/>
              <a:t>Ritmo de programação simples mas eficiente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546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Estruturação e organização do projecto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</a:t>
            </a:r>
            <a:r>
              <a:rPr lang="pt-PT" dirty="0" smtClean="0"/>
              <a:t>ontexto </a:t>
            </a:r>
            <a:r>
              <a:rPr lang="pt-PT" dirty="0"/>
              <a:t>e </a:t>
            </a:r>
            <a:r>
              <a:rPr lang="pt-PT" dirty="0" smtClean="0"/>
              <a:t>objetivos </a:t>
            </a:r>
            <a:r>
              <a:rPr lang="pt-PT" dirty="0" smtClean="0"/>
              <a:t>do projeto</a:t>
            </a:r>
          </a:p>
          <a:p>
            <a:endParaRPr lang="pt-PT" dirty="0"/>
          </a:p>
          <a:p>
            <a:r>
              <a:rPr lang="pt-PT" dirty="0" smtClean="0"/>
              <a:t>Estado da arte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Ferramentas </a:t>
            </a:r>
            <a:r>
              <a:rPr lang="pt-PT" dirty="0" smtClean="0"/>
              <a:t>e metodologia a utilizar </a:t>
            </a:r>
          </a:p>
          <a:p>
            <a:endParaRPr lang="pt-PT" dirty="0" smtClean="0"/>
          </a:p>
          <a:p>
            <a:r>
              <a:rPr lang="pt-PT" dirty="0"/>
              <a:t>M</a:t>
            </a:r>
            <a:r>
              <a:rPr lang="pt-PT" dirty="0" smtClean="0"/>
              <a:t>odelo </a:t>
            </a:r>
            <a:r>
              <a:rPr lang="pt-PT" dirty="0" smtClean="0"/>
              <a:t>ER</a:t>
            </a:r>
          </a:p>
          <a:p>
            <a:endParaRPr lang="pt-PT" dirty="0" smtClean="0"/>
          </a:p>
          <a:p>
            <a:r>
              <a:rPr lang="pt-PT" dirty="0" smtClean="0"/>
              <a:t>Estruturação e desenvolvimento do relatório</a:t>
            </a:r>
          </a:p>
          <a:p>
            <a:endParaRPr lang="pt-PT" dirty="0"/>
          </a:p>
          <a:p>
            <a:r>
              <a:rPr lang="pt-PT" dirty="0" smtClean="0"/>
              <a:t>Desenvolvimento da aplicação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25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465</TotalTime>
  <Words>283</Words>
  <Application>Microsoft Office PowerPoint</Application>
  <PresentationFormat>On-screen Show (4:3)</PresentationFormat>
  <Paragraphs>93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Car Pooling</vt:lpstr>
      <vt:lpstr>Qual é o problema?</vt:lpstr>
      <vt:lpstr>Objetivos da aplicação</vt:lpstr>
      <vt:lpstr>Estado de arte</vt:lpstr>
      <vt:lpstr>Estado de arte(BlablaCar)</vt:lpstr>
      <vt:lpstr>Estado de arte</vt:lpstr>
      <vt:lpstr>Ferramentas</vt:lpstr>
      <vt:lpstr>Metodologia</vt:lpstr>
      <vt:lpstr>Estruturação e organização do projecto</vt:lpstr>
      <vt:lpstr>Modelo ER</vt:lpstr>
      <vt:lpstr>PowerPoint Presentation</vt:lpstr>
      <vt:lpstr>PowerPoint Presentation</vt:lpstr>
      <vt:lpstr>Desenvolvimento da aplicação</vt:lpstr>
      <vt:lpstr>Desenvolvimento da aplicação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Pooling</dc:title>
  <dc:creator>VascoF</dc:creator>
  <cp:lastModifiedBy>VascoF</cp:lastModifiedBy>
  <cp:revision>21</cp:revision>
  <dcterms:created xsi:type="dcterms:W3CDTF">2015-06-15T14:55:22Z</dcterms:created>
  <dcterms:modified xsi:type="dcterms:W3CDTF">2015-07-15T15:44:03Z</dcterms:modified>
</cp:coreProperties>
</file>