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A25ADF-9D96-43A4-9C2F-88BA43455C97}" type="datetimeFigureOut">
              <a:rPr lang="pt-PT" smtClean="0"/>
              <a:t>17-06-2015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D80EB5-EC74-48F1-AD00-040A0762F998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A25ADF-9D96-43A4-9C2F-88BA43455C97}" type="datetimeFigureOut">
              <a:rPr lang="pt-PT" smtClean="0"/>
              <a:t>17-06-2015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D80EB5-EC74-48F1-AD00-040A0762F998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A25ADF-9D96-43A4-9C2F-88BA43455C97}" type="datetimeFigureOut">
              <a:rPr lang="pt-PT" smtClean="0"/>
              <a:t>17-06-2015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D80EB5-EC74-48F1-AD00-040A0762F998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A25ADF-9D96-43A4-9C2F-88BA43455C97}" type="datetimeFigureOut">
              <a:rPr lang="pt-PT" smtClean="0"/>
              <a:t>17-06-2015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D80EB5-EC74-48F1-AD00-040A0762F998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A25ADF-9D96-43A4-9C2F-88BA43455C97}" type="datetimeFigureOut">
              <a:rPr lang="pt-PT" smtClean="0"/>
              <a:t>17-06-2015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D80EB5-EC74-48F1-AD00-040A0762F998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A25ADF-9D96-43A4-9C2F-88BA43455C97}" type="datetimeFigureOut">
              <a:rPr lang="pt-PT" smtClean="0"/>
              <a:t>17-06-2015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D80EB5-EC74-48F1-AD00-040A0762F998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A25ADF-9D96-43A4-9C2F-88BA43455C97}" type="datetimeFigureOut">
              <a:rPr lang="pt-PT" smtClean="0"/>
              <a:t>17-06-2015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D80EB5-EC74-48F1-AD00-040A0762F998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A25ADF-9D96-43A4-9C2F-88BA43455C97}" type="datetimeFigureOut">
              <a:rPr lang="pt-PT" smtClean="0"/>
              <a:t>17-06-2015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D80EB5-EC74-48F1-AD00-040A0762F998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A25ADF-9D96-43A4-9C2F-88BA43455C97}" type="datetimeFigureOut">
              <a:rPr lang="pt-PT" smtClean="0"/>
              <a:t>17-06-2015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D80EB5-EC74-48F1-AD00-040A0762F998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A25ADF-9D96-43A4-9C2F-88BA43455C97}" type="datetimeFigureOut">
              <a:rPr lang="pt-PT" smtClean="0"/>
              <a:t>17-06-2015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D80EB5-EC74-48F1-AD00-040A0762F998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A25ADF-9D96-43A4-9C2F-88BA43455C97}" type="datetimeFigureOut">
              <a:rPr lang="pt-PT" smtClean="0"/>
              <a:t>17-06-2015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D80EB5-EC74-48F1-AD00-040A0762F998}" type="slidenum">
              <a:rPr lang="pt-PT" smtClean="0"/>
              <a:t>‹#›</a:t>
            </a:fld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C6A25ADF-9D96-43A4-9C2F-88BA43455C97}" type="datetimeFigureOut">
              <a:rPr lang="pt-PT" smtClean="0"/>
              <a:t>17-06-2015</a:t>
            </a:fld>
            <a:endParaRPr lang="pt-PT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ED80EB5-EC74-48F1-AD00-040A0762F998}" type="slidenum">
              <a:rPr lang="pt-PT" smtClean="0"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Car Pooling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Nome:Vasco Fortuna</a:t>
            </a:r>
          </a:p>
          <a:p>
            <a:r>
              <a:rPr lang="pt-PT" dirty="0" smtClean="0"/>
              <a:t>Nº1010834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0774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Estado de arte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As aplicações não se adequam ao projeto</a:t>
            </a:r>
          </a:p>
          <a:p>
            <a:pPr marL="0" indent="0">
              <a:buNone/>
            </a:pPr>
            <a:endParaRPr lang="pt-PT" dirty="0" smtClean="0"/>
          </a:p>
          <a:p>
            <a:r>
              <a:rPr lang="pt-PT" dirty="0" smtClean="0"/>
              <a:t>O projeto será construído de raiz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13506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Ferramentas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Linguagens PHP, Javascript e HTML através de NetBeans.</a:t>
            </a:r>
          </a:p>
          <a:p>
            <a:endParaRPr lang="pt-PT" dirty="0" smtClean="0"/>
          </a:p>
          <a:p>
            <a:r>
              <a:rPr lang="pt-PT" dirty="0" smtClean="0"/>
              <a:t>Template de CSS Bootstrap</a:t>
            </a:r>
          </a:p>
          <a:p>
            <a:endParaRPr lang="pt-PT" dirty="0" smtClean="0"/>
          </a:p>
          <a:p>
            <a:r>
              <a:rPr lang="pt-PT" dirty="0" smtClean="0"/>
              <a:t>Base de Dados em MySQL</a:t>
            </a:r>
          </a:p>
          <a:p>
            <a:endParaRPr lang="pt-PT" dirty="0" smtClean="0"/>
          </a:p>
          <a:p>
            <a:r>
              <a:rPr lang="pt-PT" dirty="0" smtClean="0"/>
              <a:t>Gestor de versões GitHub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09459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Metodologia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Programação extrema</a:t>
            </a:r>
          </a:p>
          <a:p>
            <a:endParaRPr lang="pt-PT" dirty="0" smtClean="0"/>
          </a:p>
          <a:p>
            <a:r>
              <a:rPr lang="pt-PT" dirty="0" smtClean="0"/>
              <a:t>Etapas de desenvolvimento curto</a:t>
            </a:r>
          </a:p>
          <a:p>
            <a:endParaRPr lang="pt-PT" dirty="0" smtClean="0"/>
          </a:p>
          <a:p>
            <a:r>
              <a:rPr lang="pt-PT" dirty="0" smtClean="0"/>
              <a:t>Maior interação com o orientador</a:t>
            </a:r>
          </a:p>
          <a:p>
            <a:endParaRPr lang="pt-PT" dirty="0" smtClean="0"/>
          </a:p>
          <a:p>
            <a:r>
              <a:rPr lang="pt-PT" dirty="0" smtClean="0"/>
              <a:t>Ritmo de programação simples mas eficiente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54670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Estruturação e organização do projecto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 smtClean="0"/>
              <a:t>Documentação do contexto do projeto e objetivos</a:t>
            </a:r>
          </a:p>
          <a:p>
            <a:endParaRPr lang="pt-PT" dirty="0" smtClean="0"/>
          </a:p>
          <a:p>
            <a:r>
              <a:rPr lang="pt-PT" dirty="0" smtClean="0"/>
              <a:t>Pesquisa de aplicações e ferramentas</a:t>
            </a:r>
          </a:p>
          <a:p>
            <a:endParaRPr lang="pt-PT" dirty="0" smtClean="0"/>
          </a:p>
          <a:p>
            <a:r>
              <a:rPr lang="pt-PT" dirty="0" smtClean="0"/>
              <a:t>Definidas ferramentas e metodologia a utilizar </a:t>
            </a:r>
          </a:p>
          <a:p>
            <a:endParaRPr lang="pt-PT" dirty="0" smtClean="0"/>
          </a:p>
          <a:p>
            <a:r>
              <a:rPr lang="pt-PT" dirty="0" smtClean="0"/>
              <a:t>Criação do modelo ER</a:t>
            </a:r>
          </a:p>
        </p:txBody>
      </p:sp>
    </p:spTree>
    <p:extLst>
      <p:ext uri="{BB962C8B-B14F-4D97-AF65-F5344CB8AC3E}">
        <p14:creationId xmlns:p14="http://schemas.microsoft.com/office/powerpoint/2010/main" val="245256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Estruturação e organização do projecto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548680"/>
            <a:ext cx="7272808" cy="4473154"/>
          </a:xfrm>
        </p:spPr>
      </p:pic>
    </p:spTree>
    <p:extLst>
      <p:ext uri="{BB962C8B-B14F-4D97-AF65-F5344CB8AC3E}">
        <p14:creationId xmlns:p14="http://schemas.microsoft.com/office/powerpoint/2010/main" val="347990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Contexto do projeto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Qual é o problema?</a:t>
            </a:r>
          </a:p>
          <a:p>
            <a:pPr lvl="1"/>
            <a:r>
              <a:rPr lang="pt-PT" dirty="0"/>
              <a:t>C</a:t>
            </a:r>
            <a:r>
              <a:rPr lang="pt-PT" dirty="0" smtClean="0"/>
              <a:t>rescente </a:t>
            </a:r>
            <a:r>
              <a:rPr lang="pt-PT" dirty="0"/>
              <a:t>aumento dos custos de combustíveis e </a:t>
            </a:r>
            <a:r>
              <a:rPr lang="pt-PT" dirty="0" smtClean="0"/>
              <a:t>portagens.</a:t>
            </a:r>
          </a:p>
          <a:p>
            <a:pPr marL="347472" lvl="1" indent="0">
              <a:buNone/>
            </a:pPr>
            <a:endParaRPr lang="pt-PT" dirty="0" smtClean="0"/>
          </a:p>
          <a:p>
            <a:pPr lvl="1"/>
            <a:r>
              <a:rPr lang="pt-PT" dirty="0" smtClean="0"/>
              <a:t>Necessário </a:t>
            </a:r>
            <a:r>
              <a:rPr lang="pt-PT" dirty="0"/>
              <a:t>recorrer a ferramentas informáticas que facilitem a sua organização e gestão</a:t>
            </a:r>
            <a:r>
              <a:rPr lang="pt-PT" dirty="0" smtClean="0"/>
              <a:t>.</a:t>
            </a:r>
          </a:p>
          <a:p>
            <a:pPr lvl="1"/>
            <a:endParaRPr lang="pt-PT" dirty="0" smtClean="0"/>
          </a:p>
          <a:p>
            <a:pPr lvl="1"/>
            <a:r>
              <a:rPr lang="pt-PT" dirty="0" smtClean="0"/>
              <a:t>Aplicações existentes não permitem a partilha de mapas de boleia entre </a:t>
            </a:r>
            <a:r>
              <a:rPr lang="pt-PT" dirty="0" smtClean="0"/>
              <a:t>grupos </a:t>
            </a:r>
            <a:r>
              <a:rPr lang="pt-PT" dirty="0" smtClean="0"/>
              <a:t>de utilizadores.</a:t>
            </a:r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29582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Objetivos da aplicação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PT" dirty="0" smtClean="0"/>
              <a:t>Organização de pedidos e ofertas.</a:t>
            </a:r>
          </a:p>
          <a:p>
            <a:endParaRPr lang="pt-PT" dirty="0" smtClean="0"/>
          </a:p>
          <a:p>
            <a:r>
              <a:rPr lang="pt-PT" dirty="0" smtClean="0"/>
              <a:t>Criação de um único mapa de boleias.</a:t>
            </a:r>
          </a:p>
          <a:p>
            <a:endParaRPr lang="pt-PT" dirty="0" smtClean="0"/>
          </a:p>
          <a:p>
            <a:r>
              <a:rPr lang="pt-PT" dirty="0" smtClean="0"/>
              <a:t>Algoritmo para preenchimento automático do mapa.</a:t>
            </a:r>
          </a:p>
          <a:p>
            <a:endParaRPr lang="pt-PT" dirty="0" smtClean="0"/>
          </a:p>
          <a:p>
            <a:r>
              <a:rPr lang="pt-PT" dirty="0" smtClean="0"/>
              <a:t>Notificações de possíveis alterações do mapa aos membros do grupo.</a:t>
            </a:r>
          </a:p>
          <a:p>
            <a:endParaRPr lang="pt-PT" dirty="0" smtClean="0"/>
          </a:p>
          <a:p>
            <a:r>
              <a:rPr lang="pt-PT" dirty="0"/>
              <a:t>E</a:t>
            </a:r>
            <a:r>
              <a:rPr lang="pt-PT" dirty="0" smtClean="0"/>
              <a:t>statísticas para cada membro do grupo.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8073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Estado de arte (BlablaCar)</a:t>
            </a:r>
            <a:endParaRPr lang="pt-P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170" y="530225"/>
            <a:ext cx="5345698" cy="4187825"/>
          </a:xfrm>
        </p:spPr>
      </p:pic>
    </p:spTree>
    <p:extLst>
      <p:ext uri="{BB962C8B-B14F-4D97-AF65-F5344CB8AC3E}">
        <p14:creationId xmlns:p14="http://schemas.microsoft.com/office/powerpoint/2010/main" val="393619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Estado de arte(BlablaCar)</a:t>
            </a:r>
            <a:endParaRPr lang="pt-P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1428845"/>
              </p:ext>
            </p:extLst>
          </p:nvPr>
        </p:nvGraphicFramePr>
        <p:xfrm>
          <a:off x="503238" y="530223"/>
          <a:ext cx="8183562" cy="4698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7854"/>
                <a:gridCol w="2727854"/>
                <a:gridCol w="2727854"/>
              </a:tblGrid>
              <a:tr h="39155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Funcionalidade</a:t>
                      </a:r>
                      <a:endParaRPr lang="pt-PT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Sim</a:t>
                      </a:r>
                      <a:endParaRPr lang="pt-PT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Não</a:t>
                      </a:r>
                      <a:endParaRPr lang="pt-PT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1559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É responsivo?</a:t>
                      </a:r>
                      <a:endParaRPr lang="pt-PT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  <a:endParaRPr lang="pt-PT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  <a:endParaRPr lang="pt-PT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1559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É paga?</a:t>
                      </a:r>
                      <a:endParaRPr lang="pt-PT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  <a:endParaRPr lang="pt-PT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  <a:endParaRPr lang="pt-PT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1559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Tem registo gratuito?</a:t>
                      </a:r>
                      <a:endParaRPr lang="pt-PT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  <a:endParaRPr lang="pt-PT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  <a:endParaRPr lang="pt-PT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1559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É </a:t>
                      </a:r>
                      <a:r>
                        <a:rPr lang="pt-PT" sz="1200" i="1">
                          <a:effectLst/>
                          <a:latin typeface="+mj-lt"/>
                          <a:ea typeface="Calibri"/>
                          <a:cs typeface="Times New Roman"/>
                        </a:rPr>
                        <a:t>open-source</a:t>
                      </a: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?</a:t>
                      </a:r>
                      <a:endParaRPr lang="pt-PT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  <a:endParaRPr lang="pt-PT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  <a:endParaRPr lang="pt-PT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1559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Permite pesquisar por pedidos?</a:t>
                      </a:r>
                      <a:endParaRPr lang="pt-PT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  <a:endParaRPr lang="pt-PT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  <a:endParaRPr lang="pt-PT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1559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Permite a duplicação de pedidos?</a:t>
                      </a:r>
                      <a:endParaRPr lang="pt-PT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  <a:endParaRPr lang="pt-PT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  <a:endParaRPr lang="pt-PT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1626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Permite editar ofertas depois de anunciadas?</a:t>
                      </a:r>
                      <a:endParaRPr lang="pt-PT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  <a:endParaRPr lang="pt-PT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  <a:endParaRPr lang="pt-PT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1626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Permite a criação de grupos de utilizadores?</a:t>
                      </a:r>
                      <a:endParaRPr lang="pt-PT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  <a:endParaRPr lang="pt-PT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  <a:endParaRPr lang="pt-PT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1626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Consigo enviar ofertas diretamente aos meus amigos?</a:t>
                      </a:r>
                      <a:endParaRPr lang="pt-PT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  <a:endParaRPr lang="pt-PT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  <a:endParaRPr lang="pt-PT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1626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Consigo reservar várias viagens a longo prazo?</a:t>
                      </a:r>
                      <a:endParaRPr lang="pt-PT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  <a:endParaRPr lang="pt-PT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  <a:endParaRPr lang="pt-PT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1559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Tem aplicação móvel?</a:t>
                      </a:r>
                      <a:endParaRPr lang="pt-PT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  <a:endParaRPr lang="pt-PT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  <a:endParaRPr lang="pt-PT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9599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Estado de </a:t>
            </a:r>
            <a:r>
              <a:rPr lang="pt-PT" dirty="0" smtClean="0"/>
              <a:t>arte(Boleia.net)</a:t>
            </a:r>
            <a:endParaRPr lang="pt-P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580837"/>
            <a:ext cx="8183562" cy="4086601"/>
          </a:xfrm>
        </p:spPr>
      </p:pic>
    </p:spTree>
    <p:extLst>
      <p:ext uri="{BB962C8B-B14F-4D97-AF65-F5344CB8AC3E}">
        <p14:creationId xmlns:p14="http://schemas.microsoft.com/office/powerpoint/2010/main" val="2187120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Estado de arte(Boleia.net)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3791178"/>
              </p:ext>
            </p:extLst>
          </p:nvPr>
        </p:nvGraphicFramePr>
        <p:xfrm>
          <a:off x="503238" y="530225"/>
          <a:ext cx="8183562" cy="4450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7854"/>
                <a:gridCol w="2727854"/>
                <a:gridCol w="2727854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Funcionalidade</a:t>
                      </a:r>
                      <a:endParaRPr lang="pt-PT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Sim</a:t>
                      </a:r>
                      <a:endParaRPr lang="pt-PT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Não</a:t>
                      </a:r>
                      <a:endParaRPr lang="pt-PT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É responsivo?</a:t>
                      </a:r>
                      <a:endParaRPr lang="pt-PT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  <a:endParaRPr lang="pt-PT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  <a:endParaRPr lang="pt-PT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É paga?</a:t>
                      </a:r>
                      <a:endParaRPr lang="pt-PT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  <a:endParaRPr lang="pt-PT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  <a:endParaRPr lang="pt-PT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Tem registo gratuito?</a:t>
                      </a:r>
                      <a:endParaRPr lang="pt-PT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  <a:endParaRPr lang="pt-PT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  <a:endParaRPr lang="pt-PT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É </a:t>
                      </a:r>
                      <a:r>
                        <a:rPr lang="pt-PT" sz="1200" i="1">
                          <a:effectLst/>
                          <a:latin typeface="+mj-lt"/>
                          <a:ea typeface="Calibri"/>
                          <a:cs typeface="Times New Roman"/>
                        </a:rPr>
                        <a:t>open-source</a:t>
                      </a: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?</a:t>
                      </a:r>
                      <a:endParaRPr lang="pt-PT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  <a:endParaRPr lang="pt-PT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  <a:endParaRPr lang="pt-PT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Permite pesquisar por pedidos?</a:t>
                      </a:r>
                      <a:endParaRPr lang="pt-PT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  <a:endParaRPr lang="pt-PT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  <a:endParaRPr lang="pt-PT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Permite a duplicação de pedidos?</a:t>
                      </a:r>
                      <a:endParaRPr lang="pt-PT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  <a:endParaRPr lang="pt-PT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  <a:endParaRPr lang="pt-PT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Permite editar ofertas depois de anunciadas?</a:t>
                      </a:r>
                      <a:endParaRPr lang="pt-PT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  <a:endParaRPr lang="pt-PT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  <a:endParaRPr lang="pt-PT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Permite a criação de grupos de utilizadores?</a:t>
                      </a:r>
                      <a:endParaRPr lang="pt-PT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  <a:endParaRPr lang="pt-PT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  <a:endParaRPr lang="pt-PT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Consigo enviar ofertas diretamente aos meus amigos?</a:t>
                      </a:r>
                      <a:endParaRPr lang="pt-PT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  <a:endParaRPr lang="pt-PT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  <a:endParaRPr lang="pt-PT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Consigo reservar várias viagens a longo prazo?</a:t>
                      </a:r>
                      <a:endParaRPr lang="pt-PT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  <a:endParaRPr lang="pt-PT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  <a:endParaRPr lang="pt-PT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Tem aplicação móvel?</a:t>
                      </a:r>
                      <a:endParaRPr lang="pt-PT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  <a:endParaRPr lang="pt-PT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  <a:endParaRPr lang="pt-PT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07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Estado de </a:t>
            </a:r>
            <a:r>
              <a:rPr lang="pt-PT" dirty="0" smtClean="0"/>
              <a:t>arte(Pendura.net</a:t>
            </a:r>
            <a:r>
              <a:rPr lang="pt-PT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76672"/>
            <a:ext cx="6469205" cy="4968552"/>
          </a:xfrm>
        </p:spPr>
      </p:pic>
    </p:spTree>
    <p:extLst>
      <p:ext uri="{BB962C8B-B14F-4D97-AF65-F5344CB8AC3E}">
        <p14:creationId xmlns:p14="http://schemas.microsoft.com/office/powerpoint/2010/main" val="348515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Estado de arte(Pendura.net)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1391308"/>
              </p:ext>
            </p:extLst>
          </p:nvPr>
        </p:nvGraphicFramePr>
        <p:xfrm>
          <a:off x="503238" y="530225"/>
          <a:ext cx="8183562" cy="4450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7854"/>
                <a:gridCol w="2727854"/>
                <a:gridCol w="2727854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Funcionalidade</a:t>
                      </a:r>
                      <a:endParaRPr lang="pt-PT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Sim</a:t>
                      </a:r>
                      <a:endParaRPr lang="pt-PT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Não</a:t>
                      </a:r>
                      <a:endParaRPr lang="pt-PT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É responsivo?</a:t>
                      </a:r>
                      <a:endParaRPr lang="pt-PT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  <a:endParaRPr lang="pt-PT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  <a:endParaRPr lang="pt-PT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É paga?</a:t>
                      </a:r>
                      <a:endParaRPr lang="pt-PT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  <a:endParaRPr lang="pt-PT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  <a:endParaRPr lang="pt-PT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Tem registo gratuito?</a:t>
                      </a:r>
                      <a:endParaRPr lang="pt-PT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  <a:endParaRPr lang="pt-PT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  <a:endParaRPr lang="pt-PT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É </a:t>
                      </a:r>
                      <a:r>
                        <a:rPr lang="pt-PT" sz="1200" i="1">
                          <a:effectLst/>
                          <a:latin typeface="+mj-lt"/>
                          <a:ea typeface="Calibri"/>
                          <a:cs typeface="Times New Roman"/>
                        </a:rPr>
                        <a:t>open-source</a:t>
                      </a: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?</a:t>
                      </a:r>
                      <a:endParaRPr lang="pt-PT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  <a:endParaRPr lang="pt-PT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  <a:endParaRPr lang="pt-PT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Permite pesquisar por pedidos?</a:t>
                      </a:r>
                      <a:endParaRPr lang="pt-PT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  <a:endParaRPr lang="pt-PT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  <a:endParaRPr lang="pt-PT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Permite a duplicação de pedidos?</a:t>
                      </a:r>
                      <a:endParaRPr lang="pt-PT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  <a:endParaRPr lang="pt-PT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  <a:endParaRPr lang="pt-PT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Permite editar ofertas depois de anunciadas?</a:t>
                      </a:r>
                      <a:endParaRPr lang="pt-PT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  <a:endParaRPr lang="pt-PT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  <a:endParaRPr lang="pt-PT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Permite a criação de grupos de utilizadores?</a:t>
                      </a:r>
                      <a:endParaRPr lang="pt-PT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  <a:endParaRPr lang="pt-PT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  <a:endParaRPr lang="pt-PT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Consigo enviar ofertas diretamente aos meus amigos?</a:t>
                      </a:r>
                      <a:endParaRPr lang="pt-PT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  <a:endParaRPr lang="pt-PT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  <a:endParaRPr lang="pt-PT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Consigo reservar várias viagens a longo prazo?</a:t>
                      </a:r>
                      <a:endParaRPr lang="pt-PT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  <a:endParaRPr lang="pt-PT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  <a:endParaRPr lang="pt-PT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Tem aplicação móvel?</a:t>
                      </a:r>
                      <a:endParaRPr lang="pt-PT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  <a:endParaRPr lang="pt-PT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t-PT" sz="12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  <a:endParaRPr lang="pt-PT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1525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197</TotalTime>
  <Words>427</Words>
  <Application>Microsoft Office PowerPoint</Application>
  <PresentationFormat>On-screen Show (4:3)</PresentationFormat>
  <Paragraphs>163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Aspect</vt:lpstr>
      <vt:lpstr>Car Pooling</vt:lpstr>
      <vt:lpstr>Contexto do projeto</vt:lpstr>
      <vt:lpstr>Objetivos da aplicação</vt:lpstr>
      <vt:lpstr>Estado de arte (BlablaCar)</vt:lpstr>
      <vt:lpstr>Estado de arte(BlablaCar)</vt:lpstr>
      <vt:lpstr>Estado de arte(Boleia.net)</vt:lpstr>
      <vt:lpstr>Estado de arte(Boleia.net)</vt:lpstr>
      <vt:lpstr>Estado de arte(Pendura.net)</vt:lpstr>
      <vt:lpstr>Estado de arte(Pendura.net)</vt:lpstr>
      <vt:lpstr>Estado de arte</vt:lpstr>
      <vt:lpstr>Ferramentas</vt:lpstr>
      <vt:lpstr>Metodologia</vt:lpstr>
      <vt:lpstr>Estruturação e organização do projecto</vt:lpstr>
      <vt:lpstr>Estruturação e organização do projecto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Pooling</dc:title>
  <dc:creator>VascoF</dc:creator>
  <cp:lastModifiedBy>VascoF</cp:lastModifiedBy>
  <cp:revision>13</cp:revision>
  <dcterms:created xsi:type="dcterms:W3CDTF">2015-06-15T14:55:22Z</dcterms:created>
  <dcterms:modified xsi:type="dcterms:W3CDTF">2015-06-17T15:42:24Z</dcterms:modified>
</cp:coreProperties>
</file>