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70" r:id="rId10"/>
    <p:sldId id="276" r:id="rId11"/>
    <p:sldId id="275" r:id="rId12"/>
    <p:sldId id="27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CAFD-8FAB-484C-825A-931B58ED44DA}" type="datetimeFigureOut">
              <a:rPr lang="pt-PT" smtClean="0"/>
              <a:t>15-12-2015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C846-2849-4D63-8651-E73DAEAC94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25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baseline="0" dirty="0" smtClean="0"/>
              <a:t>Fazer introdução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Apresentar o meu projeto, um sistema de organização de boleias online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5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 é mostrada a aplicação com as suas funcionalidades,</a:t>
            </a:r>
            <a:r>
              <a:rPr lang="pt-PT" baseline="0" dirty="0" smtClean="0"/>
              <a:t> principalmente:</a:t>
            </a:r>
          </a:p>
          <a:p>
            <a:r>
              <a:rPr lang="pt-PT" baseline="0" dirty="0" smtClean="0"/>
              <a:t>	- Repetição e distribuição de boleias</a:t>
            </a:r>
          </a:p>
          <a:p>
            <a:r>
              <a:rPr lang="pt-PT" baseline="0" dirty="0" smtClean="0"/>
              <a:t>	- Inserção, alteração e eliminação de boleias.</a:t>
            </a:r>
          </a:p>
          <a:p>
            <a:r>
              <a:rPr lang="pt-PT" baseline="0" dirty="0" smtClean="0"/>
              <a:t>	- Entrar e sair de boleias.</a:t>
            </a:r>
          </a:p>
          <a:p>
            <a:r>
              <a:rPr lang="pt-PT" baseline="0" dirty="0" smtClean="0"/>
              <a:t>	- Estatíticas </a:t>
            </a:r>
          </a:p>
          <a:p>
            <a:r>
              <a:rPr lang="pt-PT" baseline="0" dirty="0" smtClean="0"/>
              <a:t>	- Página de administração</a:t>
            </a:r>
          </a:p>
          <a:p>
            <a:r>
              <a:rPr lang="pt-PT" baseline="0" dirty="0" smtClean="0"/>
              <a:t>	- Responsividade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70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57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-Ao</a:t>
            </a:r>
            <a:r>
              <a:rPr lang="pt-PT" baseline="0" dirty="0" smtClean="0"/>
              <a:t> longo do tempo, ocorreu um grande crescimento dos custos dos combustíveis e das portagens</a:t>
            </a:r>
          </a:p>
          <a:p>
            <a:r>
              <a:rPr lang="pt-PT" baseline="0" dirty="0" smtClean="0"/>
              <a:t>-As pessoas recorrem cada vez mais às viagens partilhadas</a:t>
            </a:r>
          </a:p>
          <a:p>
            <a:r>
              <a:rPr lang="pt-PT" baseline="0" dirty="0" smtClean="0"/>
              <a:t>-Necessário recorrer a ferramentas informáticas para a gestão de boleias</a:t>
            </a:r>
          </a:p>
          <a:p>
            <a:r>
              <a:rPr lang="pt-PT" baseline="0" dirty="0" smtClean="0"/>
              <a:t>-Especificamente, existe um grupo de docentes do IPG que necessita destas ferramentas de organização para planear boleias quer a curto quer a longo prazo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8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-Ferramenta</a:t>
            </a:r>
            <a:r>
              <a:rPr lang="pt-PT" baseline="0" dirty="0" smtClean="0"/>
              <a:t> de boleias entre um grupo de amigos </a:t>
            </a:r>
          </a:p>
          <a:p>
            <a:r>
              <a:rPr lang="pt-PT" baseline="0" dirty="0" smtClean="0"/>
              <a:t>-Existirá um único mapa de boleias partilhado pelo grupo inteiro. Este mapa é a representação gráfica das boleias em estilo de calendário. </a:t>
            </a:r>
          </a:p>
          <a:p>
            <a:r>
              <a:rPr lang="pt-PT" baseline="0" dirty="0" smtClean="0"/>
              <a:t>-Não haverá pagamentos monetários, as boleias são pagas com outras boleias</a:t>
            </a:r>
          </a:p>
          <a:p>
            <a:r>
              <a:rPr lang="pt-PT" baseline="0" dirty="0" smtClean="0"/>
              <a:t>-A aplicação tem de estar preparada para repetir boleias</a:t>
            </a:r>
          </a:p>
          <a:p>
            <a:r>
              <a:rPr lang="pt-PT" baseline="0" dirty="0" smtClean="0"/>
              <a:t>-Vai ter a opção de escolher o condutor automaticamente consoante as boleias contabilizadas de cada utilizador</a:t>
            </a:r>
          </a:p>
          <a:p>
            <a:r>
              <a:rPr lang="pt-PT" dirty="0" smtClean="0"/>
              <a:t>-Utilizadores</a:t>
            </a:r>
            <a:r>
              <a:rPr lang="pt-PT" baseline="0" dirty="0" smtClean="0"/>
              <a:t> podem ser avisados através do email se uma boleia foi alterada</a:t>
            </a:r>
          </a:p>
          <a:p>
            <a:r>
              <a:rPr lang="pt-PT" baseline="0" dirty="0" smtClean="0"/>
              <a:t>-Os dados das boleias serão contabilizadas tal como a pegada de carbono,número de vezes que foi condutor, passageiro, etc...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36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Existem</a:t>
            </a:r>
            <a:r>
              <a:rPr lang="pt-PT" baseline="0" dirty="0" smtClean="0"/>
              <a:t> várias aplicações web no mercado dedicadas à partilha de boleias. Eu escolhi estas três para pesquisa de informação e ideias para o projeto. Especificamente, são o blablacar, boleia. net e o pendura.pt.</a:t>
            </a:r>
          </a:p>
          <a:p>
            <a:r>
              <a:rPr lang="pt-PT" baseline="0" dirty="0" smtClean="0"/>
              <a:t>-Estas aplicações são muito parecidas entre si. Em cada uma, o condutor coloca ofertas na aplicação para serem respondidas pelos interessados.</a:t>
            </a:r>
          </a:p>
          <a:p>
            <a:r>
              <a:rPr lang="pt-PT" baseline="0" dirty="0" smtClean="0"/>
              <a:t>-Esta interação é unicamente feita entre o condutor e o passageiro. Não existe interação de vários utilizadores ao mesmo tempo.</a:t>
            </a:r>
          </a:p>
          <a:p>
            <a:r>
              <a:rPr lang="pt-PT" baseline="0" dirty="0" smtClean="0"/>
              <a:t>-Também existe uma grande falta de ferramentas dedicadas às próprias boleias. Não existem ferramentas de repetição de boleias nem de criação de mapas ou horários de boleias.</a:t>
            </a:r>
          </a:p>
          <a:p>
            <a:r>
              <a:rPr lang="pt-PT" baseline="0" dirty="0" smtClean="0"/>
              <a:t>-Existem pagamentos monetários em todas estas aplicações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9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Estas</a:t>
            </a:r>
            <a:r>
              <a:rPr lang="pt-PT" baseline="0" dirty="0" smtClean="0"/>
              <a:t> aplicações não se adequam aos objetivos mencionados anteriormente, tendo somente estatísticas e notificações.</a:t>
            </a:r>
          </a:p>
          <a:p>
            <a:r>
              <a:rPr lang="pt-PT" baseline="0" dirty="0" smtClean="0"/>
              <a:t>- O projeto será construído de raiz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55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j</a:t>
            </a:r>
            <a:r>
              <a:rPr lang="pt-PT" dirty="0" smtClean="0"/>
              <a:t>Devido</a:t>
            </a:r>
            <a:r>
              <a:rPr lang="pt-PT" baseline="0" dirty="0" smtClean="0"/>
              <a:t> à minha experiência e de modo a obter maior interatividade na aplicação,escolhi php, javascript e o html5 para desenvolver a aplicação. </a:t>
            </a:r>
          </a:p>
          <a:p>
            <a:r>
              <a:rPr lang="pt-PT" baseline="0" dirty="0" smtClean="0"/>
              <a:t>Vou utilizar o template de css bootstrap para tornar o site responsivo </a:t>
            </a:r>
          </a:p>
          <a:p>
            <a:r>
              <a:rPr lang="pt-PT" baseline="0" dirty="0" smtClean="0"/>
              <a:t>Para base de dados escolhi mysql e vou utilizar o github como gestor de versões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0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Escolhi o extreme programming como metodologia de modo a ter etapas</a:t>
            </a:r>
            <a:r>
              <a:rPr lang="pt-PT" baseline="0" dirty="0" smtClean="0"/>
              <a:t> de desenvolvimento curto. A cada etapa, são programadas novas funcionalidades e são mostradas ao orientador. Entre cada etapa, são definidas novas funcionalidades a implementar e quaisquer mudanças que sejam necessárias à aplicação.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9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foi o modelo </a:t>
            </a:r>
            <a:r>
              <a:rPr lang="pt-PT" dirty="0" smtClean="0"/>
              <a:t>EER</a:t>
            </a:r>
            <a:r>
              <a:rPr lang="pt-PT" baseline="0" dirty="0" smtClean="0"/>
              <a:t> </a:t>
            </a:r>
            <a:r>
              <a:rPr lang="pt-PT" baseline="0" dirty="0" smtClean="0"/>
              <a:t>desenvolvido. </a:t>
            </a:r>
            <a:endParaRPr lang="pt-PT" baseline="0" dirty="0" smtClean="0"/>
          </a:p>
          <a:p>
            <a:r>
              <a:rPr lang="pt-PT" baseline="0" dirty="0" smtClean="0"/>
              <a:t>A aplicação centraliza-se nas tabelas de utilizadores, boleias e passageiros. Com estas tabelas, determinamos os atributos e relações entre os utilizadores</a:t>
            </a:r>
          </a:p>
          <a:p>
            <a:r>
              <a:rPr lang="pt-PT" baseline="0" dirty="0" smtClean="0"/>
              <a:t> e os registos de boleias. Existe uma tabela para guardar as estatísticas mensais de cada utilizador e uma tabela para guardar as alterações. </a:t>
            </a:r>
          </a:p>
          <a:p>
            <a:r>
              <a:rPr lang="pt-PT" baseline="0" dirty="0" smtClean="0"/>
              <a:t>A tabela das configurações é utilizada para guardar as preferências de boleias dos utilizadores para a opção de escolha automática do condutor.</a:t>
            </a:r>
          </a:p>
          <a:p>
            <a:r>
              <a:rPr lang="pt-PT" baseline="0" dirty="0" smtClean="0"/>
              <a:t>É de notar a </a:t>
            </a:r>
            <a:r>
              <a:rPr lang="pt-PT" baseline="0" dirty="0" smtClean="0"/>
              <a:t>recursividade da tabela das boleias que será usada para a </a:t>
            </a:r>
            <a:r>
              <a:rPr lang="pt-PT" baseline="0" dirty="0" smtClean="0"/>
              <a:t>repetição de boleias, </a:t>
            </a:r>
            <a:r>
              <a:rPr lang="pt-PT" baseline="0" dirty="0" smtClean="0"/>
              <a:t>onde </a:t>
            </a:r>
            <a:r>
              <a:rPr lang="pt-PT" baseline="0" dirty="0" smtClean="0"/>
              <a:t>as </a:t>
            </a:r>
            <a:r>
              <a:rPr lang="pt-PT" baseline="0" dirty="0" smtClean="0"/>
              <a:t>boleias repetidas ficam com o ID da boleia </a:t>
            </a:r>
            <a:r>
              <a:rPr lang="pt-PT" baseline="0" dirty="0" smtClean="0"/>
              <a:t>pai.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38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</a:t>
            </a:r>
            <a:r>
              <a:rPr lang="pt-PT" baseline="0" dirty="0" smtClean="0"/>
              <a:t> é o diagrama de hiararquia que indica os ecrans da aplicação.</a:t>
            </a:r>
          </a:p>
          <a:p>
            <a:r>
              <a:rPr lang="pt-PT" baseline="0" dirty="0" smtClean="0"/>
              <a:t>A aplicação mostra inicialmente o ecran da homepage dá acesso ao ecran de login ao utilizador. Para aceder ao resto dos ecrans,o utilizador precisa de efetuar login.</a:t>
            </a:r>
          </a:p>
          <a:p>
            <a:r>
              <a:rPr lang="pt-PT" baseline="0" dirty="0" smtClean="0"/>
              <a:t>Só o administrador tem acesso à página de administração.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6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45F6-6687-4A3D-8EDA-586738FF3632}" type="datetime1">
              <a:rPr lang="pt-PT" smtClean="0"/>
              <a:t>15-12-2015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D198-7E4F-46EF-87CA-DFEDD77CF0B9}" type="datetime1">
              <a:rPr lang="pt-PT" smtClean="0"/>
              <a:t>15-12-2015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E78-6F9D-4706-9FB0-E83A1675F7A2}" type="datetime1">
              <a:rPr lang="pt-PT" smtClean="0"/>
              <a:t>15-12-2015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01DD-C1DC-43FB-B7EE-9D54BABF192F}" type="datetime1">
              <a:rPr lang="pt-PT" smtClean="0"/>
              <a:t>15-12-2015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A1DD-0A85-4AF0-93C2-65E69DB92720}" type="datetime1">
              <a:rPr lang="pt-PT" smtClean="0"/>
              <a:t>15-12-2015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2360-7A1E-446D-81A9-FE6904BFF94B}" type="datetime1">
              <a:rPr lang="pt-PT" smtClean="0"/>
              <a:t>15-12-2015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81D-0EE4-42E4-A4D6-C455B4D27E87}" type="datetime1">
              <a:rPr lang="pt-PT" smtClean="0"/>
              <a:t>15-12-2015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4863-52BE-4A90-A9FB-0C87D3A0CCEC}" type="datetime1">
              <a:rPr lang="pt-PT" smtClean="0"/>
              <a:t>15-12-2015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628-56F5-4682-A672-A13B85123891}" type="datetime1">
              <a:rPr lang="pt-PT" smtClean="0"/>
              <a:t>15-12-2015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AE8A-D4CB-4C24-9D3D-06D78037B983}" type="datetime1">
              <a:rPr lang="pt-PT" smtClean="0"/>
              <a:t>15-12-2015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D4A1-F6B6-4C33-B259-9A24A7E126DF}" type="datetime1">
              <a:rPr lang="pt-PT" smtClean="0"/>
              <a:t>15-12-2015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85AB50-078B-4877-A844-868A9629F33A}" type="datetime1">
              <a:rPr lang="pt-PT" smtClean="0"/>
              <a:t>15-12-2015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76872"/>
          </a:xfrm>
        </p:spPr>
        <p:txBody>
          <a:bodyPr>
            <a:normAutofit/>
          </a:bodyPr>
          <a:lstStyle/>
          <a:p>
            <a:r>
              <a:rPr lang="pt-PT" dirty="0" smtClean="0"/>
              <a:t>Nome: Vasco Fortuna</a:t>
            </a:r>
          </a:p>
          <a:p>
            <a:r>
              <a:rPr lang="pt-PT" dirty="0" smtClean="0"/>
              <a:t>Nº1010834</a:t>
            </a:r>
          </a:p>
          <a:p>
            <a:r>
              <a:rPr lang="pt-PT" dirty="0" smtClean="0"/>
              <a:t>Disciplina: Projeto de Informática</a:t>
            </a:r>
          </a:p>
          <a:p>
            <a:r>
              <a:rPr lang="pt-PT" dirty="0" smtClean="0"/>
              <a:t>Orientador: José Fonseca</a:t>
            </a:r>
          </a:p>
          <a:p>
            <a:r>
              <a:rPr lang="pt-PT" dirty="0" smtClean="0"/>
              <a:t>Data: 22/07/2015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CarPooling</a:t>
            </a:r>
            <a:endParaRPr lang="pt-PT" dirty="0"/>
          </a:p>
        </p:txBody>
      </p:sp>
      <p:sp>
        <p:nvSpPr>
          <p:cNvPr id="6" name="AutoShape 2" descr="A mostrar IPG_B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4" descr="A mostrar IPG_Bi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437112"/>
            <a:ext cx="1452394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10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2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11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12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 é o problema?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2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099689" cy="398202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437209" cy="40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3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Ferramenta de gestão de partilha de </a:t>
            </a:r>
            <a:r>
              <a:rPr lang="pt-PT" dirty="0" smtClean="0"/>
              <a:t>boleias entre amigos</a:t>
            </a:r>
          </a:p>
          <a:p>
            <a:endParaRPr lang="pt-PT" dirty="0"/>
          </a:p>
          <a:p>
            <a:r>
              <a:rPr lang="pt-PT" dirty="0" smtClean="0"/>
              <a:t>Único mapa de boleias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/>
              <a:t>pagamento das boleias é feito com 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Repetição semanal das </a:t>
            </a:r>
            <a:r>
              <a:rPr lang="pt-PT" dirty="0"/>
              <a:t>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Escolha </a:t>
            </a:r>
            <a:r>
              <a:rPr lang="pt-PT" dirty="0"/>
              <a:t>automática do </a:t>
            </a:r>
            <a:r>
              <a:rPr lang="pt-PT" dirty="0" smtClean="0"/>
              <a:t>condutor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Avisos </a:t>
            </a:r>
            <a:r>
              <a:rPr lang="pt-PT" dirty="0"/>
              <a:t>das alterações das boleias aos passageiros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Estatísticas </a:t>
            </a:r>
            <a:r>
              <a:rPr lang="pt-PT" dirty="0"/>
              <a:t>de utilização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4</a:t>
            </a:fld>
            <a:endParaRPr lang="pt-P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440412" cy="196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4104456" cy="307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5024"/>
            <a:ext cx="3744583" cy="287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5</a:t>
            </a:fld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43877" y="1417882"/>
            <a:ext cx="7772400" cy="4572000"/>
          </a:xfrm>
        </p:spPr>
        <p:txBody>
          <a:bodyPr>
            <a:normAutofit/>
          </a:bodyPr>
          <a:lstStyle/>
          <a:p>
            <a:r>
              <a:rPr lang="pt-PT" sz="2200" dirty="0"/>
              <a:t>Ferramenta de gestão de partilha de </a:t>
            </a:r>
            <a:r>
              <a:rPr lang="pt-PT" sz="2200" dirty="0" smtClean="0"/>
              <a:t>boleias entre amigos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O pagamento das boleias é feito com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Repetição semanal das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Escolha automática do </a:t>
            </a:r>
            <a:r>
              <a:rPr lang="pt-PT" sz="2200" dirty="0" smtClean="0"/>
              <a:t>condutor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Avisos das alterações das boleias aos passageiros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Estatísticas de </a:t>
            </a:r>
            <a:r>
              <a:rPr lang="pt-PT" sz="2200" dirty="0" smtClean="0"/>
              <a:t>utilização</a:t>
            </a:r>
            <a:endParaRPr lang="pt-PT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013176"/>
            <a:ext cx="637059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81264"/>
            <a:ext cx="637059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59" y="1488232"/>
            <a:ext cx="472442" cy="41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472442" cy="418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82" y="2866086"/>
            <a:ext cx="472442" cy="418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31" y="3595548"/>
            <a:ext cx="472442" cy="4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6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Linguagens: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Template de CSS: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Base de Dados:</a:t>
            </a:r>
          </a:p>
          <a:p>
            <a:endParaRPr lang="pt-PT" dirty="0" smtClean="0"/>
          </a:p>
          <a:p>
            <a:r>
              <a:rPr lang="pt-PT" dirty="0" smtClean="0"/>
              <a:t>Gestor de versões: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34378"/>
            <a:ext cx="1835696" cy="91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71735"/>
            <a:ext cx="1201316" cy="120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199035"/>
            <a:ext cx="1201316" cy="120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1" y="2492896"/>
            <a:ext cx="1255457" cy="126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26" y="4149080"/>
            <a:ext cx="1311410" cy="680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59" y="5157192"/>
            <a:ext cx="910393" cy="9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7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Extreme </a:t>
            </a:r>
            <a:r>
              <a:rPr lang="pt-PT" dirty="0" smtClean="0"/>
              <a:t>programming (XP)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Interação semanal com o orientador</a:t>
            </a:r>
          </a:p>
          <a:p>
            <a:endParaRPr lang="pt-PT" dirty="0" smtClean="0"/>
          </a:p>
          <a:p>
            <a:r>
              <a:rPr lang="pt-PT" dirty="0" smtClean="0"/>
              <a:t>Preparado para mudanças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</a:t>
            </a:r>
            <a:r>
              <a:rPr lang="pt-PT" dirty="0" smtClean="0"/>
              <a:t>EER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8</a:t>
            </a:fld>
            <a:endParaRPr lang="pt-P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6037939" cy="5040560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hierarquia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9</a:t>
            </a:fld>
            <a:endParaRPr 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9007"/>
            <a:ext cx="7772400" cy="3649586"/>
          </a:xfrm>
        </p:spPr>
      </p:pic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1795</TotalTime>
  <Words>777</Words>
  <Application>Microsoft Office PowerPoint</Application>
  <PresentationFormat>On-screen Show (4:3)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CarPooling</vt:lpstr>
      <vt:lpstr>Qual é o problema?</vt:lpstr>
      <vt:lpstr>Objetivos da aplicação</vt:lpstr>
      <vt:lpstr>Estado de arte</vt:lpstr>
      <vt:lpstr>Estado de Arte</vt:lpstr>
      <vt:lpstr>Ferramentas</vt:lpstr>
      <vt:lpstr>Metodologia</vt:lpstr>
      <vt:lpstr>Modelo EER</vt:lpstr>
      <vt:lpstr>Diagrama de hierarquia</vt:lpstr>
      <vt:lpstr>Demonstração da aplicação</vt:lpstr>
      <vt:lpstr>Conclusão</vt:lpstr>
      <vt:lpstr>Questões?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66</cp:revision>
  <dcterms:created xsi:type="dcterms:W3CDTF">2015-06-15T14:55:22Z</dcterms:created>
  <dcterms:modified xsi:type="dcterms:W3CDTF">2015-12-15T22:09:09Z</dcterms:modified>
</cp:coreProperties>
</file>