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5203150" cy="36004500"/>
  <p:notesSz cx="6858000" cy="9144000"/>
  <p:defaultTextStyle>
    <a:defPPr>
      <a:defRPr lang="pt-PT"/>
    </a:defPPr>
    <a:lvl1pPr marL="0" algn="l" defTabSz="3496425" rtl="0" eaLnBrk="1" latinLnBrk="0" hangingPunct="1">
      <a:defRPr sz="6900" kern="1200">
        <a:solidFill>
          <a:schemeClr val="tx1"/>
        </a:solidFill>
        <a:latin typeface="+mn-lt"/>
        <a:ea typeface="+mn-ea"/>
        <a:cs typeface="+mn-cs"/>
      </a:defRPr>
    </a:lvl1pPr>
    <a:lvl2pPr marL="1748212" algn="l" defTabSz="3496425" rtl="0" eaLnBrk="1" latinLnBrk="0" hangingPunct="1">
      <a:defRPr sz="6900" kern="1200">
        <a:solidFill>
          <a:schemeClr val="tx1"/>
        </a:solidFill>
        <a:latin typeface="+mn-lt"/>
        <a:ea typeface="+mn-ea"/>
        <a:cs typeface="+mn-cs"/>
      </a:defRPr>
    </a:lvl2pPr>
    <a:lvl3pPr marL="3496425" algn="l" defTabSz="3496425" rtl="0" eaLnBrk="1" latinLnBrk="0" hangingPunct="1">
      <a:defRPr sz="6900" kern="1200">
        <a:solidFill>
          <a:schemeClr val="tx1"/>
        </a:solidFill>
        <a:latin typeface="+mn-lt"/>
        <a:ea typeface="+mn-ea"/>
        <a:cs typeface="+mn-cs"/>
      </a:defRPr>
    </a:lvl3pPr>
    <a:lvl4pPr marL="5244633" algn="l" defTabSz="3496425" rtl="0" eaLnBrk="1" latinLnBrk="0" hangingPunct="1">
      <a:defRPr sz="6900" kern="1200">
        <a:solidFill>
          <a:schemeClr val="tx1"/>
        </a:solidFill>
        <a:latin typeface="+mn-lt"/>
        <a:ea typeface="+mn-ea"/>
        <a:cs typeface="+mn-cs"/>
      </a:defRPr>
    </a:lvl4pPr>
    <a:lvl5pPr marL="6992846" algn="l" defTabSz="3496425" rtl="0" eaLnBrk="1" latinLnBrk="0" hangingPunct="1">
      <a:defRPr sz="6900" kern="1200">
        <a:solidFill>
          <a:schemeClr val="tx1"/>
        </a:solidFill>
        <a:latin typeface="+mn-lt"/>
        <a:ea typeface="+mn-ea"/>
        <a:cs typeface="+mn-cs"/>
      </a:defRPr>
    </a:lvl5pPr>
    <a:lvl6pPr marL="8741054" algn="l" defTabSz="3496425" rtl="0" eaLnBrk="1" latinLnBrk="0" hangingPunct="1">
      <a:defRPr sz="6900" kern="1200">
        <a:solidFill>
          <a:schemeClr val="tx1"/>
        </a:solidFill>
        <a:latin typeface="+mn-lt"/>
        <a:ea typeface="+mn-ea"/>
        <a:cs typeface="+mn-cs"/>
      </a:defRPr>
    </a:lvl6pPr>
    <a:lvl7pPr marL="10489263" algn="l" defTabSz="3496425" rtl="0" eaLnBrk="1" latinLnBrk="0" hangingPunct="1">
      <a:defRPr sz="6900" kern="1200">
        <a:solidFill>
          <a:schemeClr val="tx1"/>
        </a:solidFill>
        <a:latin typeface="+mn-lt"/>
        <a:ea typeface="+mn-ea"/>
        <a:cs typeface="+mn-cs"/>
      </a:defRPr>
    </a:lvl7pPr>
    <a:lvl8pPr marL="12237476" algn="l" defTabSz="3496425" rtl="0" eaLnBrk="1" latinLnBrk="0" hangingPunct="1">
      <a:defRPr sz="6900" kern="1200">
        <a:solidFill>
          <a:schemeClr val="tx1"/>
        </a:solidFill>
        <a:latin typeface="+mn-lt"/>
        <a:ea typeface="+mn-ea"/>
        <a:cs typeface="+mn-cs"/>
      </a:defRPr>
    </a:lvl8pPr>
    <a:lvl9pPr marL="13985688" algn="l" defTabSz="3496425" rtl="0" eaLnBrk="1" latinLnBrk="0" hangingPunct="1">
      <a:defRPr sz="6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42" y="-72"/>
      </p:cViewPr>
      <p:guideLst>
        <p:guide orient="horz" pos="11340"/>
        <p:guide pos="793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18461416" y="29198726"/>
            <a:ext cx="9937982" cy="3567216"/>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349758" tIns="174879" rIns="349758" bIns="174879" anchor="ctr"/>
          <a:lstStyle/>
          <a:p>
            <a:pPr algn="ctr" eaLnBrk="1" latinLnBrk="0" hangingPunct="1"/>
            <a:endParaRPr kumimoji="0" lang="en-US"/>
          </a:p>
        </p:txBody>
      </p:sp>
      <p:sp>
        <p:nvSpPr>
          <p:cNvPr id="8" name="Title 7"/>
          <p:cNvSpPr>
            <a:spLocks noGrp="1"/>
          </p:cNvSpPr>
          <p:nvPr>
            <p:ph type="ctrTitle"/>
          </p:nvPr>
        </p:nvSpPr>
        <p:spPr>
          <a:xfrm>
            <a:off x="1489875" y="4075515"/>
            <a:ext cx="22223401" cy="7717631"/>
          </a:xfrm>
        </p:spPr>
        <p:txBody>
          <a:bodyPr anchor="b">
            <a:normAutofit/>
          </a:bodyPr>
          <a:lstStyle>
            <a:lvl1pPr algn="r">
              <a:defRPr sz="168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1489875" y="11813970"/>
            <a:ext cx="22223401" cy="9201150"/>
          </a:xfrm>
        </p:spPr>
        <p:txBody>
          <a:bodyPr/>
          <a:lstStyle>
            <a:lvl1pPr marL="0" marR="139903" indent="0" algn="r">
              <a:spcBef>
                <a:spcPts val="0"/>
              </a:spcBef>
              <a:buNone/>
              <a:defRPr>
                <a:ln>
                  <a:solidFill>
                    <a:schemeClr val="bg2"/>
                  </a:solidFill>
                </a:ln>
                <a:solidFill>
                  <a:schemeClr val="tx1">
                    <a:tint val="75000"/>
                  </a:schemeClr>
                </a:solidFill>
              </a:defRPr>
            </a:lvl1pPr>
            <a:lvl2pPr marL="1748790" indent="0" algn="ctr">
              <a:buNone/>
            </a:lvl2pPr>
            <a:lvl3pPr marL="3497580" indent="0" algn="ctr">
              <a:buNone/>
            </a:lvl3pPr>
            <a:lvl4pPr marL="5246370" indent="0" algn="ctr">
              <a:buNone/>
            </a:lvl4pPr>
            <a:lvl5pPr marL="6995160" indent="0" algn="ctr">
              <a:buNone/>
            </a:lvl5pPr>
            <a:lvl6pPr marL="8743950" indent="0" algn="ctr">
              <a:buNone/>
            </a:lvl6pPr>
            <a:lvl7pPr marL="10492740" indent="0" algn="ctr">
              <a:buNone/>
            </a:lvl7pPr>
            <a:lvl8pPr marL="12241530" indent="0" algn="ctr">
              <a:buNone/>
            </a:lvl8pPr>
            <a:lvl9pPr marL="1399032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3780473" y="31566447"/>
            <a:ext cx="15961995" cy="1916906"/>
          </a:xfrm>
        </p:spPr>
        <p:txBody>
          <a:bodyPr tIns="0" bIns="0" anchor="t"/>
          <a:lstStyle>
            <a:lvl1pPr algn="r">
              <a:defRPr sz="3800"/>
            </a:lvl1pPr>
          </a:lstStyle>
          <a:p>
            <a:fld id="{F7AF83CB-444B-4D39-A7AD-CEBEA2A672D4}" type="datetimeFigureOut">
              <a:rPr lang="pt-PT" smtClean="0"/>
              <a:t>04-12-2015</a:t>
            </a:fld>
            <a:endParaRPr lang="pt-PT"/>
          </a:p>
        </p:txBody>
      </p:sp>
      <p:sp>
        <p:nvSpPr>
          <p:cNvPr id="17" name="Footer Placeholder 16"/>
          <p:cNvSpPr>
            <a:spLocks noGrp="1"/>
          </p:cNvSpPr>
          <p:nvPr>
            <p:ph type="ftr" sz="quarter" idx="11"/>
          </p:nvPr>
        </p:nvSpPr>
        <p:spPr>
          <a:xfrm>
            <a:off x="3780473" y="29666199"/>
            <a:ext cx="15961995" cy="1916906"/>
          </a:xfrm>
        </p:spPr>
        <p:txBody>
          <a:bodyPr tIns="0" bIns="0" anchor="b"/>
          <a:lstStyle>
            <a:lvl1pPr algn="r">
              <a:defRPr sz="4200"/>
            </a:lvl1pPr>
          </a:lstStyle>
          <a:p>
            <a:endParaRPr lang="pt-PT"/>
          </a:p>
        </p:txBody>
      </p:sp>
      <p:sp>
        <p:nvSpPr>
          <p:cNvPr id="29" name="Slide Number Placeholder 28"/>
          <p:cNvSpPr>
            <a:spLocks noGrp="1"/>
          </p:cNvSpPr>
          <p:nvPr>
            <p:ph type="sldNum" sz="quarter" idx="12"/>
          </p:nvPr>
        </p:nvSpPr>
        <p:spPr>
          <a:xfrm>
            <a:off x="23131131" y="30199614"/>
            <a:ext cx="1386173" cy="1916906"/>
          </a:xfrm>
        </p:spPr>
        <p:txBody>
          <a:bodyPr anchor="ctr"/>
          <a:lstStyle>
            <a:lvl1pPr algn="ctr">
              <a:defRPr sz="5000">
                <a:solidFill>
                  <a:srgbClr val="FFFFFF"/>
                </a:solidFill>
              </a:defRPr>
            </a:lvl1pPr>
          </a:lstStyle>
          <a:p>
            <a:fld id="{3A781A8E-3DC8-457E-A7AF-C27BBEECE7F0}" type="slidenum">
              <a:rPr lang="pt-PT" smtClean="0"/>
              <a:t>‹#›</a:t>
            </a:fld>
            <a:endParaRPr lang="pt-P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AF83CB-444B-4D39-A7AD-CEBEA2A672D4}" type="datetimeFigureOut">
              <a:rPr lang="pt-PT" smtClean="0"/>
              <a:t>04-12-2015</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3A781A8E-3DC8-457E-A7AF-C27BBEECE7F0}" type="slidenum">
              <a:rPr lang="pt-PT" smtClean="0"/>
              <a:t>‹#›</a:t>
            </a:fld>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692336" y="2000250"/>
            <a:ext cx="5250656" cy="288036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60157" y="2000250"/>
            <a:ext cx="17222153" cy="288036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AF83CB-444B-4D39-A7AD-CEBEA2A672D4}" type="datetimeFigureOut">
              <a:rPr lang="pt-PT" smtClean="0"/>
              <a:t>04-12-2015</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3A781A8E-3DC8-457E-A7AF-C27BBEECE7F0}" type="slidenum">
              <a:rPr lang="pt-PT" smtClean="0"/>
              <a:t>‹#›</a:t>
            </a:fld>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60158" y="1404343"/>
            <a:ext cx="22682835" cy="7344918"/>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1260158" y="9884742"/>
            <a:ext cx="22682835" cy="24003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13206451" y="34020252"/>
            <a:ext cx="5880735" cy="1584198"/>
          </a:xfrm>
        </p:spPr>
        <p:txBody>
          <a:bodyPr/>
          <a:lstStyle/>
          <a:p>
            <a:fld id="{F7AF83CB-444B-4D39-A7AD-CEBEA2A672D4}" type="datetimeFigureOut">
              <a:rPr lang="pt-PT" smtClean="0"/>
              <a:t>04-12-2015</a:t>
            </a:fld>
            <a:endParaRPr lang="pt-PT"/>
          </a:p>
        </p:txBody>
      </p:sp>
      <p:sp>
        <p:nvSpPr>
          <p:cNvPr id="5" name="Footer Placeholder 4"/>
          <p:cNvSpPr>
            <a:spLocks noGrp="1"/>
          </p:cNvSpPr>
          <p:nvPr>
            <p:ph type="ftr" sz="quarter" idx="11"/>
          </p:nvPr>
        </p:nvSpPr>
        <p:spPr>
          <a:xfrm>
            <a:off x="1260158" y="34025090"/>
            <a:ext cx="11741779" cy="1579363"/>
          </a:xfrm>
        </p:spPr>
        <p:txBody>
          <a:bodyPr/>
          <a:lstStyle/>
          <a:p>
            <a:endParaRPr lang="pt-PT"/>
          </a:p>
        </p:txBody>
      </p:sp>
      <p:sp>
        <p:nvSpPr>
          <p:cNvPr id="6" name="Slide Number Placeholder 5"/>
          <p:cNvSpPr>
            <a:spLocks noGrp="1"/>
          </p:cNvSpPr>
          <p:nvPr>
            <p:ph type="sldNum" sz="quarter" idx="12"/>
          </p:nvPr>
        </p:nvSpPr>
        <p:spPr/>
        <p:txBody>
          <a:bodyPr/>
          <a:lstStyle/>
          <a:p>
            <a:fld id="{3A781A8E-3DC8-457E-A7AF-C27BBEECE7F0}" type="slidenum">
              <a:rPr lang="pt-PT" smtClean="0"/>
              <a:t>‹#›</a:t>
            </a:fld>
            <a:endParaRPr lang="pt-P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19388" y="36931"/>
            <a:ext cx="25164375" cy="35893720"/>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349758" tIns="174879" rIns="349758" bIns="174879" anchor="ctr"/>
          <a:lstStyle/>
          <a:p>
            <a:pPr marL="0" algn="ctr" defTabSz="3497580" rtl="0" eaLnBrk="1" latinLnBrk="0" hangingPunct="1"/>
            <a:endParaRPr kumimoji="0" lang="en-US" sz="6900" kern="1200">
              <a:solidFill>
                <a:schemeClr val="lt1"/>
              </a:solidFill>
              <a:latin typeface="+mn-lt"/>
              <a:ea typeface="+mn-ea"/>
              <a:cs typeface="+mn-cs"/>
            </a:endParaRPr>
          </a:p>
        </p:txBody>
      </p:sp>
      <p:sp>
        <p:nvSpPr>
          <p:cNvPr id="8" name="Isosceles Triangle 7"/>
          <p:cNvSpPr/>
          <p:nvPr/>
        </p:nvSpPr>
        <p:spPr>
          <a:xfrm rot="5400000" flipV="1">
            <a:off x="18461416" y="3238563"/>
            <a:ext cx="9937982" cy="3567216"/>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349758" tIns="174879" rIns="349758" bIns="174879" anchor="ctr"/>
          <a:lstStyle/>
          <a:p>
            <a:pPr algn="ctr" eaLnBrk="1" latinLnBrk="0" hangingPunct="1"/>
            <a:endParaRPr kumimoji="0" lang="en-US"/>
          </a:p>
        </p:txBody>
      </p:sp>
      <p:sp>
        <p:nvSpPr>
          <p:cNvPr id="4" name="Date Placeholder 3"/>
          <p:cNvSpPr>
            <a:spLocks noGrp="1"/>
          </p:cNvSpPr>
          <p:nvPr>
            <p:ph type="dt" sz="half" idx="10"/>
          </p:nvPr>
        </p:nvSpPr>
        <p:spPr>
          <a:xfrm>
            <a:off x="19171461" y="34004250"/>
            <a:ext cx="5880735" cy="1600200"/>
          </a:xfrm>
        </p:spPr>
        <p:txBody>
          <a:bodyPr/>
          <a:lstStyle/>
          <a:p>
            <a:fld id="{F7AF83CB-444B-4D39-A7AD-CEBEA2A672D4}" type="datetimeFigureOut">
              <a:rPr lang="pt-PT" smtClean="0"/>
              <a:t>04-12-2015</a:t>
            </a:fld>
            <a:endParaRPr lang="pt-PT"/>
          </a:p>
        </p:txBody>
      </p:sp>
      <p:sp>
        <p:nvSpPr>
          <p:cNvPr id="5" name="Footer Placeholder 4"/>
          <p:cNvSpPr>
            <a:spLocks noGrp="1"/>
          </p:cNvSpPr>
          <p:nvPr>
            <p:ph type="ftr" sz="quarter" idx="11"/>
          </p:nvPr>
        </p:nvSpPr>
        <p:spPr>
          <a:xfrm>
            <a:off x="7219655" y="34025090"/>
            <a:ext cx="11741779" cy="1579363"/>
          </a:xfrm>
        </p:spPr>
        <p:txBody>
          <a:bodyPr/>
          <a:lstStyle/>
          <a:p>
            <a:endParaRPr lang="pt-PT"/>
          </a:p>
        </p:txBody>
      </p:sp>
      <p:sp>
        <p:nvSpPr>
          <p:cNvPr id="6" name="Slide Number Placeholder 5"/>
          <p:cNvSpPr>
            <a:spLocks noGrp="1"/>
          </p:cNvSpPr>
          <p:nvPr>
            <p:ph type="sldNum" sz="quarter" idx="12"/>
          </p:nvPr>
        </p:nvSpPr>
        <p:spPr>
          <a:xfrm>
            <a:off x="23293223" y="4250529"/>
            <a:ext cx="1386173" cy="1579363"/>
          </a:xfrm>
        </p:spPr>
        <p:txBody>
          <a:bodyPr/>
          <a:lstStyle/>
          <a:p>
            <a:fld id="{3A781A8E-3DC8-457E-A7AF-C27BBEECE7F0}" type="slidenum">
              <a:rPr lang="pt-PT" smtClean="0"/>
              <a:t>‹#›</a:t>
            </a:fld>
            <a:endParaRPr lang="pt-PT"/>
          </a:p>
        </p:txBody>
      </p:sp>
      <p:cxnSp>
        <p:nvCxnSpPr>
          <p:cNvPr id="11" name="Straight Connector 10"/>
          <p:cNvCxnSpPr/>
          <p:nvPr/>
        </p:nvCxnSpPr>
        <p:spPr>
          <a:xfrm rot="10800000">
            <a:off x="17829615" y="49250"/>
            <a:ext cx="7367073" cy="9976103"/>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36931"/>
            <a:ext cx="25183763" cy="35930648"/>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050131" y="1425189"/>
            <a:ext cx="19952494" cy="7150894"/>
          </a:xfrm>
        </p:spPr>
        <p:txBody>
          <a:bodyPr anchor="ctr"/>
          <a:lstStyle>
            <a:lvl1pPr marL="0" algn="l">
              <a:buNone/>
              <a:defRPr sz="138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050131" y="8576064"/>
            <a:ext cx="10711339" cy="12001500"/>
          </a:xfrm>
        </p:spPr>
        <p:txBody>
          <a:bodyPr anchor="t"/>
          <a:lstStyle>
            <a:lvl1pPr marL="209855" indent="0" algn="l">
              <a:buNone/>
              <a:defRPr sz="7700">
                <a:solidFill>
                  <a:schemeClr val="tx1">
                    <a:tint val="75000"/>
                  </a:schemeClr>
                </a:solidFill>
              </a:defRPr>
            </a:lvl1pPr>
            <a:lvl2pPr>
              <a:buNone/>
              <a:defRPr sz="6900">
                <a:solidFill>
                  <a:schemeClr val="tx1">
                    <a:tint val="75000"/>
                  </a:schemeClr>
                </a:solidFill>
              </a:defRPr>
            </a:lvl2pPr>
            <a:lvl3pPr>
              <a:buNone/>
              <a:defRPr sz="6100">
                <a:solidFill>
                  <a:schemeClr val="tx1">
                    <a:tint val="75000"/>
                  </a:schemeClr>
                </a:solidFill>
              </a:defRPr>
            </a:lvl3pPr>
            <a:lvl4pPr>
              <a:buNone/>
              <a:defRPr sz="5400">
                <a:solidFill>
                  <a:schemeClr val="tx1">
                    <a:tint val="75000"/>
                  </a:schemeClr>
                </a:solidFill>
              </a:defRPr>
            </a:lvl4pPr>
            <a:lvl5pPr>
              <a:buNone/>
              <a:defRPr sz="5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1260158" y="9042797"/>
            <a:ext cx="11131391" cy="23761306"/>
          </a:xfrm>
        </p:spPr>
        <p:txBody>
          <a:bodyPr/>
          <a:lstStyle>
            <a:lvl1pPr>
              <a:defRPr sz="9900"/>
            </a:lvl1pPr>
            <a:lvl2pPr>
              <a:defRPr sz="9200"/>
            </a:lvl2pPr>
            <a:lvl3pPr>
              <a:defRPr sz="7700"/>
            </a:lvl3pPr>
            <a:lvl4pPr>
              <a:defRPr sz="6900"/>
            </a:lvl4pPr>
            <a:lvl5pPr>
              <a:defRPr sz="69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12811601" y="9042797"/>
            <a:ext cx="11131391" cy="23761306"/>
          </a:xfrm>
        </p:spPr>
        <p:txBody>
          <a:bodyPr/>
          <a:lstStyle>
            <a:lvl1pPr>
              <a:defRPr sz="9900"/>
            </a:lvl1pPr>
            <a:lvl2pPr>
              <a:defRPr sz="9200"/>
            </a:lvl2pPr>
            <a:lvl3pPr>
              <a:defRPr sz="7700"/>
            </a:lvl3pPr>
            <a:lvl4pPr>
              <a:defRPr sz="6900"/>
            </a:lvl4pPr>
            <a:lvl5pPr>
              <a:defRPr sz="69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13206451" y="34025087"/>
            <a:ext cx="5880735" cy="1584198"/>
          </a:xfrm>
        </p:spPr>
        <p:txBody>
          <a:bodyPr/>
          <a:lstStyle/>
          <a:p>
            <a:fld id="{F7AF83CB-444B-4D39-A7AD-CEBEA2A672D4}" type="datetimeFigureOut">
              <a:rPr lang="pt-PT" smtClean="0"/>
              <a:t>04-12-2015</a:t>
            </a:fld>
            <a:endParaRPr lang="pt-PT"/>
          </a:p>
        </p:txBody>
      </p:sp>
      <p:sp>
        <p:nvSpPr>
          <p:cNvPr id="6" name="Footer Placeholder 5"/>
          <p:cNvSpPr>
            <a:spLocks noGrp="1"/>
          </p:cNvSpPr>
          <p:nvPr>
            <p:ph type="ftr" sz="quarter" idx="11"/>
          </p:nvPr>
        </p:nvSpPr>
        <p:spPr>
          <a:xfrm>
            <a:off x="1260158" y="34025087"/>
            <a:ext cx="11741779" cy="1584198"/>
          </a:xfrm>
        </p:spPr>
        <p:txBody>
          <a:bodyPr/>
          <a:lstStyle/>
          <a:p>
            <a:endParaRPr lang="pt-PT"/>
          </a:p>
        </p:txBody>
      </p:sp>
      <p:sp>
        <p:nvSpPr>
          <p:cNvPr id="7" name="Slide Number Placeholder 6"/>
          <p:cNvSpPr>
            <a:spLocks noGrp="1"/>
          </p:cNvSpPr>
          <p:nvPr>
            <p:ph type="sldNum" sz="quarter" idx="12"/>
          </p:nvPr>
        </p:nvSpPr>
        <p:spPr>
          <a:xfrm>
            <a:off x="20918615" y="34025087"/>
            <a:ext cx="1386173" cy="1584198"/>
          </a:xfrm>
        </p:spPr>
        <p:txBody>
          <a:bodyPr/>
          <a:lstStyle/>
          <a:p>
            <a:fld id="{3A781A8E-3DC8-457E-A7AF-C27BBEECE7F0}" type="slidenum">
              <a:rPr lang="pt-PT" smtClean="0"/>
              <a:t>‹#›</a:t>
            </a:fld>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84095" y="1526343"/>
            <a:ext cx="2940368" cy="32308038"/>
          </a:xfrm>
        </p:spPr>
        <p:txBody>
          <a:bodyPr vert="vert270" anchor="b"/>
          <a:lstStyle>
            <a:lvl1pPr marL="0" algn="ctr">
              <a:defRPr sz="126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762298" y="1526343"/>
            <a:ext cx="1601447" cy="15841980"/>
          </a:xfrm>
          <a:solidFill>
            <a:schemeClr val="bg1"/>
          </a:solidFill>
          <a:ln w="12700">
            <a:noFill/>
          </a:ln>
        </p:spPr>
        <p:txBody>
          <a:bodyPr vert="vert270" anchor="ctr"/>
          <a:lstStyle>
            <a:lvl1pPr marL="0" indent="0" algn="ctr">
              <a:buNone/>
              <a:defRPr sz="6100" b="0">
                <a:solidFill>
                  <a:schemeClr val="tx1"/>
                </a:solidFill>
              </a:defRPr>
            </a:lvl1pPr>
            <a:lvl2pPr>
              <a:buNone/>
              <a:defRPr sz="7700" b="1"/>
            </a:lvl2pPr>
            <a:lvl3pPr>
              <a:buNone/>
              <a:defRPr sz="6900" b="1"/>
            </a:lvl3pPr>
            <a:lvl4pPr>
              <a:buNone/>
              <a:defRPr sz="6100" b="1"/>
            </a:lvl4pPr>
            <a:lvl5pPr>
              <a:buNone/>
              <a:defRPr sz="61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3762298" y="17992401"/>
            <a:ext cx="1601447" cy="15841980"/>
          </a:xfrm>
          <a:solidFill>
            <a:schemeClr val="bg1"/>
          </a:solidFill>
          <a:ln w="12700">
            <a:noFill/>
          </a:ln>
        </p:spPr>
        <p:txBody>
          <a:bodyPr vert="vert270" anchor="ctr"/>
          <a:lstStyle>
            <a:lvl1pPr marL="0" indent="0" algn="ctr">
              <a:buNone/>
              <a:defRPr sz="6100" b="0">
                <a:solidFill>
                  <a:schemeClr val="tx1"/>
                </a:solidFill>
              </a:defRPr>
            </a:lvl1pPr>
            <a:lvl2pPr>
              <a:buNone/>
              <a:defRPr sz="7700" b="1"/>
            </a:lvl2pPr>
            <a:lvl3pPr>
              <a:buNone/>
              <a:defRPr sz="6900" b="1"/>
            </a:lvl3pPr>
            <a:lvl4pPr>
              <a:buNone/>
              <a:defRPr sz="6100" b="1"/>
            </a:lvl4pPr>
            <a:lvl5pPr>
              <a:buNone/>
              <a:defRPr sz="61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573771" y="1526343"/>
            <a:ext cx="18902363" cy="15841980"/>
          </a:xfrm>
        </p:spPr>
        <p:txBody>
          <a:bodyPr/>
          <a:lstStyle>
            <a:lvl1pPr algn="l">
              <a:defRPr sz="9200"/>
            </a:lvl1pPr>
            <a:lvl2pPr algn="l">
              <a:defRPr sz="7700"/>
            </a:lvl2pPr>
            <a:lvl3pPr algn="l">
              <a:defRPr sz="6900"/>
            </a:lvl3pPr>
            <a:lvl4pPr algn="l">
              <a:defRPr sz="6100"/>
            </a:lvl4pPr>
            <a:lvl5pPr algn="l">
              <a:defRPr sz="61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573771" y="17992401"/>
            <a:ext cx="18902363" cy="15841980"/>
          </a:xfrm>
        </p:spPr>
        <p:txBody>
          <a:bodyPr/>
          <a:lstStyle>
            <a:lvl1pPr>
              <a:defRPr sz="9200"/>
            </a:lvl1pPr>
            <a:lvl2pPr>
              <a:defRPr sz="7700"/>
            </a:lvl2pPr>
            <a:lvl3pPr>
              <a:defRPr sz="6900"/>
            </a:lvl3pPr>
            <a:lvl4pPr>
              <a:defRPr sz="6100"/>
            </a:lvl4pPr>
            <a:lvl5pPr>
              <a:defRPr sz="61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13206451" y="34025087"/>
            <a:ext cx="5872334" cy="1584198"/>
          </a:xfrm>
        </p:spPr>
        <p:txBody>
          <a:bodyPr/>
          <a:lstStyle/>
          <a:p>
            <a:fld id="{F7AF83CB-444B-4D39-A7AD-CEBEA2A672D4}" type="datetimeFigureOut">
              <a:rPr lang="pt-PT" smtClean="0"/>
              <a:t>04-12-2015</a:t>
            </a:fld>
            <a:endParaRPr lang="pt-PT"/>
          </a:p>
        </p:txBody>
      </p:sp>
      <p:sp>
        <p:nvSpPr>
          <p:cNvPr id="8" name="Footer Placeholder 7"/>
          <p:cNvSpPr>
            <a:spLocks noGrp="1"/>
          </p:cNvSpPr>
          <p:nvPr>
            <p:ph type="ftr" sz="quarter" idx="11"/>
          </p:nvPr>
        </p:nvSpPr>
        <p:spPr>
          <a:xfrm>
            <a:off x="1260157" y="34025087"/>
            <a:ext cx="11744668" cy="1584198"/>
          </a:xfrm>
        </p:spPr>
        <p:txBody>
          <a:bodyPr/>
          <a:lstStyle/>
          <a:p>
            <a:endParaRPr lang="pt-PT"/>
          </a:p>
        </p:txBody>
      </p:sp>
      <p:sp>
        <p:nvSpPr>
          <p:cNvPr id="9" name="Slide Number Placeholder 8"/>
          <p:cNvSpPr>
            <a:spLocks noGrp="1"/>
          </p:cNvSpPr>
          <p:nvPr>
            <p:ph type="sldNum" sz="quarter" idx="12"/>
          </p:nvPr>
        </p:nvSpPr>
        <p:spPr>
          <a:xfrm>
            <a:off x="20918615" y="34036254"/>
            <a:ext cx="1386173" cy="1584198"/>
          </a:xfrm>
        </p:spPr>
        <p:txBody>
          <a:bodyPr/>
          <a:lstStyle>
            <a:lvl1pPr algn="ctr">
              <a:defRPr/>
            </a:lvl1pPr>
          </a:lstStyle>
          <a:p>
            <a:fld id="{3A781A8E-3DC8-457E-A7AF-C27BBEECE7F0}" type="slidenum">
              <a:rPr lang="pt-PT" smtClean="0"/>
              <a:t>‹#›</a:t>
            </a:fld>
            <a:endParaRPr lang="pt-PT"/>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7AF83CB-444B-4D39-A7AD-CEBEA2A672D4}" type="datetimeFigureOut">
              <a:rPr lang="pt-PT" smtClean="0"/>
              <a:t>04-12-2015</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3A781A8E-3DC8-457E-A7AF-C27BBEECE7F0}" type="slidenum">
              <a:rPr lang="pt-PT" smtClean="0"/>
              <a:t>‹#›</a:t>
            </a:fld>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3206451" y="34025087"/>
            <a:ext cx="5880735" cy="1584198"/>
          </a:xfrm>
        </p:spPr>
        <p:txBody>
          <a:bodyPr/>
          <a:lstStyle/>
          <a:p>
            <a:fld id="{F7AF83CB-444B-4D39-A7AD-CEBEA2A672D4}" type="datetimeFigureOut">
              <a:rPr lang="pt-PT" smtClean="0"/>
              <a:t>04-12-2015</a:t>
            </a:fld>
            <a:endParaRPr lang="pt-PT"/>
          </a:p>
        </p:txBody>
      </p:sp>
      <p:sp>
        <p:nvSpPr>
          <p:cNvPr id="3" name="Footer Placeholder 2"/>
          <p:cNvSpPr>
            <a:spLocks noGrp="1"/>
          </p:cNvSpPr>
          <p:nvPr>
            <p:ph type="ftr" sz="quarter" idx="11"/>
          </p:nvPr>
        </p:nvSpPr>
        <p:spPr>
          <a:xfrm>
            <a:off x="1260158" y="34029925"/>
            <a:ext cx="11741779" cy="1579363"/>
          </a:xfrm>
        </p:spPr>
        <p:txBody>
          <a:bodyPr/>
          <a:lstStyle/>
          <a:p>
            <a:endParaRPr lang="pt-PT"/>
          </a:p>
        </p:txBody>
      </p:sp>
      <p:sp>
        <p:nvSpPr>
          <p:cNvPr id="4" name="Slide Number Placeholder 3"/>
          <p:cNvSpPr>
            <a:spLocks noGrp="1"/>
          </p:cNvSpPr>
          <p:nvPr>
            <p:ph type="sldNum" sz="quarter" idx="12"/>
          </p:nvPr>
        </p:nvSpPr>
        <p:spPr>
          <a:xfrm>
            <a:off x="20918615" y="34025087"/>
            <a:ext cx="1386173" cy="1584198"/>
          </a:xfrm>
        </p:spPr>
        <p:txBody>
          <a:bodyPr/>
          <a:lstStyle/>
          <a:p>
            <a:fld id="{3A781A8E-3DC8-457E-A7AF-C27BBEECE7F0}" type="slidenum">
              <a:rPr lang="pt-PT" smtClean="0"/>
              <a:t>‹#›</a:t>
            </a:fld>
            <a:endParaRPr lang="pt-P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4876" y="1930236"/>
            <a:ext cx="2520315" cy="31203900"/>
          </a:xfrm>
        </p:spPr>
        <p:txBody>
          <a:bodyPr vert="vert270" anchor="b"/>
          <a:lstStyle>
            <a:lvl1pPr marL="0" marR="69952" algn="r">
              <a:spcBef>
                <a:spcPts val="0"/>
              </a:spcBef>
              <a:buNone/>
              <a:defRPr sz="111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130703" y="1930236"/>
            <a:ext cx="6720840" cy="31203900"/>
          </a:xfrm>
        </p:spPr>
        <p:txBody>
          <a:bodyPr anchor="t"/>
          <a:lstStyle>
            <a:lvl1pPr marL="0" indent="0">
              <a:spcBef>
                <a:spcPts val="0"/>
              </a:spcBef>
              <a:buNone/>
              <a:defRPr sz="5400"/>
            </a:lvl1pPr>
            <a:lvl2pPr>
              <a:buNone/>
              <a:defRPr sz="4600"/>
            </a:lvl2pPr>
            <a:lvl3pPr>
              <a:buNone/>
              <a:defRPr sz="3800"/>
            </a:lvl3pPr>
            <a:lvl4pPr>
              <a:buNone/>
              <a:defRPr sz="3400"/>
            </a:lvl4pPr>
            <a:lvl5pPr>
              <a:buNone/>
              <a:defRPr sz="34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0063758" y="1680210"/>
            <a:ext cx="14542218" cy="31443930"/>
          </a:xfrm>
        </p:spPr>
        <p:txBody>
          <a:bodyPr/>
          <a:lstStyle>
            <a:lvl1pPr>
              <a:spcBef>
                <a:spcPts val="0"/>
              </a:spcBef>
              <a:defRPr sz="11500"/>
            </a:lvl1pPr>
            <a:lvl2pPr>
              <a:defRPr sz="9900"/>
            </a:lvl2pPr>
            <a:lvl3pPr>
              <a:defRPr sz="9200"/>
            </a:lvl3pPr>
            <a:lvl4pPr>
              <a:defRPr sz="7700"/>
            </a:lvl4pPr>
            <a:lvl5pPr>
              <a:defRPr sz="77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17306428" y="34420302"/>
            <a:ext cx="5880735" cy="1584198"/>
          </a:xfrm>
        </p:spPr>
        <p:txBody>
          <a:bodyPr/>
          <a:lstStyle>
            <a:lvl1pPr>
              <a:defRPr sz="3400"/>
            </a:lvl1pPr>
          </a:lstStyle>
          <a:p>
            <a:fld id="{F7AF83CB-444B-4D39-A7AD-CEBEA2A672D4}" type="datetimeFigureOut">
              <a:rPr lang="pt-PT" smtClean="0"/>
              <a:t>04-12-2015</a:t>
            </a:fld>
            <a:endParaRPr lang="pt-PT"/>
          </a:p>
        </p:txBody>
      </p:sp>
      <p:sp>
        <p:nvSpPr>
          <p:cNvPr id="6" name="Footer Placeholder 5"/>
          <p:cNvSpPr>
            <a:spLocks noGrp="1"/>
          </p:cNvSpPr>
          <p:nvPr>
            <p:ph type="ftr" sz="quarter" idx="11"/>
          </p:nvPr>
        </p:nvSpPr>
        <p:spPr>
          <a:xfrm>
            <a:off x="3130703" y="34420302"/>
            <a:ext cx="14175725" cy="1584198"/>
          </a:xfrm>
        </p:spPr>
        <p:txBody>
          <a:bodyPr/>
          <a:lstStyle>
            <a:lvl1pPr>
              <a:defRPr sz="3400"/>
            </a:lvl1pPr>
          </a:lstStyle>
          <a:p>
            <a:endParaRPr lang="pt-PT"/>
          </a:p>
        </p:txBody>
      </p:sp>
      <p:sp>
        <p:nvSpPr>
          <p:cNvPr id="7" name="Slide Number Placeholder 6"/>
          <p:cNvSpPr>
            <a:spLocks noGrp="1"/>
          </p:cNvSpPr>
          <p:nvPr>
            <p:ph type="sldNum" sz="quarter" idx="12"/>
          </p:nvPr>
        </p:nvSpPr>
        <p:spPr>
          <a:xfrm>
            <a:off x="23181650" y="34420302"/>
            <a:ext cx="1386173" cy="1584198"/>
          </a:xfrm>
        </p:spPr>
        <p:txBody>
          <a:bodyPr/>
          <a:lstStyle>
            <a:lvl1pPr>
              <a:defRPr sz="3400"/>
            </a:lvl1pPr>
          </a:lstStyle>
          <a:p>
            <a:fld id="{3A781A8E-3DC8-457E-A7AF-C27BBEECE7F0}" type="slidenum">
              <a:rPr lang="pt-PT" smtClean="0"/>
              <a:t>‹#›</a:t>
            </a:fld>
            <a:endParaRPr lang="pt-PT"/>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4876" y="792204"/>
            <a:ext cx="2520315" cy="33604200"/>
          </a:xfrm>
        </p:spPr>
        <p:txBody>
          <a:bodyPr vert="vert270" anchor="b"/>
          <a:lstStyle>
            <a:lvl1pPr marL="0" algn="l">
              <a:buNone/>
              <a:defRPr sz="115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137266" y="1963322"/>
            <a:ext cx="20212926" cy="28803600"/>
          </a:xfrm>
          <a:solidFill>
            <a:schemeClr val="bg2">
              <a:shade val="50000"/>
            </a:schemeClr>
          </a:solidFill>
        </p:spPr>
        <p:txBody>
          <a:bodyPr/>
          <a:lstStyle>
            <a:lvl1pPr marL="0" indent="0">
              <a:buNone/>
              <a:defRPr sz="12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150394" y="30803850"/>
            <a:ext cx="20212926" cy="3600450"/>
          </a:xfrm>
          <a:solidFill>
            <a:schemeClr val="accent1">
              <a:alpha val="15000"/>
            </a:schemeClr>
          </a:solidFill>
          <a:ln>
            <a:solidFill>
              <a:schemeClr val="accent1"/>
            </a:solidFill>
            <a:miter lim="800000"/>
          </a:ln>
        </p:spPr>
        <p:txBody>
          <a:bodyPr/>
          <a:lstStyle>
            <a:lvl1pPr marL="0" indent="0">
              <a:spcBef>
                <a:spcPts val="0"/>
              </a:spcBef>
              <a:buNone/>
              <a:defRPr sz="5400"/>
            </a:lvl1pPr>
            <a:lvl2pPr>
              <a:defRPr sz="4600"/>
            </a:lvl2pPr>
            <a:lvl3pPr>
              <a:defRPr sz="3800"/>
            </a:lvl3pPr>
            <a:lvl4pPr>
              <a:defRPr sz="3400"/>
            </a:lvl4pPr>
            <a:lvl5pPr>
              <a:defRPr sz="34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835704" y="34420302"/>
            <a:ext cx="5796725" cy="1584198"/>
          </a:xfrm>
        </p:spPr>
        <p:txBody>
          <a:bodyPr/>
          <a:lstStyle>
            <a:lvl1pPr>
              <a:defRPr sz="3400"/>
            </a:lvl1pPr>
          </a:lstStyle>
          <a:p>
            <a:fld id="{F7AF83CB-444B-4D39-A7AD-CEBEA2A672D4}" type="datetimeFigureOut">
              <a:rPr lang="pt-PT" smtClean="0"/>
              <a:t>04-12-2015</a:t>
            </a:fld>
            <a:endParaRPr lang="pt-PT"/>
          </a:p>
        </p:txBody>
      </p:sp>
      <p:sp>
        <p:nvSpPr>
          <p:cNvPr id="6" name="Footer Placeholder 5"/>
          <p:cNvSpPr>
            <a:spLocks noGrp="1"/>
          </p:cNvSpPr>
          <p:nvPr>
            <p:ph type="ftr" sz="quarter" idx="11"/>
          </p:nvPr>
        </p:nvSpPr>
        <p:spPr>
          <a:xfrm>
            <a:off x="3226003" y="34425137"/>
            <a:ext cx="13638123" cy="1584198"/>
          </a:xfrm>
        </p:spPr>
        <p:txBody>
          <a:bodyPr/>
          <a:lstStyle>
            <a:lvl1pPr>
              <a:defRPr sz="3400"/>
            </a:lvl1pPr>
          </a:lstStyle>
          <a:p>
            <a:endParaRPr lang="pt-PT"/>
          </a:p>
        </p:txBody>
      </p:sp>
      <p:sp>
        <p:nvSpPr>
          <p:cNvPr id="7" name="Slide Number Placeholder 6"/>
          <p:cNvSpPr>
            <a:spLocks noGrp="1"/>
          </p:cNvSpPr>
          <p:nvPr>
            <p:ph type="sldNum" sz="quarter" idx="12"/>
          </p:nvPr>
        </p:nvSpPr>
        <p:spPr>
          <a:xfrm>
            <a:off x="22648635" y="34420302"/>
            <a:ext cx="1008126" cy="1584198"/>
          </a:xfrm>
        </p:spPr>
        <p:txBody>
          <a:bodyPr/>
          <a:lstStyle>
            <a:lvl1pPr algn="ctr">
              <a:defRPr sz="3400"/>
            </a:lvl1pPr>
          </a:lstStyle>
          <a:p>
            <a:fld id="{3A781A8E-3DC8-457E-A7AF-C27BBEECE7F0}" type="slidenum">
              <a:rPr lang="pt-PT" smtClean="0"/>
              <a:t>‹#›</a:t>
            </a:fld>
            <a:endParaRPr lang="pt-PT"/>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19388" y="73860"/>
            <a:ext cx="25164375" cy="35893720"/>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349758" tIns="174879" rIns="349758" bIns="174879" anchor="ctr"/>
          <a:lstStyle/>
          <a:p>
            <a:pPr algn="ctr" eaLnBrk="1" latinLnBrk="0" hangingPunct="1"/>
            <a:endParaRPr kumimoji="0" lang="en-US"/>
          </a:p>
        </p:txBody>
      </p:sp>
      <p:cxnSp>
        <p:nvCxnSpPr>
          <p:cNvPr id="8" name="Straight Connector 7"/>
          <p:cNvCxnSpPr/>
          <p:nvPr/>
        </p:nvCxnSpPr>
        <p:spPr>
          <a:xfrm>
            <a:off x="0" y="36931"/>
            <a:ext cx="25183763" cy="35930648"/>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17829615" y="25979152"/>
            <a:ext cx="7367073" cy="9976103"/>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1260158" y="1404343"/>
            <a:ext cx="22682835" cy="7344918"/>
          </a:xfrm>
          <a:prstGeom prst="rect">
            <a:avLst/>
          </a:prstGeom>
        </p:spPr>
        <p:txBody>
          <a:bodyPr vert="horz" lIns="349758" tIns="174879" rIns="349758" bIns="174879"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60158" y="9884742"/>
            <a:ext cx="22682835" cy="24003000"/>
          </a:xfrm>
          <a:prstGeom prst="rect">
            <a:avLst/>
          </a:prstGeom>
        </p:spPr>
        <p:txBody>
          <a:bodyPr vert="horz" lIns="349758" tIns="174879" rIns="349758" bIns="174879"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13206451" y="34025087"/>
            <a:ext cx="5880735" cy="1584198"/>
          </a:xfrm>
          <a:prstGeom prst="rect">
            <a:avLst/>
          </a:prstGeom>
        </p:spPr>
        <p:txBody>
          <a:bodyPr vert="horz" lIns="349758" tIns="174879" rIns="349758" bIns="174879" anchor="b"/>
          <a:lstStyle>
            <a:lvl1pPr algn="l" eaLnBrk="1" latinLnBrk="0" hangingPunct="1">
              <a:defRPr kumimoji="0" sz="3800" b="0">
                <a:solidFill>
                  <a:schemeClr val="tx1"/>
                </a:solidFill>
              </a:defRPr>
            </a:lvl1pPr>
          </a:lstStyle>
          <a:p>
            <a:fld id="{F7AF83CB-444B-4D39-A7AD-CEBEA2A672D4}" type="datetimeFigureOut">
              <a:rPr lang="pt-PT" smtClean="0"/>
              <a:t>04-12-2015</a:t>
            </a:fld>
            <a:endParaRPr lang="pt-PT"/>
          </a:p>
        </p:txBody>
      </p:sp>
      <p:sp>
        <p:nvSpPr>
          <p:cNvPr id="3" name="Footer Placeholder 2"/>
          <p:cNvSpPr>
            <a:spLocks noGrp="1"/>
          </p:cNvSpPr>
          <p:nvPr>
            <p:ph type="ftr" sz="quarter" idx="3"/>
          </p:nvPr>
        </p:nvSpPr>
        <p:spPr>
          <a:xfrm>
            <a:off x="1260158" y="34029925"/>
            <a:ext cx="11741779" cy="1579363"/>
          </a:xfrm>
          <a:prstGeom prst="rect">
            <a:avLst/>
          </a:prstGeom>
        </p:spPr>
        <p:txBody>
          <a:bodyPr vert="horz" lIns="349758" tIns="174879" rIns="349758" bIns="174879" anchor="b"/>
          <a:lstStyle>
            <a:lvl1pPr algn="r" eaLnBrk="1" latinLnBrk="0" hangingPunct="1">
              <a:defRPr kumimoji="0" sz="3800">
                <a:solidFill>
                  <a:schemeClr val="tx1"/>
                </a:solidFill>
              </a:defRPr>
            </a:lvl1pPr>
          </a:lstStyle>
          <a:p>
            <a:endParaRPr lang="pt-PT"/>
          </a:p>
        </p:txBody>
      </p:sp>
      <p:sp>
        <p:nvSpPr>
          <p:cNvPr id="23" name="Slide Number Placeholder 22"/>
          <p:cNvSpPr>
            <a:spLocks noGrp="1"/>
          </p:cNvSpPr>
          <p:nvPr>
            <p:ph type="sldNum" sz="quarter" idx="4"/>
          </p:nvPr>
        </p:nvSpPr>
        <p:spPr>
          <a:xfrm>
            <a:off x="20918615" y="34025087"/>
            <a:ext cx="1386173" cy="1584198"/>
          </a:xfrm>
          <a:prstGeom prst="rect">
            <a:avLst/>
          </a:prstGeom>
        </p:spPr>
        <p:txBody>
          <a:bodyPr vert="horz" lIns="349758" tIns="174879" rIns="349758" bIns="174879" anchor="b"/>
          <a:lstStyle>
            <a:lvl1pPr algn="ctr" eaLnBrk="1" latinLnBrk="0" hangingPunct="1">
              <a:defRPr kumimoji="0" sz="4600">
                <a:solidFill>
                  <a:schemeClr val="tx1"/>
                </a:solidFill>
              </a:defRPr>
            </a:lvl1pPr>
          </a:lstStyle>
          <a:p>
            <a:fld id="{3A781A8E-3DC8-457E-A7AF-C27BBEECE7F0}" type="slidenum">
              <a:rPr lang="pt-PT" smtClean="0"/>
              <a:t>‹#›</a:t>
            </a:fld>
            <a:endParaRPr lang="pt-PT"/>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1853717" algn="l" rtl="0" eaLnBrk="1" latinLnBrk="0" hangingPunct="1">
        <a:spcBef>
          <a:spcPct val="0"/>
        </a:spcBef>
        <a:buNone/>
        <a:defRPr kumimoji="0" sz="161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1713814" indent="-1468984" algn="l" rtl="0" eaLnBrk="1" latinLnBrk="0" hangingPunct="1">
        <a:spcBef>
          <a:spcPct val="20000"/>
        </a:spcBef>
        <a:buClr>
          <a:schemeClr val="accent1"/>
        </a:buClr>
        <a:buSzPct val="80000"/>
        <a:buFont typeface="Wingdings 2"/>
        <a:buChar char=""/>
        <a:defRPr kumimoji="0" sz="11500" kern="1200">
          <a:solidFill>
            <a:schemeClr val="tx1"/>
          </a:solidFill>
          <a:latin typeface="+mn-lt"/>
          <a:ea typeface="+mn-ea"/>
          <a:cs typeface="+mn-cs"/>
        </a:defRPr>
      </a:lvl1pPr>
      <a:lvl2pPr marL="3147822" indent="-1092994" algn="l" rtl="0" eaLnBrk="1" latinLnBrk="0" hangingPunct="1">
        <a:spcBef>
          <a:spcPct val="20000"/>
        </a:spcBef>
        <a:buClr>
          <a:schemeClr val="accent1"/>
        </a:buClr>
        <a:buSzPct val="95000"/>
        <a:buFont typeface="Verdana"/>
        <a:buChar char="›"/>
        <a:defRPr kumimoji="0" sz="9900" kern="1200">
          <a:solidFill>
            <a:schemeClr val="tx1"/>
          </a:solidFill>
          <a:latin typeface="+mn-lt"/>
          <a:ea typeface="+mn-ea"/>
          <a:cs typeface="+mn-cs"/>
        </a:defRPr>
      </a:lvl2pPr>
      <a:lvl3pPr marL="4232072" indent="-874395" algn="l" rtl="0" eaLnBrk="1" latinLnBrk="0" hangingPunct="1">
        <a:spcBef>
          <a:spcPct val="20000"/>
        </a:spcBef>
        <a:buClr>
          <a:schemeClr val="accent1"/>
        </a:buClr>
        <a:buFont typeface="Wingdings 2"/>
        <a:buChar char=""/>
        <a:defRPr kumimoji="0" sz="9200" kern="1200">
          <a:solidFill>
            <a:schemeClr val="tx1"/>
          </a:solidFill>
          <a:latin typeface="+mn-lt"/>
          <a:ea typeface="+mn-ea"/>
          <a:cs typeface="+mn-cs"/>
        </a:defRPr>
      </a:lvl3pPr>
      <a:lvl4pPr marL="5246370" indent="-804443" algn="l" rtl="0" eaLnBrk="1" latinLnBrk="0" hangingPunct="1">
        <a:spcBef>
          <a:spcPct val="20000"/>
        </a:spcBef>
        <a:buClr>
          <a:schemeClr val="accent1"/>
        </a:buClr>
        <a:buFont typeface="Wingdings 2"/>
        <a:buChar char=""/>
        <a:defRPr kumimoji="0" sz="7700" kern="1200">
          <a:solidFill>
            <a:schemeClr val="tx1"/>
          </a:solidFill>
          <a:latin typeface="+mn-lt"/>
          <a:ea typeface="+mn-ea"/>
          <a:cs typeface="+mn-cs"/>
        </a:defRPr>
      </a:lvl4pPr>
      <a:lvl5pPr marL="6120765" indent="-804443" algn="l" rtl="0" eaLnBrk="1" latinLnBrk="0" hangingPunct="1">
        <a:spcBef>
          <a:spcPct val="20000"/>
        </a:spcBef>
        <a:buClr>
          <a:schemeClr val="accent1">
            <a:tint val="75000"/>
          </a:schemeClr>
        </a:buClr>
        <a:buFont typeface="Wingdings 2"/>
        <a:buChar char=""/>
        <a:defRPr kumimoji="0" sz="7300" kern="1200">
          <a:solidFill>
            <a:schemeClr val="tx1"/>
          </a:solidFill>
          <a:latin typeface="+mn-lt"/>
          <a:ea typeface="+mn-ea"/>
          <a:cs typeface="+mn-cs"/>
        </a:defRPr>
      </a:lvl5pPr>
      <a:lvl6pPr marL="6995160" indent="-804443" algn="l" rtl="0" eaLnBrk="1" latinLnBrk="0" hangingPunct="1">
        <a:spcBef>
          <a:spcPct val="20000"/>
        </a:spcBef>
        <a:buClr>
          <a:schemeClr val="accent1">
            <a:tint val="75000"/>
          </a:schemeClr>
        </a:buClr>
        <a:buFont typeface="Wingdings 2"/>
        <a:buChar char=""/>
        <a:defRPr kumimoji="0" sz="6900" kern="1200">
          <a:solidFill>
            <a:schemeClr val="tx1"/>
          </a:solidFill>
          <a:latin typeface="+mn-lt"/>
          <a:ea typeface="+mn-ea"/>
          <a:cs typeface="+mn-cs"/>
        </a:defRPr>
      </a:lvl6pPr>
      <a:lvl7pPr marL="7974482" indent="-804443" algn="l" rtl="0" eaLnBrk="1" latinLnBrk="0" hangingPunct="1">
        <a:spcBef>
          <a:spcPct val="20000"/>
        </a:spcBef>
        <a:buClr>
          <a:schemeClr val="accent1">
            <a:tint val="75000"/>
          </a:schemeClr>
        </a:buClr>
        <a:buFont typeface="Wingdings 2"/>
        <a:buChar char=""/>
        <a:defRPr kumimoji="0" sz="6100" kern="1200">
          <a:solidFill>
            <a:schemeClr val="tx1"/>
          </a:solidFill>
          <a:latin typeface="+mn-lt"/>
          <a:ea typeface="+mn-ea"/>
          <a:cs typeface="+mn-cs"/>
        </a:defRPr>
      </a:lvl7pPr>
      <a:lvl8pPr marL="8743950" indent="-699516" algn="l" rtl="0" eaLnBrk="1" latinLnBrk="0" hangingPunct="1">
        <a:spcBef>
          <a:spcPct val="20000"/>
        </a:spcBef>
        <a:buClr>
          <a:schemeClr val="accent1">
            <a:tint val="75000"/>
          </a:schemeClr>
        </a:buClr>
        <a:buFont typeface="Wingdings 2"/>
        <a:buChar char=""/>
        <a:defRPr kumimoji="0" sz="6100" kern="1200">
          <a:solidFill>
            <a:schemeClr val="tx1"/>
          </a:solidFill>
          <a:latin typeface="+mn-lt"/>
          <a:ea typeface="+mn-ea"/>
          <a:cs typeface="+mn-cs"/>
        </a:defRPr>
      </a:lvl8pPr>
      <a:lvl9pPr marL="9618345" indent="-699516" algn="l" rtl="0" eaLnBrk="1" latinLnBrk="0" hangingPunct="1">
        <a:spcBef>
          <a:spcPct val="20000"/>
        </a:spcBef>
        <a:buClr>
          <a:schemeClr val="accent1">
            <a:tint val="75000"/>
          </a:schemeClr>
        </a:buClr>
        <a:buFont typeface="Wingdings 2"/>
        <a:buChar char=""/>
        <a:defRPr kumimoji="0" sz="61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748790" algn="l" rtl="0" eaLnBrk="1" latinLnBrk="0" hangingPunct="1">
        <a:defRPr kumimoji="0" kern="1200">
          <a:solidFill>
            <a:schemeClr val="tx1"/>
          </a:solidFill>
          <a:latin typeface="+mn-lt"/>
          <a:ea typeface="+mn-ea"/>
          <a:cs typeface="+mn-cs"/>
        </a:defRPr>
      </a:lvl2pPr>
      <a:lvl3pPr marL="3497580" algn="l" rtl="0" eaLnBrk="1" latinLnBrk="0" hangingPunct="1">
        <a:defRPr kumimoji="0" kern="1200">
          <a:solidFill>
            <a:schemeClr val="tx1"/>
          </a:solidFill>
          <a:latin typeface="+mn-lt"/>
          <a:ea typeface="+mn-ea"/>
          <a:cs typeface="+mn-cs"/>
        </a:defRPr>
      </a:lvl3pPr>
      <a:lvl4pPr marL="5246370" algn="l" rtl="0" eaLnBrk="1" latinLnBrk="0" hangingPunct="1">
        <a:defRPr kumimoji="0" kern="1200">
          <a:solidFill>
            <a:schemeClr val="tx1"/>
          </a:solidFill>
          <a:latin typeface="+mn-lt"/>
          <a:ea typeface="+mn-ea"/>
          <a:cs typeface="+mn-cs"/>
        </a:defRPr>
      </a:lvl4pPr>
      <a:lvl5pPr marL="6995160" algn="l" rtl="0" eaLnBrk="1" latinLnBrk="0" hangingPunct="1">
        <a:defRPr kumimoji="0" kern="1200">
          <a:solidFill>
            <a:schemeClr val="tx1"/>
          </a:solidFill>
          <a:latin typeface="+mn-lt"/>
          <a:ea typeface="+mn-ea"/>
          <a:cs typeface="+mn-cs"/>
        </a:defRPr>
      </a:lvl5pPr>
      <a:lvl6pPr marL="8743950" algn="l" rtl="0" eaLnBrk="1" latinLnBrk="0" hangingPunct="1">
        <a:defRPr kumimoji="0" kern="1200">
          <a:solidFill>
            <a:schemeClr val="tx1"/>
          </a:solidFill>
          <a:latin typeface="+mn-lt"/>
          <a:ea typeface="+mn-ea"/>
          <a:cs typeface="+mn-cs"/>
        </a:defRPr>
      </a:lvl6pPr>
      <a:lvl7pPr marL="10492740" algn="l" rtl="0" eaLnBrk="1" latinLnBrk="0" hangingPunct="1">
        <a:defRPr kumimoji="0" kern="1200">
          <a:solidFill>
            <a:schemeClr val="tx1"/>
          </a:solidFill>
          <a:latin typeface="+mn-lt"/>
          <a:ea typeface="+mn-ea"/>
          <a:cs typeface="+mn-cs"/>
        </a:defRPr>
      </a:lvl7pPr>
      <a:lvl8pPr marL="12241530" algn="l" rtl="0" eaLnBrk="1" latinLnBrk="0" hangingPunct="1">
        <a:defRPr kumimoji="0" kern="1200">
          <a:solidFill>
            <a:schemeClr val="tx1"/>
          </a:solidFill>
          <a:latin typeface="+mn-lt"/>
          <a:ea typeface="+mn-ea"/>
          <a:cs typeface="+mn-cs"/>
        </a:defRPr>
      </a:lvl8pPr>
      <a:lvl9pPr marL="1399032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83294" y="637712"/>
            <a:ext cx="7272804" cy="2185183"/>
          </a:xfrm>
          <a:prstGeom prst="rect">
            <a:avLst/>
          </a:prstGeom>
          <a:noFill/>
        </p:spPr>
        <p:txBody>
          <a:bodyPr wrap="square" lIns="91410" tIns="45705" rIns="91410" bIns="45705" rtlCol="0">
            <a:spAutoFit/>
          </a:bodyPr>
          <a:lstStyle/>
          <a:p>
            <a:pPr algn="ctr"/>
            <a:r>
              <a:rPr lang="pt-PT" sz="4000" b="1" dirty="0" smtClean="0">
                <a:latin typeface="Arial" pitchFamily="34" charset="0"/>
                <a:cs typeface="Arial" pitchFamily="34" charset="0"/>
              </a:rPr>
              <a:t>CarPooling</a:t>
            </a:r>
          </a:p>
          <a:p>
            <a:pPr algn="ctr"/>
            <a:endParaRPr lang="pt-PT" sz="4000" b="1" dirty="0" smtClean="0">
              <a:latin typeface="Arial" pitchFamily="34" charset="0"/>
              <a:cs typeface="Arial" pitchFamily="34" charset="0"/>
            </a:endParaRPr>
          </a:p>
          <a:p>
            <a:pPr algn="ctr"/>
            <a:r>
              <a:rPr lang="pt-PT" sz="2800" b="1" dirty="0" smtClean="0">
                <a:latin typeface="Arial" pitchFamily="34" charset="0"/>
                <a:cs typeface="Arial" pitchFamily="34" charset="0"/>
              </a:rPr>
              <a:t>Aluno: Vasco Fortuna</a:t>
            </a:r>
          </a:p>
          <a:p>
            <a:pPr algn="ctr"/>
            <a:r>
              <a:rPr lang="pt-PT" sz="2800" b="1" dirty="0" smtClean="0">
                <a:latin typeface="Arial" pitchFamily="34" charset="0"/>
                <a:cs typeface="Arial" pitchFamily="34" charset="0"/>
              </a:rPr>
              <a:t>Orientador:  Prof. Doutor José Fonseca</a:t>
            </a:r>
            <a:endParaRPr lang="pt-PT" sz="2800" b="1" dirty="0">
              <a:latin typeface="Arial" pitchFamily="34" charset="0"/>
              <a:cs typeface="Arial" pitchFamily="34" charset="0"/>
            </a:endParaRPr>
          </a:p>
        </p:txBody>
      </p:sp>
      <p:sp>
        <p:nvSpPr>
          <p:cNvPr id="5" name="TextBox 4"/>
          <p:cNvSpPr txBox="1"/>
          <p:nvPr/>
        </p:nvSpPr>
        <p:spPr>
          <a:xfrm>
            <a:off x="1656360" y="3374757"/>
            <a:ext cx="7992888" cy="12157144"/>
          </a:xfrm>
          <a:prstGeom prst="rect">
            <a:avLst/>
          </a:prstGeom>
          <a:noFill/>
        </p:spPr>
        <p:txBody>
          <a:bodyPr wrap="square" lIns="91410" tIns="45705" rIns="91410" bIns="45705" rtlCol="0">
            <a:spAutoFit/>
          </a:bodyPr>
          <a:lstStyle/>
          <a:p>
            <a:r>
              <a:rPr lang="pt-PT" sz="2800" dirty="0" smtClean="0">
                <a:latin typeface="Arial" pitchFamily="34" charset="0"/>
                <a:cs typeface="Arial" pitchFamily="34" charset="0"/>
              </a:rPr>
              <a:t>Este </a:t>
            </a:r>
            <a:r>
              <a:rPr lang="pt-PT" sz="2800" dirty="0">
                <a:latin typeface="Arial" pitchFamily="34" charset="0"/>
                <a:cs typeface="Arial" pitchFamily="34" charset="0"/>
              </a:rPr>
              <a:t>trabalho consiste no processo de desenvolvimento de uma aplicação informática para gestão de boleias entre um grupo de colegas que trabalham na mesma empresa e partilham o mesmo percurso na deslocação de casa para o trabalho. </a:t>
            </a:r>
          </a:p>
          <a:p>
            <a:endParaRPr lang="pt-PT" sz="2800" dirty="0">
              <a:latin typeface="Arial" pitchFamily="34" charset="0"/>
              <a:cs typeface="Arial" pitchFamily="34" charset="0"/>
            </a:endParaRPr>
          </a:p>
          <a:p>
            <a:r>
              <a:rPr lang="pt-PT" sz="2800" dirty="0">
                <a:latin typeface="Arial" pitchFamily="34" charset="0"/>
                <a:cs typeface="Arial" pitchFamily="34" charset="0"/>
              </a:rPr>
              <a:t>Já existem diversas aplicações de boleias no mercado, no entanto elas somente satisfazem as necessidades individuais do utilizador, tais como pedir boleias a condutores e a gestão da sua conta de utilizador e boleias associadas. </a:t>
            </a:r>
          </a:p>
          <a:p>
            <a:endParaRPr lang="pt-PT" sz="2800" dirty="0">
              <a:latin typeface="Arial" pitchFamily="34" charset="0"/>
              <a:cs typeface="Arial" pitchFamily="34" charset="0"/>
            </a:endParaRPr>
          </a:p>
          <a:p>
            <a:r>
              <a:rPr lang="pt-PT" sz="2800" dirty="0">
                <a:latin typeface="Arial" pitchFamily="34" charset="0"/>
                <a:cs typeface="Arial" pitchFamily="34" charset="0"/>
              </a:rPr>
              <a:t>Estas aplicações não fazem a gestão da partilha de boleias para um grupo de utilizadores que pagam as boleias dando outras boleias, em vez de ser em dinheiro. Isto tem necessidades de organização próprias, como sendo a gestão de um grupo, a visualização das várias boleias entre os membros, gestão dos condutores e interfaces intuitivas para o grupo, permitindo realizar as operações mais comuns</a:t>
            </a:r>
            <a:r>
              <a:rPr lang="pt-PT" sz="2800" dirty="0" smtClean="0">
                <a:latin typeface="Arial" pitchFamily="34" charset="0"/>
                <a:cs typeface="Arial" pitchFamily="34" charset="0"/>
              </a:rPr>
              <a:t>.</a:t>
            </a:r>
          </a:p>
          <a:p>
            <a:endParaRPr lang="pt-PT" sz="2800" dirty="0">
              <a:latin typeface="Arial" pitchFamily="34" charset="0"/>
              <a:cs typeface="Arial" pitchFamily="34" charset="0"/>
            </a:endParaRPr>
          </a:p>
          <a:p>
            <a:r>
              <a:rPr lang="pt-PT" sz="2800" dirty="0">
                <a:latin typeface="Arial" pitchFamily="34" charset="0"/>
                <a:cs typeface="Arial" pitchFamily="34" charset="0"/>
              </a:rPr>
              <a:t>A aplicação proposta designa-se por CarPooling e foca-se numa único mapa de boleias que será visualizado pelo grupo inteiro. Os membros terão ferramentas específicas para a gestão de boleias dentro deste mapa. </a:t>
            </a:r>
          </a:p>
        </p:txBody>
      </p:sp>
      <p:sp>
        <p:nvSpPr>
          <p:cNvPr id="6" name="TextBox 5"/>
          <p:cNvSpPr txBox="1"/>
          <p:nvPr/>
        </p:nvSpPr>
        <p:spPr>
          <a:xfrm>
            <a:off x="12260850" y="3374757"/>
            <a:ext cx="10585176" cy="3539430"/>
          </a:xfrm>
          <a:prstGeom prst="rect">
            <a:avLst/>
          </a:prstGeom>
          <a:noFill/>
        </p:spPr>
        <p:txBody>
          <a:bodyPr wrap="square" rtlCol="0">
            <a:spAutoFit/>
          </a:bodyPr>
          <a:lstStyle/>
          <a:p>
            <a:r>
              <a:rPr lang="pt-PT" sz="2800" dirty="0" smtClean="0">
                <a:latin typeface="Arial" pitchFamily="34" charset="0"/>
                <a:cs typeface="Arial" pitchFamily="34" charset="0"/>
              </a:rPr>
              <a:t>O </a:t>
            </a:r>
            <a:r>
              <a:rPr lang="pt-PT" sz="2800" dirty="0">
                <a:latin typeface="Arial" pitchFamily="34" charset="0"/>
                <a:cs typeface="Arial" pitchFamily="34" charset="0"/>
              </a:rPr>
              <a:t>crescente aumento dos custos de combustíveis (uma subida de preço que de 0,02€/litro para 1,68€/litro entre 1960 e </a:t>
            </a:r>
            <a:r>
              <a:rPr lang="pt-PT" sz="2800" dirty="0" smtClean="0">
                <a:latin typeface="Arial" pitchFamily="34" charset="0"/>
                <a:cs typeface="Arial" pitchFamily="34" charset="0"/>
              </a:rPr>
              <a:t>2014) e </a:t>
            </a:r>
            <a:r>
              <a:rPr lang="pt-PT" sz="2800" dirty="0">
                <a:latin typeface="Arial" pitchFamily="34" charset="0"/>
                <a:cs typeface="Arial" pitchFamily="34" charset="0"/>
              </a:rPr>
              <a:t>mais recentemente portagens (portagens nas SCUT desde finais de 2011, para o caso da A25, por exemplo) tem fomentado uma crescente partilha de boleias regulares em viaturas nas deslocações entre cidades, nomeadamente entre professores, funcionários de fábricas e empresas, etc. </a:t>
            </a:r>
          </a:p>
          <a:p>
            <a:endParaRPr lang="pt-PT" sz="28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60850" y="7119164"/>
            <a:ext cx="10585176" cy="5064124"/>
          </a:xfrm>
          <a:prstGeom prst="rect">
            <a:avLst/>
          </a:prstGeom>
        </p:spPr>
      </p:pic>
      <p:sp>
        <p:nvSpPr>
          <p:cNvPr id="10" name="TextBox 9"/>
          <p:cNvSpPr txBox="1"/>
          <p:nvPr/>
        </p:nvSpPr>
        <p:spPr>
          <a:xfrm>
            <a:off x="1519100" y="24410962"/>
            <a:ext cx="9577063" cy="6324808"/>
          </a:xfrm>
          <a:prstGeom prst="rect">
            <a:avLst/>
          </a:prstGeom>
          <a:noFill/>
        </p:spPr>
        <p:txBody>
          <a:bodyPr wrap="square" rtlCol="0">
            <a:spAutoFit/>
          </a:bodyPr>
          <a:lstStyle/>
          <a:p>
            <a:r>
              <a:rPr lang="pt-PT" sz="2800" dirty="0" smtClean="0">
                <a:latin typeface="Arial" pitchFamily="34" charset="0"/>
                <a:cs typeface="Arial" pitchFamily="34" charset="0"/>
              </a:rPr>
              <a:t>Estas funcionalidades incluirão gestão dos membros por parte de um administrador e funcionalidades específicas para a organização das boleias, tais como repetição de boleias para um período de tempo (procedimento muito utilizado) e escolha automática do condutor para que a partilha seja o mais justa possível.</a:t>
            </a:r>
          </a:p>
          <a:p>
            <a:endParaRPr lang="pt-PT" sz="2800" dirty="0" smtClean="0">
              <a:latin typeface="Arial" pitchFamily="34" charset="0"/>
              <a:cs typeface="Arial" pitchFamily="34" charset="0"/>
            </a:endParaRPr>
          </a:p>
          <a:p>
            <a:r>
              <a:rPr lang="pt-PT" sz="2800" dirty="0" smtClean="0">
                <a:latin typeface="Arial" pitchFamily="34" charset="0"/>
                <a:cs typeface="Arial" pitchFamily="34" charset="0"/>
              </a:rPr>
              <a:t>A interface da aplicação CarPooling deve ser o mais simplificada e automatizada possível, adaptada as reais necessidades deste tipo de grupos de boleias, para facilitar o seu uso e diminuir o tempo que cada utilizador necessita para utilizar a aplicação.</a:t>
            </a:r>
          </a:p>
          <a:p>
            <a:endParaRPr lang="pt-PT" dirty="0"/>
          </a:p>
        </p:txBody>
      </p:sp>
      <p:sp>
        <p:nvSpPr>
          <p:cNvPr id="11" name="Rectangle 10"/>
          <p:cNvSpPr/>
          <p:nvPr/>
        </p:nvSpPr>
        <p:spPr>
          <a:xfrm>
            <a:off x="12241535" y="12195728"/>
            <a:ext cx="10604491" cy="792088"/>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TextBox 12"/>
          <p:cNvSpPr txBox="1"/>
          <p:nvPr/>
        </p:nvSpPr>
        <p:spPr>
          <a:xfrm>
            <a:off x="12393406" y="12330162"/>
            <a:ext cx="10300748" cy="523220"/>
          </a:xfrm>
          <a:prstGeom prst="rect">
            <a:avLst/>
          </a:prstGeom>
          <a:noFill/>
        </p:spPr>
        <p:txBody>
          <a:bodyPr wrap="square" rtlCol="0">
            <a:spAutoFit/>
          </a:bodyPr>
          <a:lstStyle/>
          <a:p>
            <a:r>
              <a:rPr lang="pt-PT" sz="2800" dirty="0" smtClean="0">
                <a:solidFill>
                  <a:schemeClr val="bg1"/>
                </a:solidFill>
                <a:latin typeface="Arial" pitchFamily="34" charset="0"/>
                <a:cs typeface="Arial" pitchFamily="34" charset="0"/>
              </a:rPr>
              <a:t>Custo dos combustíveis entre 1960 e 2014 em Portugal</a:t>
            </a:r>
            <a:endParaRPr lang="pt-PT" sz="2800" dirty="0">
              <a:solidFill>
                <a:schemeClr val="bg1"/>
              </a:solidFill>
              <a:latin typeface="Arial" pitchFamily="34" charset="0"/>
              <a:cs typeface="Arial" pitchFamily="34" charset="0"/>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454" y="15968798"/>
            <a:ext cx="11208252" cy="6204888"/>
          </a:xfrm>
          <a:prstGeom prst="rect">
            <a:avLst/>
          </a:prstGeom>
        </p:spPr>
      </p:pic>
      <p:sp>
        <p:nvSpPr>
          <p:cNvPr id="15" name="Rectangle 14"/>
          <p:cNvSpPr/>
          <p:nvPr/>
        </p:nvSpPr>
        <p:spPr>
          <a:xfrm>
            <a:off x="622454" y="22182764"/>
            <a:ext cx="11197242" cy="792088"/>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Box 15"/>
          <p:cNvSpPr txBox="1"/>
          <p:nvPr/>
        </p:nvSpPr>
        <p:spPr>
          <a:xfrm>
            <a:off x="622454" y="22317198"/>
            <a:ext cx="11197242" cy="523220"/>
          </a:xfrm>
          <a:prstGeom prst="rect">
            <a:avLst/>
          </a:prstGeom>
          <a:noFill/>
        </p:spPr>
        <p:txBody>
          <a:bodyPr wrap="square" rtlCol="0">
            <a:spAutoFit/>
          </a:bodyPr>
          <a:lstStyle/>
          <a:p>
            <a:r>
              <a:rPr lang="pt-PT" sz="2800" dirty="0" smtClean="0">
                <a:solidFill>
                  <a:schemeClr val="bg1"/>
                </a:solidFill>
                <a:latin typeface="Arial" pitchFamily="34" charset="0"/>
                <a:cs typeface="Arial" pitchFamily="34" charset="0"/>
              </a:rPr>
              <a:t>Interface do mapa de boleias da aplicação</a:t>
            </a:r>
            <a:endParaRPr lang="pt-PT" sz="2800" dirty="0">
              <a:solidFill>
                <a:schemeClr val="bg1"/>
              </a:solidFill>
              <a:latin typeface="Arial" pitchFamily="34" charset="0"/>
              <a:cs typeface="Arial" pitchFamily="34" charset="0"/>
            </a:endParaRPr>
          </a:p>
        </p:txBody>
      </p:sp>
      <p:sp>
        <p:nvSpPr>
          <p:cNvPr id="2" name="TextBox 1"/>
          <p:cNvSpPr txBox="1"/>
          <p:nvPr/>
        </p:nvSpPr>
        <p:spPr>
          <a:xfrm>
            <a:off x="1531658" y="30819674"/>
            <a:ext cx="10709877" cy="5463034"/>
          </a:xfrm>
          <a:prstGeom prst="rect">
            <a:avLst/>
          </a:prstGeom>
          <a:noFill/>
        </p:spPr>
        <p:txBody>
          <a:bodyPr wrap="square" rtlCol="0">
            <a:spAutoFit/>
          </a:bodyPr>
          <a:lstStyle/>
          <a:p>
            <a:endParaRPr lang="pt-PT" sz="2800" dirty="0">
              <a:latin typeface="Arial" pitchFamily="34" charset="0"/>
              <a:cs typeface="Arial" pitchFamily="34" charset="0"/>
            </a:endParaRPr>
          </a:p>
          <a:p>
            <a:r>
              <a:rPr lang="pt-PT" sz="2800" dirty="0" smtClean="0">
                <a:latin typeface="Arial" pitchFamily="34" charset="0"/>
                <a:cs typeface="Arial" pitchFamily="34" charset="0"/>
              </a:rPr>
              <a:t>Foram concluídos os seguintes objetivos propostos:</a:t>
            </a:r>
          </a:p>
          <a:p>
            <a:endParaRPr lang="pt-PT" sz="2800" dirty="0">
              <a:latin typeface="Arial" pitchFamily="34" charset="0"/>
              <a:cs typeface="Arial" pitchFamily="34" charset="0"/>
            </a:endParaRPr>
          </a:p>
          <a:p>
            <a:pPr marL="457200" lvl="0" indent="-457200">
              <a:buFont typeface="Arial" pitchFamily="34" charset="0"/>
              <a:buChar char="•"/>
            </a:pPr>
            <a:r>
              <a:rPr lang="pt-PT" sz="2800" dirty="0">
                <a:latin typeface="Arial" pitchFamily="34" charset="0"/>
                <a:cs typeface="Arial" pitchFamily="34" charset="0"/>
              </a:rPr>
              <a:t>Registar, alterar e eliminar </a:t>
            </a:r>
            <a:r>
              <a:rPr lang="pt-PT" sz="2800" dirty="0" smtClean="0">
                <a:latin typeface="Arial" pitchFamily="34" charset="0"/>
                <a:cs typeface="Arial" pitchFamily="34" charset="0"/>
              </a:rPr>
              <a:t>utilizadores</a:t>
            </a:r>
            <a:endParaRPr lang="pt-PT" sz="2800" dirty="0">
              <a:latin typeface="Arial" pitchFamily="34" charset="0"/>
              <a:cs typeface="Arial" pitchFamily="34" charset="0"/>
            </a:endParaRPr>
          </a:p>
          <a:p>
            <a:pPr marL="457200" lvl="0" indent="-457200">
              <a:buFont typeface="Arial" pitchFamily="34" charset="0"/>
              <a:buChar char="•"/>
            </a:pPr>
            <a:r>
              <a:rPr lang="pt-PT" sz="2800" dirty="0">
                <a:latin typeface="Arial" pitchFamily="34" charset="0"/>
                <a:cs typeface="Arial" pitchFamily="34" charset="0"/>
              </a:rPr>
              <a:t>Organizar pedidos e ofertas de boleias dentro do </a:t>
            </a:r>
            <a:r>
              <a:rPr lang="pt-PT" sz="2800" dirty="0" smtClean="0">
                <a:latin typeface="Arial" pitchFamily="34" charset="0"/>
                <a:cs typeface="Arial" pitchFamily="34" charset="0"/>
              </a:rPr>
              <a:t>grupo.</a:t>
            </a:r>
            <a:endParaRPr lang="pt-PT" sz="2800" dirty="0">
              <a:latin typeface="Arial" pitchFamily="34" charset="0"/>
              <a:cs typeface="Arial" pitchFamily="34" charset="0"/>
            </a:endParaRPr>
          </a:p>
          <a:p>
            <a:pPr marL="457200" lvl="0" indent="-457200">
              <a:buFont typeface="Arial" pitchFamily="34" charset="0"/>
              <a:buChar char="•"/>
            </a:pPr>
            <a:r>
              <a:rPr lang="pt-PT" sz="2800" dirty="0">
                <a:latin typeface="Arial" pitchFamily="34" charset="0"/>
                <a:cs typeface="Arial" pitchFamily="34" charset="0"/>
              </a:rPr>
              <a:t>Contabilizar boleias efetuadas e </a:t>
            </a:r>
            <a:r>
              <a:rPr lang="pt-PT" sz="2800" dirty="0" smtClean="0">
                <a:latin typeface="Arial" pitchFamily="34" charset="0"/>
                <a:cs typeface="Arial" pitchFamily="34" charset="0"/>
              </a:rPr>
              <a:t>recebidas.</a:t>
            </a:r>
            <a:endParaRPr lang="pt-PT" sz="2800" dirty="0">
              <a:latin typeface="Arial" pitchFamily="34" charset="0"/>
              <a:cs typeface="Arial" pitchFamily="34" charset="0"/>
            </a:endParaRPr>
          </a:p>
          <a:p>
            <a:pPr marL="457200" lvl="0" indent="-457200">
              <a:buFont typeface="Arial" pitchFamily="34" charset="0"/>
              <a:buChar char="•"/>
            </a:pPr>
            <a:r>
              <a:rPr lang="pt-PT" sz="2800" dirty="0">
                <a:latin typeface="Arial" pitchFamily="34" charset="0"/>
                <a:cs typeface="Arial" pitchFamily="34" charset="0"/>
              </a:rPr>
              <a:t>Enviar notificações por email acerca das próximas boleias ou alterações de boleias que afetam o </a:t>
            </a:r>
            <a:r>
              <a:rPr lang="pt-PT" sz="2800" dirty="0" smtClean="0">
                <a:latin typeface="Arial" pitchFamily="34" charset="0"/>
                <a:cs typeface="Arial" pitchFamily="34" charset="0"/>
              </a:rPr>
              <a:t>utilizador.</a:t>
            </a:r>
            <a:endParaRPr lang="pt-PT" sz="2800" dirty="0">
              <a:latin typeface="Arial" pitchFamily="34" charset="0"/>
              <a:cs typeface="Arial" pitchFamily="34" charset="0"/>
            </a:endParaRPr>
          </a:p>
          <a:p>
            <a:pPr marL="457200" lvl="0" indent="-457200">
              <a:buFont typeface="Arial" pitchFamily="34" charset="0"/>
              <a:buChar char="•"/>
            </a:pPr>
            <a:r>
              <a:rPr lang="pt-PT" sz="2800" dirty="0">
                <a:latin typeface="Arial" pitchFamily="34" charset="0"/>
                <a:cs typeface="Arial" pitchFamily="34" charset="0"/>
              </a:rPr>
              <a:t>Registar as alterações mais relevantes à base de </a:t>
            </a:r>
            <a:r>
              <a:rPr lang="pt-PT" sz="2800" dirty="0" smtClean="0">
                <a:latin typeface="Arial" pitchFamily="34" charset="0"/>
                <a:cs typeface="Arial" pitchFamily="34" charset="0"/>
              </a:rPr>
              <a:t>dados.</a:t>
            </a:r>
            <a:endParaRPr lang="pt-PT" sz="2800" dirty="0">
              <a:latin typeface="Arial" pitchFamily="34" charset="0"/>
              <a:cs typeface="Arial" pitchFamily="34" charset="0"/>
            </a:endParaRPr>
          </a:p>
          <a:p>
            <a:pPr marL="457200" lvl="0" indent="-457200">
              <a:buFont typeface="Arial" pitchFamily="34" charset="0"/>
              <a:buChar char="•"/>
            </a:pPr>
            <a:r>
              <a:rPr lang="pt-PT" sz="2800" dirty="0">
                <a:latin typeface="Arial" pitchFamily="34" charset="0"/>
                <a:cs typeface="Arial" pitchFamily="34" charset="0"/>
              </a:rPr>
              <a:t>Interface eficiente e </a:t>
            </a:r>
            <a:r>
              <a:rPr lang="pt-PT" sz="2800" dirty="0" smtClean="0">
                <a:latin typeface="Arial" pitchFamily="34" charset="0"/>
                <a:cs typeface="Arial" pitchFamily="34" charset="0"/>
              </a:rPr>
              <a:t>intuitiva.</a:t>
            </a:r>
            <a:endParaRPr lang="pt-PT" sz="2800" dirty="0">
              <a:latin typeface="Arial" pitchFamily="34" charset="0"/>
              <a:cs typeface="Arial" pitchFamily="34" charset="0"/>
            </a:endParaRPr>
          </a:p>
          <a:p>
            <a:endParaRPr lang="pt-PT"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41533" y="20418300"/>
            <a:ext cx="11724521" cy="7920880"/>
          </a:xfrm>
          <a:prstGeom prst="rect">
            <a:avLst/>
          </a:prstGeom>
        </p:spPr>
      </p:pic>
      <p:sp>
        <p:nvSpPr>
          <p:cNvPr id="17" name="Rectangle 16"/>
          <p:cNvSpPr/>
          <p:nvPr/>
        </p:nvSpPr>
        <p:spPr>
          <a:xfrm>
            <a:off x="12210168" y="28339180"/>
            <a:ext cx="11724521" cy="235115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TextBox 18"/>
          <p:cNvSpPr txBox="1"/>
          <p:nvPr/>
        </p:nvSpPr>
        <p:spPr>
          <a:xfrm>
            <a:off x="12371677" y="28450186"/>
            <a:ext cx="11705205" cy="2246769"/>
          </a:xfrm>
          <a:prstGeom prst="rect">
            <a:avLst/>
          </a:prstGeom>
          <a:noFill/>
        </p:spPr>
        <p:txBody>
          <a:bodyPr wrap="square" rtlCol="0">
            <a:spAutoFit/>
          </a:bodyPr>
          <a:lstStyle/>
          <a:p>
            <a:r>
              <a:rPr lang="pt-PT" sz="2800" dirty="0" smtClean="0">
                <a:solidFill>
                  <a:schemeClr val="bg1"/>
                </a:solidFill>
                <a:latin typeface="Arial" pitchFamily="34" charset="0"/>
                <a:cs typeface="Arial" pitchFamily="34" charset="0"/>
              </a:rPr>
              <a:t>Os vários pop-ups do mapa de boleias: </a:t>
            </a:r>
          </a:p>
          <a:p>
            <a:r>
              <a:rPr lang="pt-PT" sz="2800" dirty="0" smtClean="0">
                <a:solidFill>
                  <a:schemeClr val="bg1"/>
                </a:solidFill>
                <a:latin typeface="Arial" pitchFamily="34" charset="0"/>
                <a:cs typeface="Arial" pitchFamily="34" charset="0"/>
              </a:rPr>
              <a:t>À esquerda em cima: uma boleia selecionada por um passageiro.</a:t>
            </a:r>
          </a:p>
          <a:p>
            <a:r>
              <a:rPr lang="pt-PT" sz="2800" dirty="0" smtClean="0">
                <a:solidFill>
                  <a:schemeClr val="bg1"/>
                </a:solidFill>
                <a:latin typeface="Arial" pitchFamily="34" charset="0"/>
                <a:cs typeface="Arial" pitchFamily="34" charset="0"/>
              </a:rPr>
              <a:t>À esquerda em baixo: uma boleia selecionada por um não-passageiro.</a:t>
            </a:r>
          </a:p>
          <a:p>
            <a:r>
              <a:rPr lang="pt-PT" sz="2800" dirty="0" smtClean="0">
                <a:solidFill>
                  <a:schemeClr val="bg1"/>
                </a:solidFill>
                <a:latin typeface="Arial" pitchFamily="34" charset="0"/>
                <a:cs typeface="Arial" pitchFamily="34" charset="0"/>
              </a:rPr>
              <a:t>No centro: Uma boleia selecionada por um condutor.</a:t>
            </a:r>
          </a:p>
          <a:p>
            <a:r>
              <a:rPr lang="pt-PT" sz="2800" dirty="0" smtClean="0">
                <a:solidFill>
                  <a:schemeClr val="bg1"/>
                </a:solidFill>
                <a:latin typeface="Arial" pitchFamily="34" charset="0"/>
                <a:cs typeface="Arial" pitchFamily="34" charset="0"/>
              </a:rPr>
              <a:t>À direita: uma célula vazia selecionada por um membro.</a:t>
            </a:r>
            <a:endParaRPr lang="pt-PT" sz="2800" dirty="0">
              <a:solidFill>
                <a:schemeClr val="bg1"/>
              </a:solidFill>
              <a:latin typeface="Arial" pitchFamily="34" charset="0"/>
              <a:cs typeface="Arial" pitchFamily="34" charset="0"/>
            </a:endParaRPr>
          </a:p>
        </p:txBody>
      </p:sp>
      <p:sp>
        <p:nvSpPr>
          <p:cNvPr id="8" name="TextBox 7"/>
          <p:cNvSpPr txBox="1"/>
          <p:nvPr/>
        </p:nvSpPr>
        <p:spPr>
          <a:xfrm>
            <a:off x="12260850" y="13609762"/>
            <a:ext cx="11705204" cy="6124754"/>
          </a:xfrm>
          <a:prstGeom prst="rect">
            <a:avLst/>
          </a:prstGeom>
          <a:noFill/>
        </p:spPr>
        <p:txBody>
          <a:bodyPr wrap="square" rtlCol="0">
            <a:spAutoFit/>
          </a:bodyPr>
          <a:lstStyle/>
          <a:p>
            <a:r>
              <a:rPr lang="pt-PT" sz="2800" dirty="0" smtClean="0">
                <a:latin typeface="Arial" pitchFamily="34" charset="0"/>
                <a:cs typeface="Arial" pitchFamily="34" charset="0"/>
              </a:rPr>
              <a:t>De modo a tornar a aplicação dinâmica e interativa, foram utilizadas as linguagens PHP e Javascript, juntamente com a técnica de programação chamada AJAX.</a:t>
            </a:r>
          </a:p>
          <a:p>
            <a:endParaRPr lang="pt-PT" sz="2800" dirty="0">
              <a:latin typeface="Arial" pitchFamily="34" charset="0"/>
              <a:cs typeface="Arial" pitchFamily="34" charset="0"/>
            </a:endParaRPr>
          </a:p>
          <a:p>
            <a:r>
              <a:rPr lang="pt-PT" sz="2800" dirty="0" smtClean="0">
                <a:latin typeface="Arial" pitchFamily="34" charset="0"/>
                <a:cs typeface="Arial" pitchFamily="34" charset="0"/>
              </a:rPr>
              <a:t>O PHP foi utilizado para estabelecer a ponte entre a base de dados e a página da aplicação, de modo a ser possível visualizar os registos da base de dados na aplicação corretamente.</a:t>
            </a:r>
          </a:p>
          <a:p>
            <a:endParaRPr lang="pt-PT" sz="2800" dirty="0">
              <a:latin typeface="Arial" pitchFamily="34" charset="0"/>
              <a:cs typeface="Arial" pitchFamily="34" charset="0"/>
            </a:endParaRPr>
          </a:p>
          <a:p>
            <a:r>
              <a:rPr lang="pt-PT" sz="2800" dirty="0" smtClean="0">
                <a:latin typeface="Arial" pitchFamily="34" charset="0"/>
                <a:cs typeface="Arial" pitchFamily="34" charset="0"/>
              </a:rPr>
              <a:t>O Javascript foi usado para tornar a aplicação interativa. Com esta linguagem, foi possível tornar o mapa de boleias interagível através de elementos pop-up relacionados a cada boleia ou espaço vazio do mapa.</a:t>
            </a:r>
          </a:p>
          <a:p>
            <a:endParaRPr lang="pt-PT" sz="2800" dirty="0">
              <a:latin typeface="Arial" pitchFamily="34" charset="0"/>
              <a:cs typeface="Arial" pitchFamily="34" charset="0"/>
            </a:endParaRPr>
          </a:p>
          <a:p>
            <a:r>
              <a:rPr lang="pt-PT" sz="2800" dirty="0" smtClean="0">
                <a:latin typeface="Arial" pitchFamily="34" charset="0"/>
                <a:cs typeface="Arial" pitchFamily="34" charset="0"/>
              </a:rPr>
              <a:t>Utilizando o AJAX, foi possível diminuir o fluxo de dados entre o servidor e o utilizador, tornando a aplicação muito mais rápida e eficiente.</a:t>
            </a:r>
          </a:p>
        </p:txBody>
      </p:sp>
      <p:sp>
        <p:nvSpPr>
          <p:cNvPr id="21" name="TextBox 20"/>
          <p:cNvSpPr txBox="1"/>
          <p:nvPr/>
        </p:nvSpPr>
        <p:spPr>
          <a:xfrm>
            <a:off x="12316084" y="31275842"/>
            <a:ext cx="11623938" cy="3970318"/>
          </a:xfrm>
          <a:prstGeom prst="rect">
            <a:avLst/>
          </a:prstGeom>
          <a:noFill/>
        </p:spPr>
        <p:txBody>
          <a:bodyPr wrap="square" rtlCol="0">
            <a:spAutoFit/>
          </a:bodyPr>
          <a:lstStyle/>
          <a:p>
            <a:r>
              <a:rPr lang="pt-PT" sz="2800" dirty="0">
                <a:latin typeface="Arial" pitchFamily="34" charset="0"/>
                <a:cs typeface="Arial" pitchFamily="34" charset="0"/>
              </a:rPr>
              <a:t>Para trabalho futuro, prevê-se a conclusão dos objetivos em falta e a expansão da aplicação para um mercado global, ou seja, tornar a aplicação disponível e operacional para qualquer utilizador e não só para um grupo específico de pessoas. Com algumas alterações à aplicação, é possivel adaptá-la a um meio familiar, onde famílias podem organizar boleias e eventos. Estas alterações incluirão funcionalidades para colocar crianças em cada boleia, a relação familiar entre cada utilizador (pai, mãe, tios, primos,...) e ferramentas específicas ao ambiente familiar (ex: determinar quem leva as crianças à escola).</a:t>
            </a: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53723" y="545244"/>
            <a:ext cx="2027586" cy="2863543"/>
          </a:xfrm>
          <a:prstGeom prst="rect">
            <a:avLst/>
          </a:prstGeom>
        </p:spPr>
      </p:pic>
    </p:spTree>
    <p:extLst>
      <p:ext uri="{BB962C8B-B14F-4D97-AF65-F5344CB8AC3E}">
        <p14:creationId xmlns:p14="http://schemas.microsoft.com/office/powerpoint/2010/main" val="23859507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428</TotalTime>
  <Words>726</Words>
  <Application>Microsoft Office PowerPoint</Application>
  <PresentationFormat>Custom</PresentationFormat>
  <Paragraphs>39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Verve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VascoF</dc:creator>
  <cp:lastModifiedBy>VascoF</cp:lastModifiedBy>
  <cp:revision>16</cp:revision>
  <dcterms:created xsi:type="dcterms:W3CDTF">2015-12-02T13:45:20Z</dcterms:created>
  <dcterms:modified xsi:type="dcterms:W3CDTF">2015-12-04T12:34:16Z</dcterms:modified>
</cp:coreProperties>
</file>