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4"/>
  </p:sldMasterIdLst>
  <p:notesMasterIdLst>
    <p:notesMasterId r:id="rId32"/>
  </p:notesMasterIdLst>
  <p:handoutMasterIdLst>
    <p:handoutMasterId r:id="rId33"/>
  </p:handoutMasterIdLst>
  <p:sldIdLst>
    <p:sldId id="256" r:id="rId5"/>
    <p:sldId id="257" r:id="rId6"/>
    <p:sldId id="262" r:id="rId7"/>
    <p:sldId id="319" r:id="rId8"/>
    <p:sldId id="313" r:id="rId9"/>
    <p:sldId id="317" r:id="rId10"/>
    <p:sldId id="320" r:id="rId11"/>
    <p:sldId id="322" r:id="rId12"/>
    <p:sldId id="267" r:id="rId13"/>
    <p:sldId id="315" r:id="rId14"/>
    <p:sldId id="260" r:id="rId15"/>
    <p:sldId id="318" r:id="rId16"/>
    <p:sldId id="323" r:id="rId17"/>
    <p:sldId id="321" r:id="rId18"/>
    <p:sldId id="324" r:id="rId19"/>
    <p:sldId id="326" r:id="rId20"/>
    <p:sldId id="327" r:id="rId21"/>
    <p:sldId id="325" r:id="rId22"/>
    <p:sldId id="328" r:id="rId23"/>
    <p:sldId id="329" r:id="rId24"/>
    <p:sldId id="330" r:id="rId25"/>
    <p:sldId id="331" r:id="rId26"/>
    <p:sldId id="332" r:id="rId27"/>
    <p:sldId id="333" r:id="rId28"/>
    <p:sldId id="334" r:id="rId29"/>
    <p:sldId id="335" r:id="rId30"/>
    <p:sldId id="26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37DD52-E47A-4369-89A4-D407849C2B84}" v="11" dt="2025-02-03T02:18:40.122"/>
  </p1510:revLst>
</p1510:revInfo>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5660" autoAdjust="0"/>
  </p:normalViewPr>
  <p:slideViewPr>
    <p:cSldViewPr snapToGrid="0">
      <p:cViewPr varScale="1">
        <p:scale>
          <a:sx n="64" d="100"/>
          <a:sy n="64" d="100"/>
        </p:scale>
        <p:origin x="978" y="78"/>
      </p:cViewPr>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2/2/2025</a:t>
            </a:fld>
            <a:endParaRPr lang="en-US" dirty="0"/>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2/2/2025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11</a:t>
            </a:fld>
            <a:endParaRPr lang="en-US" dirty="0"/>
          </a:p>
        </p:txBody>
      </p:sp>
    </p:spTree>
    <p:extLst>
      <p:ext uri="{BB962C8B-B14F-4D97-AF65-F5344CB8AC3E}">
        <p14:creationId xmlns:p14="http://schemas.microsoft.com/office/powerpoint/2010/main" val="547223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12</a:t>
            </a:fld>
            <a:endParaRPr lang="en-US" dirty="0"/>
          </a:p>
        </p:txBody>
      </p:sp>
    </p:spTree>
    <p:extLst>
      <p:ext uri="{BB962C8B-B14F-4D97-AF65-F5344CB8AC3E}">
        <p14:creationId xmlns:p14="http://schemas.microsoft.com/office/powerpoint/2010/main" val="623940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14</a:t>
            </a:fld>
            <a:endParaRPr lang="en-US" dirty="0"/>
          </a:p>
        </p:txBody>
      </p:sp>
    </p:spTree>
    <p:extLst>
      <p:ext uri="{BB962C8B-B14F-4D97-AF65-F5344CB8AC3E}">
        <p14:creationId xmlns:p14="http://schemas.microsoft.com/office/powerpoint/2010/main" val="2718849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27</a:t>
            </a:fld>
            <a:endParaRPr lang="en-US" dirty="0"/>
          </a:p>
        </p:txBody>
      </p:sp>
    </p:spTree>
    <p:extLst>
      <p:ext uri="{BB962C8B-B14F-4D97-AF65-F5344CB8AC3E}">
        <p14:creationId xmlns:p14="http://schemas.microsoft.com/office/powerpoint/2010/main" val="3757332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a:t>
            </a:fld>
            <a:endParaRPr lang="en-US" dirty="0"/>
          </a:p>
        </p:txBody>
      </p:sp>
    </p:spTree>
    <p:extLst>
      <p:ext uri="{BB962C8B-B14F-4D97-AF65-F5344CB8AC3E}">
        <p14:creationId xmlns:p14="http://schemas.microsoft.com/office/powerpoint/2010/main" val="3364165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3</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4</a:t>
            </a:fld>
            <a:endParaRPr lang="en-US" dirty="0"/>
          </a:p>
        </p:txBody>
      </p:sp>
    </p:spTree>
    <p:extLst>
      <p:ext uri="{BB962C8B-B14F-4D97-AF65-F5344CB8AC3E}">
        <p14:creationId xmlns:p14="http://schemas.microsoft.com/office/powerpoint/2010/main" val="828775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5</a:t>
            </a:fld>
            <a:endParaRPr lang="en-US" dirty="0"/>
          </a:p>
        </p:txBody>
      </p:sp>
    </p:spTree>
    <p:extLst>
      <p:ext uri="{BB962C8B-B14F-4D97-AF65-F5344CB8AC3E}">
        <p14:creationId xmlns:p14="http://schemas.microsoft.com/office/powerpoint/2010/main" val="3899098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6</a:t>
            </a:fld>
            <a:endParaRPr lang="en-US" dirty="0"/>
          </a:p>
        </p:txBody>
      </p:sp>
    </p:spTree>
    <p:extLst>
      <p:ext uri="{BB962C8B-B14F-4D97-AF65-F5344CB8AC3E}">
        <p14:creationId xmlns:p14="http://schemas.microsoft.com/office/powerpoint/2010/main" val="3302879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7</a:t>
            </a:fld>
            <a:endParaRPr lang="en-US" dirty="0"/>
          </a:p>
        </p:txBody>
      </p:sp>
    </p:spTree>
    <p:extLst>
      <p:ext uri="{BB962C8B-B14F-4D97-AF65-F5344CB8AC3E}">
        <p14:creationId xmlns:p14="http://schemas.microsoft.com/office/powerpoint/2010/main" val="2734442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9</a:t>
            </a:fld>
            <a:endParaRPr lang="en-US" dirty="0"/>
          </a:p>
        </p:txBody>
      </p:sp>
    </p:spTree>
    <p:extLst>
      <p:ext uri="{BB962C8B-B14F-4D97-AF65-F5344CB8AC3E}">
        <p14:creationId xmlns:p14="http://schemas.microsoft.com/office/powerpoint/2010/main" val="940918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10</a:t>
            </a:fld>
            <a:endParaRPr lang="en-US" dirty="0"/>
          </a:p>
        </p:txBody>
      </p:sp>
    </p:spTree>
    <p:extLst>
      <p:ext uri="{BB962C8B-B14F-4D97-AF65-F5344CB8AC3E}">
        <p14:creationId xmlns:p14="http://schemas.microsoft.com/office/powerpoint/2010/main" val="3772922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785251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18381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031844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ubtitle Pictur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F9E50B4-1616-9029-9FC0-901DDF9BF608}"/>
              </a:ext>
              <a:ext uri="{C183D7F6-B498-43B3-948B-1728B52AA6E4}">
                <adec:decorative xmlns:adec="http://schemas.microsoft.com/office/drawing/2017/decorative" val="1"/>
              </a:ext>
            </a:extLst>
          </p:cNvPr>
          <p:cNvSpPr/>
          <p:nvPr userDrawn="1"/>
        </p:nvSpPr>
        <p:spPr>
          <a:xfrm>
            <a:off x="4449680" y="0"/>
            <a:ext cx="774232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530307" y="430521"/>
            <a:ext cx="3389065" cy="1847528"/>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1954839" y="2511829"/>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74FFBCF-911F-5818-60FE-B018CA677353}"/>
              </a:ext>
            </a:extLst>
          </p:cNvPr>
          <p:cNvSpPr>
            <a:spLocks noGrp="1"/>
          </p:cNvSpPr>
          <p:nvPr>
            <p:ph sz="quarter" idx="15" hasCustomPrompt="1"/>
          </p:nvPr>
        </p:nvSpPr>
        <p:spPr>
          <a:xfrm>
            <a:off x="530307" y="2745610"/>
            <a:ext cx="3389065" cy="3499611"/>
          </a:xfrm>
        </p:spPr>
        <p:txBody>
          <a:bodyPr>
            <a:normAutofit/>
          </a:bodyPr>
          <a:lstStyle>
            <a:lvl1pPr marL="0" indent="0" algn="ctr">
              <a:buNone/>
              <a:defRPr lang="en-US" sz="2000" kern="1200" spc="50" dirty="0">
                <a:solidFill>
                  <a:schemeClr val="tx1">
                    <a:alpha val="60000"/>
                  </a:schemeClr>
                </a:solidFill>
                <a:latin typeface="+mn-lt"/>
                <a:ea typeface="+mn-ea"/>
                <a:cs typeface="+mn-cs"/>
              </a:defRPr>
            </a:lvl1pPr>
            <a:lvl2pPr marL="360000" indent="0">
              <a:buNone/>
              <a:defRPr/>
            </a:lvl2pPr>
            <a:lvl3pPr marL="720000" indent="0">
              <a:buNone/>
              <a:defRPr/>
            </a:lvl3pPr>
            <a:lvl4pPr marL="1080000" indent="0">
              <a:buNone/>
              <a:defRPr/>
            </a:lvl4pPr>
            <a:lvl5pPr marL="1440000" indent="0">
              <a:buNone/>
              <a:defRPr/>
            </a:lvl5pPr>
          </a:lstStyle>
          <a:p>
            <a:pPr marL="0" indent="0" algn="ctr">
              <a:buNone/>
            </a:pPr>
            <a:r>
              <a:rPr lang="en-US" dirty="0"/>
              <a:t>Click to add text</a:t>
            </a:r>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hasCustomPrompt="1"/>
          </p:nvPr>
        </p:nvSpPr>
        <p:spPr>
          <a:xfrm>
            <a:off x="4979988" y="430521"/>
            <a:ext cx="6681704" cy="6019264"/>
          </a:xfrm>
        </p:spPr>
        <p:txBody>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1052376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ictur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0"/>
            <a:ext cx="5170860" cy="4869882"/>
          </a:xfrm>
        </p:spPr>
        <p:txBody>
          <a:bodyPr anchor="ctr">
            <a:noAutofit/>
          </a:bodyPr>
          <a:lstStyle>
            <a:lvl1pPr algn="ctr">
              <a:defRPr sz="4800"/>
            </a:lvl1pPr>
          </a:lstStyle>
          <a:p>
            <a:r>
              <a:rPr lang="en-US" dirty="0"/>
              <a:t>Click to add title</a:t>
            </a:r>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17" name="Group 16">
            <a:extLst>
              <a:ext uri="{FF2B5EF4-FFF2-40B4-BE49-F238E27FC236}">
                <a16:creationId xmlns:a16="http://schemas.microsoft.com/office/drawing/2014/main" id="{FE79776F-EEB5-464D-19DD-92EC7B3B3296}"/>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19" name="Rectangle 18">
              <a:extLst>
                <a:ext uri="{FF2B5EF4-FFF2-40B4-BE49-F238E27FC236}">
                  <a16:creationId xmlns:a16="http://schemas.microsoft.com/office/drawing/2014/main" id="{309A16CC-7006-C92A-F15C-618A3235A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035D8D8D-001E-352F-FE03-CC3EE1D7CFC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51CE1C6F-D1A5-FD45-5120-8F87F05DCFD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FE946A41-95B9-A9F4-17ED-A011312446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69">
                  <a:extLst>
                    <a:ext uri="{FF2B5EF4-FFF2-40B4-BE49-F238E27FC236}">
                      <a16:creationId xmlns:a16="http://schemas.microsoft.com/office/drawing/2014/main" id="{FDFB515A-8805-F10C-2933-35BDDF1DD3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Line 70">
                  <a:extLst>
                    <a:ext uri="{FF2B5EF4-FFF2-40B4-BE49-F238E27FC236}">
                      <a16:creationId xmlns:a16="http://schemas.microsoft.com/office/drawing/2014/main" id="{F63B17C2-189B-28FA-8876-976CC481C7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 name="Group 22">
                <a:extLst>
                  <a:ext uri="{FF2B5EF4-FFF2-40B4-BE49-F238E27FC236}">
                    <a16:creationId xmlns:a16="http://schemas.microsoft.com/office/drawing/2014/main" id="{613E90FB-54AC-A2FC-9D01-C95ACC91FC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5" name="Freeform 68">
                  <a:extLst>
                    <a:ext uri="{FF2B5EF4-FFF2-40B4-BE49-F238E27FC236}">
                      <a16:creationId xmlns:a16="http://schemas.microsoft.com/office/drawing/2014/main" id="{58A6A556-AB2C-1636-63D4-9E2806E367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69">
                  <a:extLst>
                    <a:ext uri="{FF2B5EF4-FFF2-40B4-BE49-F238E27FC236}">
                      <a16:creationId xmlns:a16="http://schemas.microsoft.com/office/drawing/2014/main" id="{A43047F1-413F-99DB-01CC-293FC181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Line 70">
                  <a:extLst>
                    <a:ext uri="{FF2B5EF4-FFF2-40B4-BE49-F238E27FC236}">
                      <a16:creationId xmlns:a16="http://schemas.microsoft.com/office/drawing/2014/main" id="{47C2B72F-C97F-770D-5F99-50DD97EB27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2472699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ubtitl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1"/>
            <a:ext cx="5160757" cy="2972990"/>
          </a:xfrm>
        </p:spPr>
        <p:txBody>
          <a:bodyPr>
            <a:noAutofit/>
          </a:bodyPr>
          <a:lstStyle>
            <a:lvl1pPr algn="ctr">
              <a:defRPr sz="4800"/>
            </a:lvl1pPr>
          </a:lstStyle>
          <a:p>
            <a:r>
              <a:rPr lang="en-US" dirty="0"/>
              <a:t>Click to add title</a:t>
            </a:r>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hasCustomPrompt="1"/>
          </p:nvPr>
        </p:nvSpPr>
        <p:spPr>
          <a:xfrm>
            <a:off x="462643" y="4081727"/>
            <a:ext cx="5160757" cy="1780513"/>
          </a:xfrm>
        </p:spPr>
        <p:txBody>
          <a:bodyPr anchor="t" anchorCtr="0">
            <a:noAutofit/>
          </a:bodyPr>
          <a:lstStyle>
            <a:lvl1pPr marL="0" indent="0" algn="ctr">
              <a:buNone/>
              <a:defRPr lang="en-US" sz="1800" kern="1200" cap="all" spc="300" dirty="0">
                <a:solidFill>
                  <a:schemeClr val="tx1">
                    <a:alpha val="60000"/>
                  </a:schemeClr>
                </a:solidFill>
                <a:latin typeface="+mn-lt"/>
                <a:ea typeface="+mn-ea"/>
                <a:cs typeface="+mn-cs"/>
              </a:defRPr>
            </a:lvl1pPr>
          </a:lstStyle>
          <a:p>
            <a:r>
              <a:rPr lang="en-US" dirty="0">
                <a:cs typeface="Calibri"/>
              </a:rPr>
              <a:t>Click to add subtitle</a:t>
            </a:r>
            <a:endParaRPr lang="en-US" dirty="0"/>
          </a:p>
        </p:txBody>
      </p:sp>
      <p:grpSp>
        <p:nvGrpSpPr>
          <p:cNvPr id="4" name="Group 3">
            <a:extLst>
              <a:ext uri="{FF2B5EF4-FFF2-40B4-BE49-F238E27FC236}">
                <a16:creationId xmlns:a16="http://schemas.microsoft.com/office/drawing/2014/main" id="{741D5DFE-8F3F-B784-41B0-31F1C534B8C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5" name="Rectangle 4">
              <a:extLst>
                <a:ext uri="{FF2B5EF4-FFF2-40B4-BE49-F238E27FC236}">
                  <a16:creationId xmlns:a16="http://schemas.microsoft.com/office/drawing/2014/main" id="{C78FF8C9-13C5-56E2-15F0-726312FF5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14867E99-B662-B6E9-E6E5-C3407AF4191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9" name="Group 18">
                <a:extLst>
                  <a:ext uri="{FF2B5EF4-FFF2-40B4-BE49-F238E27FC236}">
                    <a16:creationId xmlns:a16="http://schemas.microsoft.com/office/drawing/2014/main" id="{17278895-DA26-C127-87C0-697FD9488C98}"/>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830A98F7-AE8F-57AF-4A98-D9FDD5E348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04E85AAB-DBFC-9EFB-0839-BD3BF907CB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FB82D752-7675-919F-1F4E-A662D638CA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315DAC7-8F1F-7516-6093-EF240456E26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2" name="Freeform 68">
                  <a:extLst>
                    <a:ext uri="{FF2B5EF4-FFF2-40B4-BE49-F238E27FC236}">
                      <a16:creationId xmlns:a16="http://schemas.microsoft.com/office/drawing/2014/main" id="{8784DA3A-66FB-8A56-0830-9C7BAE1BDF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7465245-FA5B-23A6-733F-92E4C7D22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E5934380-F9D4-5C01-360B-793C27BC6B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30" name="Group 29">
            <a:extLst>
              <a:ext uri="{FF2B5EF4-FFF2-40B4-BE49-F238E27FC236}">
                <a16:creationId xmlns:a16="http://schemas.microsoft.com/office/drawing/2014/main" id="{DCD2A0D6-CCC5-0E52-3DEA-FC7EDC9C493E}"/>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31" name="Rectangle 30">
              <a:extLst>
                <a:ext uri="{FF2B5EF4-FFF2-40B4-BE49-F238E27FC236}">
                  <a16:creationId xmlns:a16="http://schemas.microsoft.com/office/drawing/2014/main" id="{5952F4BA-7236-1B1C-5216-B9BE515C7C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4555DC04-CCBE-6784-2184-F53E6BB5E1D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33" name="Group 32">
                <a:extLst>
                  <a:ext uri="{FF2B5EF4-FFF2-40B4-BE49-F238E27FC236}">
                    <a16:creationId xmlns:a16="http://schemas.microsoft.com/office/drawing/2014/main" id="{0B9A340D-1663-7DA9-73AE-9B675EF5022F}"/>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38" name="Freeform 68">
                  <a:extLst>
                    <a:ext uri="{FF2B5EF4-FFF2-40B4-BE49-F238E27FC236}">
                      <a16:creationId xmlns:a16="http://schemas.microsoft.com/office/drawing/2014/main" id="{79252168-D1D9-C3CD-EFC8-41C970A058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69">
                  <a:extLst>
                    <a:ext uri="{FF2B5EF4-FFF2-40B4-BE49-F238E27FC236}">
                      <a16:creationId xmlns:a16="http://schemas.microsoft.com/office/drawing/2014/main" id="{BD3D9A06-E42E-5D13-8785-3C0D11DE16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Line 70">
                  <a:extLst>
                    <a:ext uri="{FF2B5EF4-FFF2-40B4-BE49-F238E27FC236}">
                      <a16:creationId xmlns:a16="http://schemas.microsoft.com/office/drawing/2014/main" id="{21834AF8-71F0-5841-4EC6-634FD9FE38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4" name="Group 33">
                <a:extLst>
                  <a:ext uri="{FF2B5EF4-FFF2-40B4-BE49-F238E27FC236}">
                    <a16:creationId xmlns:a16="http://schemas.microsoft.com/office/drawing/2014/main" id="{2D1C1DDF-35C6-613D-DA7C-81FC3E0E96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35" name="Freeform 68">
                  <a:extLst>
                    <a:ext uri="{FF2B5EF4-FFF2-40B4-BE49-F238E27FC236}">
                      <a16:creationId xmlns:a16="http://schemas.microsoft.com/office/drawing/2014/main" id="{F63E067E-30E2-CF93-0F3E-7766C716D4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69">
                  <a:extLst>
                    <a:ext uri="{FF2B5EF4-FFF2-40B4-BE49-F238E27FC236}">
                      <a16:creationId xmlns:a16="http://schemas.microsoft.com/office/drawing/2014/main" id="{E1121437-B5EB-87F8-77CC-3B28244521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Line 70">
                  <a:extLst>
                    <a:ext uri="{FF2B5EF4-FFF2-40B4-BE49-F238E27FC236}">
                      <a16:creationId xmlns:a16="http://schemas.microsoft.com/office/drawing/2014/main" id="{0FC3E6C1-F30C-BEBC-7EBD-1D93DCD05B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spTree>
    <p:extLst>
      <p:ext uri="{BB962C8B-B14F-4D97-AF65-F5344CB8AC3E}">
        <p14:creationId xmlns:p14="http://schemas.microsoft.com/office/powerpoint/2010/main" val="2824389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dirty="0"/>
              <a:t>Click to add title</a:t>
            </a:r>
          </a:p>
        </p:txBody>
      </p:sp>
      <p:sp>
        <p:nvSpPr>
          <p:cNvPr id="10" name="Content Placeholder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89" name="Straight Connector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5" name="Group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Date Placeholder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78445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2968408" y="1187450"/>
            <a:ext cx="6255903" cy="2996901"/>
          </a:xfrm>
        </p:spPr>
        <p:txBody>
          <a:bodyPr>
            <a:noAutofit/>
          </a:bodyPr>
          <a:lstStyle>
            <a:lvl1pPr algn="ctr">
              <a:defRPr sz="4800"/>
            </a:lvl1pPr>
          </a:lstStyle>
          <a:p>
            <a:r>
              <a:rPr lang="en-US" dirty="0"/>
              <a:t>Click to add title</a:t>
            </a:r>
          </a:p>
        </p:txBody>
      </p:sp>
      <p:sp>
        <p:nvSpPr>
          <p:cNvPr id="9" name="Content Placeholder 8">
            <a:extLst>
              <a:ext uri="{FF2B5EF4-FFF2-40B4-BE49-F238E27FC236}">
                <a16:creationId xmlns:a16="http://schemas.microsoft.com/office/drawing/2014/main" id="{1C6B76DB-2767-87C4-10EE-4BBBF2841129}"/>
              </a:ext>
            </a:extLst>
          </p:cNvPr>
          <p:cNvSpPr>
            <a:spLocks noGrp="1"/>
          </p:cNvSpPr>
          <p:nvPr>
            <p:ph sz="quarter" idx="10" hasCustomPrompt="1"/>
          </p:nvPr>
        </p:nvSpPr>
        <p:spPr>
          <a:xfrm>
            <a:off x="2286000" y="4557712"/>
            <a:ext cx="7659688" cy="1639275"/>
          </a:xfrm>
        </p:spPr>
        <p:txBody>
          <a:bodyPr/>
          <a:lstStyle>
            <a:lvl1pPr marL="0" indent="0" algn="ctr" defTabSz="914400" rtl="0" eaLnBrk="1" latinLnBrk="0" hangingPunct="1">
              <a:lnSpc>
                <a:spcPct val="130000"/>
              </a:lnSpc>
              <a:spcBef>
                <a:spcPts val="1000"/>
              </a:spcBef>
              <a:buClr>
                <a:schemeClr val="accent3"/>
              </a:buClr>
              <a:buFont typeface="Arial" panose="020B0604020202020204" pitchFamily="34" charset="0"/>
              <a:buNone/>
              <a:defRPr lang="en-US" sz="1800" kern="1200" cap="all" spc="300" dirty="0" smtClean="0">
                <a:solidFill>
                  <a:schemeClr val="tx1">
                    <a:alpha val="60000"/>
                  </a:schemeClr>
                </a:solidFill>
                <a:latin typeface="+mn-lt"/>
                <a:ea typeface="+mn-ea"/>
                <a:cs typeface="+mn-cs"/>
              </a:defRPr>
            </a:lvl1pPr>
            <a:lvl2pPr marL="360000" indent="0" algn="ctr">
              <a:buFont typeface="Arial" panose="020B0604020202020204" pitchFamily="34" charset="0"/>
              <a:buNone/>
              <a:defRPr/>
            </a:lvl2pPr>
          </a:lstStyle>
          <a:p>
            <a:pPr lvl="0"/>
            <a:r>
              <a:rPr lang="en-US" dirty="0"/>
              <a:t>Click to add text</a:t>
            </a:r>
          </a:p>
          <a:p>
            <a:pPr lvl="1"/>
            <a:endParaRPr lang="en-US" dirty="0"/>
          </a:p>
        </p:txBody>
      </p:sp>
      <p:grpSp>
        <p:nvGrpSpPr>
          <p:cNvPr id="3" name="Group 2">
            <a:extLst>
              <a:ext uri="{FF2B5EF4-FFF2-40B4-BE49-F238E27FC236}">
                <a16:creationId xmlns:a16="http://schemas.microsoft.com/office/drawing/2014/main" id="{99F4A9DA-0E0F-BB15-37FE-7C47230AF41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 name="Group 3">
              <a:extLst>
                <a:ext uri="{FF2B5EF4-FFF2-40B4-BE49-F238E27FC236}">
                  <a16:creationId xmlns:a16="http://schemas.microsoft.com/office/drawing/2014/main" id="{A6D7EE9A-A325-1078-BB60-9FC75CAEB6E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8" name="Freeform 64">
                <a:extLst>
                  <a:ext uri="{FF2B5EF4-FFF2-40B4-BE49-F238E27FC236}">
                    <a16:creationId xmlns:a16="http://schemas.microsoft.com/office/drawing/2014/main" id="{E3B36E34-9750-EC15-036F-4B675C295A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1">
                <a:extLst>
                  <a:ext uri="{FF2B5EF4-FFF2-40B4-BE49-F238E27FC236}">
                    <a16:creationId xmlns:a16="http://schemas.microsoft.com/office/drawing/2014/main" id="{06586384-27A4-246C-E62A-33558F884F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Freeform 61">
                <a:extLst>
                  <a:ext uri="{FF2B5EF4-FFF2-40B4-BE49-F238E27FC236}">
                    <a16:creationId xmlns:a16="http://schemas.microsoft.com/office/drawing/2014/main" id="{5AA0A056-987B-0766-D8E8-C8D89A7EC7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78">
                <a:extLst>
                  <a:ext uri="{FF2B5EF4-FFF2-40B4-BE49-F238E27FC236}">
                    <a16:creationId xmlns:a16="http://schemas.microsoft.com/office/drawing/2014/main" id="{B8359D64-1AAE-C3D6-1AEB-701A902686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84">
                <a:extLst>
                  <a:ext uri="{FF2B5EF4-FFF2-40B4-BE49-F238E27FC236}">
                    <a16:creationId xmlns:a16="http://schemas.microsoft.com/office/drawing/2014/main" id="{40C577F2-9B8C-9987-0FDA-0B46E995AE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87">
                <a:extLst>
                  <a:ext uri="{FF2B5EF4-FFF2-40B4-BE49-F238E27FC236}">
                    <a16:creationId xmlns:a16="http://schemas.microsoft.com/office/drawing/2014/main" id="{E4A8A441-14F2-1181-7C03-9AF4D75DE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Freeform 60">
                <a:extLst>
                  <a:ext uri="{FF2B5EF4-FFF2-40B4-BE49-F238E27FC236}">
                    <a16:creationId xmlns:a16="http://schemas.microsoft.com/office/drawing/2014/main" id="{3A0F5B06-DAD1-414A-4045-AC17788009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59">
                <a:extLst>
                  <a:ext uri="{FF2B5EF4-FFF2-40B4-BE49-F238E27FC236}">
                    <a16:creationId xmlns:a16="http://schemas.microsoft.com/office/drawing/2014/main" id="{6EAB1EB7-4688-82CC-051F-DB66DE38B8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62">
                <a:extLst>
                  <a:ext uri="{FF2B5EF4-FFF2-40B4-BE49-F238E27FC236}">
                    <a16:creationId xmlns:a16="http://schemas.microsoft.com/office/drawing/2014/main" id="{A9AB2401-8BD6-D082-7D34-198A6545D1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65">
                <a:extLst>
                  <a:ext uri="{FF2B5EF4-FFF2-40B4-BE49-F238E27FC236}">
                    <a16:creationId xmlns:a16="http://schemas.microsoft.com/office/drawing/2014/main" id="{3A90FDBC-4B7A-EDE5-0D04-338D0D4465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79">
                <a:extLst>
                  <a:ext uri="{FF2B5EF4-FFF2-40B4-BE49-F238E27FC236}">
                    <a16:creationId xmlns:a16="http://schemas.microsoft.com/office/drawing/2014/main" id="{A8D3C6B9-6FD6-25DA-E318-38517D1729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82">
                <a:extLst>
                  <a:ext uri="{FF2B5EF4-FFF2-40B4-BE49-F238E27FC236}">
                    <a16:creationId xmlns:a16="http://schemas.microsoft.com/office/drawing/2014/main" id="{7B45605F-50DD-B936-79D0-4D5D3DCCF6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Freeform 85">
                <a:extLst>
                  <a:ext uri="{FF2B5EF4-FFF2-40B4-BE49-F238E27FC236}">
                    <a16:creationId xmlns:a16="http://schemas.microsoft.com/office/drawing/2014/main" id="{AA2CCC3A-D444-734A-6925-5778565003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88">
                <a:extLst>
                  <a:ext uri="{FF2B5EF4-FFF2-40B4-BE49-F238E27FC236}">
                    <a16:creationId xmlns:a16="http://schemas.microsoft.com/office/drawing/2014/main" id="{A2BD9A0D-1346-B3F5-7383-79EB805ABD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2" name="Group 51">
                <a:extLst>
                  <a:ext uri="{FF2B5EF4-FFF2-40B4-BE49-F238E27FC236}">
                    <a16:creationId xmlns:a16="http://schemas.microsoft.com/office/drawing/2014/main" id="{16EB22E5-C3DE-A015-B732-9C99977BB7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3" name="Line 63">
                  <a:extLst>
                    <a:ext uri="{FF2B5EF4-FFF2-40B4-BE49-F238E27FC236}">
                      <a16:creationId xmlns:a16="http://schemas.microsoft.com/office/drawing/2014/main" id="{93CF15FE-A466-3FBE-1E87-307BF004FC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Line 66">
                  <a:extLst>
                    <a:ext uri="{FF2B5EF4-FFF2-40B4-BE49-F238E27FC236}">
                      <a16:creationId xmlns:a16="http://schemas.microsoft.com/office/drawing/2014/main" id="{3C84471E-53D8-C7CA-359C-EA3D084335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Line 67">
                  <a:extLst>
                    <a:ext uri="{FF2B5EF4-FFF2-40B4-BE49-F238E27FC236}">
                      <a16:creationId xmlns:a16="http://schemas.microsoft.com/office/drawing/2014/main" id="{BC3DC9EB-7ADF-8A40-A0B1-806A49FDD1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Line 80">
                  <a:extLst>
                    <a:ext uri="{FF2B5EF4-FFF2-40B4-BE49-F238E27FC236}">
                      <a16:creationId xmlns:a16="http://schemas.microsoft.com/office/drawing/2014/main" id="{A9814A17-E78A-F4E9-E11C-91D474D977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Line 83">
                  <a:extLst>
                    <a:ext uri="{FF2B5EF4-FFF2-40B4-BE49-F238E27FC236}">
                      <a16:creationId xmlns:a16="http://schemas.microsoft.com/office/drawing/2014/main" id="{317CBEE3-C973-721D-F6E1-B01AB38460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Line 86">
                  <a:extLst>
                    <a:ext uri="{FF2B5EF4-FFF2-40B4-BE49-F238E27FC236}">
                      <a16:creationId xmlns:a16="http://schemas.microsoft.com/office/drawing/2014/main" id="{B94FEC87-B417-D6A3-C64B-28FBFF77E6B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Line 89">
                  <a:extLst>
                    <a:ext uri="{FF2B5EF4-FFF2-40B4-BE49-F238E27FC236}">
                      <a16:creationId xmlns:a16="http://schemas.microsoft.com/office/drawing/2014/main" id="{E06EF271-57E5-EEF4-D040-2024C9C5E22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 name="Group 4">
              <a:extLst>
                <a:ext uri="{FF2B5EF4-FFF2-40B4-BE49-F238E27FC236}">
                  <a16:creationId xmlns:a16="http://schemas.microsoft.com/office/drawing/2014/main" id="{8B6F3B2D-71C3-22D2-3FE7-AEB56473B07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30" name="Group 29">
                <a:extLst>
                  <a:ext uri="{FF2B5EF4-FFF2-40B4-BE49-F238E27FC236}">
                    <a16:creationId xmlns:a16="http://schemas.microsoft.com/office/drawing/2014/main" id="{97575CCE-8AB7-7F62-6647-54A79E708F6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4" name="Straight Connector 33">
                  <a:extLst>
                    <a:ext uri="{FF2B5EF4-FFF2-40B4-BE49-F238E27FC236}">
                      <a16:creationId xmlns:a16="http://schemas.microsoft.com/office/drawing/2014/main" id="{B17ABC5D-B6B9-F1AF-A5E6-4E86BF397359}"/>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D90BB42-FD51-C2C9-345D-87DED4AC79F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385D3C2A-6509-6882-27B6-96C8742214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0">
                  <a:extLst>
                    <a:ext uri="{FF2B5EF4-FFF2-40B4-BE49-F238E27FC236}">
                      <a16:creationId xmlns:a16="http://schemas.microsoft.com/office/drawing/2014/main" id="{4BF0830E-092E-8582-FD37-25EBB95D93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C380A303-EA12-90C6-733E-C85628E6E95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2" name="Freeform: Shape 31">
                  <a:extLst>
                    <a:ext uri="{FF2B5EF4-FFF2-40B4-BE49-F238E27FC236}">
                      <a16:creationId xmlns:a16="http://schemas.microsoft.com/office/drawing/2014/main" id="{641257D7-35B4-17E4-164F-621D979A03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3" name="Freeform: Shape 32">
                  <a:extLst>
                    <a:ext uri="{FF2B5EF4-FFF2-40B4-BE49-F238E27FC236}">
                      <a16:creationId xmlns:a16="http://schemas.microsoft.com/office/drawing/2014/main" id="{6F3910AB-8CA8-F456-4738-9F48854BD0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7" name="Group 16">
              <a:extLst>
                <a:ext uri="{FF2B5EF4-FFF2-40B4-BE49-F238E27FC236}">
                  <a16:creationId xmlns:a16="http://schemas.microsoft.com/office/drawing/2014/main" id="{B586CB42-F5B6-83EC-94BC-143860A116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9" name="Group 18">
                <a:extLst>
                  <a:ext uri="{FF2B5EF4-FFF2-40B4-BE49-F238E27FC236}">
                    <a16:creationId xmlns:a16="http://schemas.microsoft.com/office/drawing/2014/main" id="{635060AB-ED2F-208F-81B5-BEB45F802F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7" name="Freeform 68">
                  <a:extLst>
                    <a:ext uri="{FF2B5EF4-FFF2-40B4-BE49-F238E27FC236}">
                      <a16:creationId xmlns:a16="http://schemas.microsoft.com/office/drawing/2014/main" id="{6E687AEB-A199-BAD0-2E9A-3ACBFE2841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DAFE85D5-581E-A320-6774-95E0233C56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7270347A-DB8B-CFEA-D5B1-DBC3659BBE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1965131-3F3E-E213-B710-81D71722A97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2" name="Freeform 68">
                  <a:extLst>
                    <a:ext uri="{FF2B5EF4-FFF2-40B4-BE49-F238E27FC236}">
                      <a16:creationId xmlns:a16="http://schemas.microsoft.com/office/drawing/2014/main" id="{A3D07104-0A30-F679-34AF-C21FD6FACE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B13E5798-2DCB-9131-C54F-6F0D08D86F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2F125324-9871-5BDF-13D3-6E4113AFD0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60" name="Group 59">
            <a:extLst>
              <a:ext uri="{FF2B5EF4-FFF2-40B4-BE49-F238E27FC236}">
                <a16:creationId xmlns:a16="http://schemas.microsoft.com/office/drawing/2014/main" id="{BE0CCD1F-2B54-D361-E053-5FF87DD59BCE}"/>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192855" y="716800"/>
            <a:ext cx="3838575" cy="5583025"/>
            <a:chOff x="199766" y="716800"/>
            <a:chExt cx="3838575" cy="5583025"/>
          </a:xfrm>
        </p:grpSpPr>
        <p:grpSp>
          <p:nvGrpSpPr>
            <p:cNvPr id="61" name="Group 60">
              <a:extLst>
                <a:ext uri="{FF2B5EF4-FFF2-40B4-BE49-F238E27FC236}">
                  <a16:creationId xmlns:a16="http://schemas.microsoft.com/office/drawing/2014/main" id="{B3F3EEBC-EBC4-0038-38A9-A494FED7A6E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0" name="Freeform 64">
                <a:extLst>
                  <a:ext uri="{FF2B5EF4-FFF2-40B4-BE49-F238E27FC236}">
                    <a16:creationId xmlns:a16="http://schemas.microsoft.com/office/drawing/2014/main" id="{581DA3CF-C0A0-8E1A-B2CA-B465ACA6C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1">
                <a:extLst>
                  <a:ext uri="{FF2B5EF4-FFF2-40B4-BE49-F238E27FC236}">
                    <a16:creationId xmlns:a16="http://schemas.microsoft.com/office/drawing/2014/main" id="{DB32943F-D66E-F068-1ECE-FF375616F2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1">
                <a:extLst>
                  <a:ext uri="{FF2B5EF4-FFF2-40B4-BE49-F238E27FC236}">
                    <a16:creationId xmlns:a16="http://schemas.microsoft.com/office/drawing/2014/main" id="{3B13BE8F-A9CD-C462-43E9-D182FCF05E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78">
                <a:extLst>
                  <a:ext uri="{FF2B5EF4-FFF2-40B4-BE49-F238E27FC236}">
                    <a16:creationId xmlns:a16="http://schemas.microsoft.com/office/drawing/2014/main" id="{F75852E9-400B-CA0A-4A1A-0B754AE00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84">
                <a:extLst>
                  <a:ext uri="{FF2B5EF4-FFF2-40B4-BE49-F238E27FC236}">
                    <a16:creationId xmlns:a16="http://schemas.microsoft.com/office/drawing/2014/main" id="{1D8ECB49-B6E6-DA8C-61EE-CB6BB20FF4A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87">
                <a:extLst>
                  <a:ext uri="{FF2B5EF4-FFF2-40B4-BE49-F238E27FC236}">
                    <a16:creationId xmlns:a16="http://schemas.microsoft.com/office/drawing/2014/main" id="{53A3DB70-240A-ADEB-E7B2-84B3837F44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60">
                <a:extLst>
                  <a:ext uri="{FF2B5EF4-FFF2-40B4-BE49-F238E27FC236}">
                    <a16:creationId xmlns:a16="http://schemas.microsoft.com/office/drawing/2014/main" id="{9B713D37-E240-145B-9C3E-F8D262CF7B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59">
                <a:extLst>
                  <a:ext uri="{FF2B5EF4-FFF2-40B4-BE49-F238E27FC236}">
                    <a16:creationId xmlns:a16="http://schemas.microsoft.com/office/drawing/2014/main" id="{17B81BF5-2C3A-46BE-E721-022FD3C1F4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62">
                <a:extLst>
                  <a:ext uri="{FF2B5EF4-FFF2-40B4-BE49-F238E27FC236}">
                    <a16:creationId xmlns:a16="http://schemas.microsoft.com/office/drawing/2014/main" id="{2885C111-E5DD-8443-FE17-0569B46EC8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65">
                <a:extLst>
                  <a:ext uri="{FF2B5EF4-FFF2-40B4-BE49-F238E27FC236}">
                    <a16:creationId xmlns:a16="http://schemas.microsoft.com/office/drawing/2014/main" id="{029DD684-1B88-2889-DA3A-5870D67614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Freeform 79">
                <a:extLst>
                  <a:ext uri="{FF2B5EF4-FFF2-40B4-BE49-F238E27FC236}">
                    <a16:creationId xmlns:a16="http://schemas.microsoft.com/office/drawing/2014/main" id="{3C566D20-0174-75CC-D855-AB274699D8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82">
                <a:extLst>
                  <a:ext uri="{FF2B5EF4-FFF2-40B4-BE49-F238E27FC236}">
                    <a16:creationId xmlns:a16="http://schemas.microsoft.com/office/drawing/2014/main" id="{36A8E32A-151B-A3D3-49DE-6008D6C45F3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Freeform 85">
                <a:extLst>
                  <a:ext uri="{FF2B5EF4-FFF2-40B4-BE49-F238E27FC236}">
                    <a16:creationId xmlns:a16="http://schemas.microsoft.com/office/drawing/2014/main" id="{76E7A491-283C-6A17-EB8C-B02383E9A2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3" name="Freeform 88">
                <a:extLst>
                  <a:ext uri="{FF2B5EF4-FFF2-40B4-BE49-F238E27FC236}">
                    <a16:creationId xmlns:a16="http://schemas.microsoft.com/office/drawing/2014/main" id="{E91E0A05-94DE-D7F7-3A60-DEA330713B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4" name="Group 93">
                <a:extLst>
                  <a:ext uri="{FF2B5EF4-FFF2-40B4-BE49-F238E27FC236}">
                    <a16:creationId xmlns:a16="http://schemas.microsoft.com/office/drawing/2014/main" id="{FF3DE174-682A-6361-8639-CDA2D81AA0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5" name="Line 63">
                  <a:extLst>
                    <a:ext uri="{FF2B5EF4-FFF2-40B4-BE49-F238E27FC236}">
                      <a16:creationId xmlns:a16="http://schemas.microsoft.com/office/drawing/2014/main" id="{2234DE9F-CB30-6186-5B72-493836DF14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66">
                  <a:extLst>
                    <a:ext uri="{FF2B5EF4-FFF2-40B4-BE49-F238E27FC236}">
                      <a16:creationId xmlns:a16="http://schemas.microsoft.com/office/drawing/2014/main" id="{DAF283E5-22FA-93DD-FB58-AA9A0424C9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67">
                  <a:extLst>
                    <a:ext uri="{FF2B5EF4-FFF2-40B4-BE49-F238E27FC236}">
                      <a16:creationId xmlns:a16="http://schemas.microsoft.com/office/drawing/2014/main" id="{CE496269-4163-B3BB-A9E1-56F00C65A0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Line 80">
                  <a:extLst>
                    <a:ext uri="{FF2B5EF4-FFF2-40B4-BE49-F238E27FC236}">
                      <a16:creationId xmlns:a16="http://schemas.microsoft.com/office/drawing/2014/main" id="{90179A3F-210B-6566-A4A2-F50DAB4E89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Line 83">
                  <a:extLst>
                    <a:ext uri="{FF2B5EF4-FFF2-40B4-BE49-F238E27FC236}">
                      <a16:creationId xmlns:a16="http://schemas.microsoft.com/office/drawing/2014/main" id="{772AEF66-4E36-6C46-BEE9-2E18CDC2AE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Line 86">
                  <a:extLst>
                    <a:ext uri="{FF2B5EF4-FFF2-40B4-BE49-F238E27FC236}">
                      <a16:creationId xmlns:a16="http://schemas.microsoft.com/office/drawing/2014/main" id="{258703F6-E13A-5C69-B4D3-DE791D24F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Line 89">
                  <a:extLst>
                    <a:ext uri="{FF2B5EF4-FFF2-40B4-BE49-F238E27FC236}">
                      <a16:creationId xmlns:a16="http://schemas.microsoft.com/office/drawing/2014/main" id="{EEC221A3-F3A0-F165-B37C-BF65A34237A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2" name="Group 61">
              <a:extLst>
                <a:ext uri="{FF2B5EF4-FFF2-40B4-BE49-F238E27FC236}">
                  <a16:creationId xmlns:a16="http://schemas.microsoft.com/office/drawing/2014/main" id="{E1BE042E-E49B-4A5F-357E-8DB2C56DDBD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72" name="Group 71">
                <a:extLst>
                  <a:ext uri="{FF2B5EF4-FFF2-40B4-BE49-F238E27FC236}">
                    <a16:creationId xmlns:a16="http://schemas.microsoft.com/office/drawing/2014/main" id="{C166BC29-F4E6-A651-BD21-70A8B85B4D3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6" name="Straight Connector 75">
                  <a:extLst>
                    <a:ext uri="{FF2B5EF4-FFF2-40B4-BE49-F238E27FC236}">
                      <a16:creationId xmlns:a16="http://schemas.microsoft.com/office/drawing/2014/main" id="{6002A7A7-B4BB-9C4C-3948-E72F7F44D1F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F73A36C-4216-A151-D845-77BCCDC9E71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8" name="Rectangle 30">
                  <a:extLst>
                    <a:ext uri="{FF2B5EF4-FFF2-40B4-BE49-F238E27FC236}">
                      <a16:creationId xmlns:a16="http://schemas.microsoft.com/office/drawing/2014/main" id="{5BBF4110-E046-056F-4D58-88966101088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30">
                  <a:extLst>
                    <a:ext uri="{FF2B5EF4-FFF2-40B4-BE49-F238E27FC236}">
                      <a16:creationId xmlns:a16="http://schemas.microsoft.com/office/drawing/2014/main" id="{809EE42A-5648-154F-432A-D9F3570862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72">
                <a:extLst>
                  <a:ext uri="{FF2B5EF4-FFF2-40B4-BE49-F238E27FC236}">
                    <a16:creationId xmlns:a16="http://schemas.microsoft.com/office/drawing/2014/main" id="{A783DC31-F0EF-CF42-ED90-75B1ABD16C4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4" name="Freeform: Shape 73">
                  <a:extLst>
                    <a:ext uri="{FF2B5EF4-FFF2-40B4-BE49-F238E27FC236}">
                      <a16:creationId xmlns:a16="http://schemas.microsoft.com/office/drawing/2014/main" id="{798C938D-4846-6187-1846-8DF73B4DD1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75" name="Freeform: Shape 74">
                  <a:extLst>
                    <a:ext uri="{FF2B5EF4-FFF2-40B4-BE49-F238E27FC236}">
                      <a16:creationId xmlns:a16="http://schemas.microsoft.com/office/drawing/2014/main" id="{E52F3A13-6583-B19D-8326-EDCA4E9994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63" name="Group 62">
              <a:extLst>
                <a:ext uri="{FF2B5EF4-FFF2-40B4-BE49-F238E27FC236}">
                  <a16:creationId xmlns:a16="http://schemas.microsoft.com/office/drawing/2014/main" id="{0AC02D64-2157-DCA3-9D5E-57703AAB781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64" name="Group 63">
                <a:extLst>
                  <a:ext uri="{FF2B5EF4-FFF2-40B4-BE49-F238E27FC236}">
                    <a16:creationId xmlns:a16="http://schemas.microsoft.com/office/drawing/2014/main" id="{7EDD009B-AFCE-7C90-EDC0-4823F23EA1A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69" name="Freeform 68">
                  <a:extLst>
                    <a:ext uri="{FF2B5EF4-FFF2-40B4-BE49-F238E27FC236}">
                      <a16:creationId xmlns:a16="http://schemas.microsoft.com/office/drawing/2014/main" id="{8DCD1D20-6F7B-2005-233C-448F727696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9">
                  <a:extLst>
                    <a:ext uri="{FF2B5EF4-FFF2-40B4-BE49-F238E27FC236}">
                      <a16:creationId xmlns:a16="http://schemas.microsoft.com/office/drawing/2014/main" id="{C701A3C9-3B53-4238-2638-1B8BA0EC5F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Line 70">
                  <a:extLst>
                    <a:ext uri="{FF2B5EF4-FFF2-40B4-BE49-F238E27FC236}">
                      <a16:creationId xmlns:a16="http://schemas.microsoft.com/office/drawing/2014/main" id="{36AC7693-785F-3C83-9A64-E6039FA0E0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5" name="Group 64">
                <a:extLst>
                  <a:ext uri="{FF2B5EF4-FFF2-40B4-BE49-F238E27FC236}">
                    <a16:creationId xmlns:a16="http://schemas.microsoft.com/office/drawing/2014/main" id="{CF359D63-C81D-206A-44F3-F1273C0708F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6" name="Freeform 68">
                  <a:extLst>
                    <a:ext uri="{FF2B5EF4-FFF2-40B4-BE49-F238E27FC236}">
                      <a16:creationId xmlns:a16="http://schemas.microsoft.com/office/drawing/2014/main" id="{220AC73E-818C-B36C-CBD0-B0B5802981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69">
                  <a:extLst>
                    <a:ext uri="{FF2B5EF4-FFF2-40B4-BE49-F238E27FC236}">
                      <a16:creationId xmlns:a16="http://schemas.microsoft.com/office/drawing/2014/main" id="{E5255418-4DCC-DA3A-8A94-1E4253DD4C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Line 70">
                  <a:extLst>
                    <a:ext uri="{FF2B5EF4-FFF2-40B4-BE49-F238E27FC236}">
                      <a16:creationId xmlns:a16="http://schemas.microsoft.com/office/drawing/2014/main" id="{81D8F951-4C97-BFA4-4434-DCEC72D59E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07" name="Straight Connector 106">
            <a:extLst>
              <a:ext uri="{FF2B5EF4-FFF2-40B4-BE49-F238E27FC236}">
                <a16:creationId xmlns:a16="http://schemas.microsoft.com/office/drawing/2014/main" id="{3784D93E-84DF-A671-0102-F4445B9DB2A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4377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3031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6F8AB8B9-9DB5-3592-13B2-C6EAC9964CDC}"/>
              </a:ext>
            </a:extLst>
          </p:cNvPr>
          <p:cNvSpPr>
            <a:spLocks noGrp="1"/>
          </p:cNvSpPr>
          <p:nvPr>
            <p:ph type="title" hasCustomPrompt="1"/>
          </p:nvPr>
        </p:nvSpPr>
        <p:spPr>
          <a:xfrm>
            <a:off x="568164" y="400049"/>
            <a:ext cx="11104724" cy="1185045"/>
          </a:xfrm>
        </p:spPr>
        <p:txBody>
          <a:bodyPr lIns="0">
            <a:normAutofit/>
          </a:bodyPr>
          <a:lstStyle>
            <a:lvl1pPr>
              <a:defRPr sz="3600"/>
            </a:lvl1pPr>
          </a:lstStyle>
          <a:p>
            <a:r>
              <a:rPr lang="en-US" dirty="0"/>
              <a:t>Click to add title</a:t>
            </a:r>
          </a:p>
        </p:txBody>
      </p:sp>
      <p:sp>
        <p:nvSpPr>
          <p:cNvPr id="10" name="Content Placeholder 3">
            <a:extLst>
              <a:ext uri="{FF2B5EF4-FFF2-40B4-BE49-F238E27FC236}">
                <a16:creationId xmlns:a16="http://schemas.microsoft.com/office/drawing/2014/main" id="{96B6B9D5-CD1B-A940-279D-F71F01ADB003}"/>
              </a:ext>
            </a:extLst>
          </p:cNvPr>
          <p:cNvSpPr>
            <a:spLocks noGrp="1"/>
          </p:cNvSpPr>
          <p:nvPr>
            <p:ph sz="half" idx="12" hasCustomPrompt="1"/>
          </p:nvPr>
        </p:nvSpPr>
        <p:spPr>
          <a:xfrm>
            <a:off x="568164"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a:extLst>
              <a:ext uri="{FF2B5EF4-FFF2-40B4-BE49-F238E27FC236}">
                <a16:creationId xmlns:a16="http://schemas.microsoft.com/office/drawing/2014/main" id="{3269BDF9-7C8E-6E41-2B0A-E6156A56F0EF}"/>
              </a:ext>
            </a:extLst>
          </p:cNvPr>
          <p:cNvSpPr>
            <a:spLocks noGrp="1"/>
          </p:cNvSpPr>
          <p:nvPr>
            <p:ph sz="half" idx="13" hasCustomPrompt="1"/>
          </p:nvPr>
        </p:nvSpPr>
        <p:spPr>
          <a:xfrm>
            <a:off x="6274202"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51B8ED33-4EE7-7B50-3C8D-2D43FCEE2B34}"/>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9C8F833A-02FB-E36B-45C9-0645070F68FD}"/>
              </a:ext>
            </a:extLst>
          </p:cNvPr>
          <p:cNvSpPr>
            <a:spLocks noGrp="1"/>
          </p:cNvSpPr>
          <p:nvPr>
            <p:ph type="dt" sz="half" idx="11"/>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3" name="Footer Placeholder 6">
            <a:extLst>
              <a:ext uri="{FF2B5EF4-FFF2-40B4-BE49-F238E27FC236}">
                <a16:creationId xmlns:a16="http://schemas.microsoft.com/office/drawing/2014/main" id="{7BDAEEC9-E6ED-C61A-85C7-C1E0B67B1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E71492A7-053E-DE52-D433-9715A1632BE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393267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hasCustomPrompt="1"/>
          </p:nvPr>
        </p:nvSpPr>
        <p:spPr>
          <a:xfrm>
            <a:off x="3890507" y="395289"/>
            <a:ext cx="7733329" cy="1189806"/>
          </a:xfrm>
        </p:spPr>
        <p:txBody>
          <a:bodyPr lIns="0">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hasCustomPrompt="1"/>
          </p:nvPr>
        </p:nvSpPr>
        <p:spPr>
          <a:xfrm>
            <a:off x="3890507" y="1997132"/>
            <a:ext cx="2765356" cy="4465579"/>
          </a:xfrm>
        </p:spPr>
        <p:txBody>
          <a:bodyPr lIns="0">
            <a:normAutofit/>
          </a:bodyPr>
          <a:lstStyle>
            <a:lvl1pPr>
              <a:defRPr sz="1800"/>
            </a:lvl1pPr>
            <a:lvl2pPr>
              <a:defRPr sz="1800"/>
            </a:lvl2pPr>
            <a:lvl3pPr>
              <a:defRPr sz="1800"/>
            </a:lvl3pPr>
            <a:lvl4pPr>
              <a:defRPr sz="1800"/>
            </a:lvl4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p:txBody>
      </p:sp>
      <p:sp>
        <p:nvSpPr>
          <p:cNvPr id="8" name="Content Placeholder 3">
            <a:extLst>
              <a:ext uri="{FF2B5EF4-FFF2-40B4-BE49-F238E27FC236}">
                <a16:creationId xmlns:a16="http://schemas.microsoft.com/office/drawing/2014/main" id="{C8C1FBAB-005F-F0AD-1BEA-D659045F89F3}"/>
              </a:ext>
            </a:extLst>
          </p:cNvPr>
          <p:cNvSpPr>
            <a:spLocks noGrp="1"/>
          </p:cNvSpPr>
          <p:nvPr>
            <p:ph sz="half" idx="13" hasCustomPrompt="1"/>
          </p:nvPr>
        </p:nvSpPr>
        <p:spPr>
          <a:xfrm>
            <a:off x="6815634" y="1997132"/>
            <a:ext cx="4808202" cy="4232218"/>
          </a:xfrm>
        </p:spPr>
        <p:txBody>
          <a:bodyPr lIns="9144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40CF0BDF-4C70-3A21-D896-DAC13562A29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890509"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A735428F-DCEA-E8DB-1A53-7A9E8B6BD17C}"/>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2700000">
            <a:off x="883418" y="-158956"/>
            <a:ext cx="2457450" cy="3838575"/>
            <a:chOff x="587376" y="280988"/>
            <a:chExt cx="2457450" cy="3838575"/>
          </a:xfrm>
        </p:grpSpPr>
        <p:sp>
          <p:nvSpPr>
            <p:cNvPr id="76" name="Freeform 64">
              <a:extLst>
                <a:ext uri="{FF2B5EF4-FFF2-40B4-BE49-F238E27FC236}">
                  <a16:creationId xmlns:a16="http://schemas.microsoft.com/office/drawing/2014/main" id="{B08950FF-1512-B7DF-BED3-12DAB240CE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1">
              <a:extLst>
                <a:ext uri="{FF2B5EF4-FFF2-40B4-BE49-F238E27FC236}">
                  <a16:creationId xmlns:a16="http://schemas.microsoft.com/office/drawing/2014/main" id="{FED46019-50FE-56DC-07AE-3140B62D99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61">
              <a:extLst>
                <a:ext uri="{FF2B5EF4-FFF2-40B4-BE49-F238E27FC236}">
                  <a16:creationId xmlns:a16="http://schemas.microsoft.com/office/drawing/2014/main" id="{F8344F6F-7BFF-A0C1-6A5C-7C26859CEF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78">
              <a:extLst>
                <a:ext uri="{FF2B5EF4-FFF2-40B4-BE49-F238E27FC236}">
                  <a16:creationId xmlns:a16="http://schemas.microsoft.com/office/drawing/2014/main" id="{B351AD35-F328-430C-AC8C-9C2FCC751B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4">
              <a:extLst>
                <a:ext uri="{FF2B5EF4-FFF2-40B4-BE49-F238E27FC236}">
                  <a16:creationId xmlns:a16="http://schemas.microsoft.com/office/drawing/2014/main" id="{26C9E2DF-5528-DC17-0E3E-5CAB023139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7">
              <a:extLst>
                <a:ext uri="{FF2B5EF4-FFF2-40B4-BE49-F238E27FC236}">
                  <a16:creationId xmlns:a16="http://schemas.microsoft.com/office/drawing/2014/main" id="{C6D0E3D9-FDBB-F24B-58B3-5D64BA3AD9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0">
              <a:extLst>
                <a:ext uri="{FF2B5EF4-FFF2-40B4-BE49-F238E27FC236}">
                  <a16:creationId xmlns:a16="http://schemas.microsoft.com/office/drawing/2014/main" id="{7CEB91EF-B50A-86E9-6E90-5306CC452C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59">
              <a:extLst>
                <a:ext uri="{FF2B5EF4-FFF2-40B4-BE49-F238E27FC236}">
                  <a16:creationId xmlns:a16="http://schemas.microsoft.com/office/drawing/2014/main" id="{9F658E30-2295-292A-732D-35D6A2A3AB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62">
              <a:extLst>
                <a:ext uri="{FF2B5EF4-FFF2-40B4-BE49-F238E27FC236}">
                  <a16:creationId xmlns:a16="http://schemas.microsoft.com/office/drawing/2014/main" id="{46653527-5E94-B1BE-2530-38683A6E58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65">
              <a:extLst>
                <a:ext uri="{FF2B5EF4-FFF2-40B4-BE49-F238E27FC236}">
                  <a16:creationId xmlns:a16="http://schemas.microsoft.com/office/drawing/2014/main" id="{746ECD9D-C4C1-ABBF-B385-62CE7091711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79">
              <a:extLst>
                <a:ext uri="{FF2B5EF4-FFF2-40B4-BE49-F238E27FC236}">
                  <a16:creationId xmlns:a16="http://schemas.microsoft.com/office/drawing/2014/main" id="{F12FD0B4-D775-8778-B4AB-281288125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82">
              <a:extLst>
                <a:ext uri="{FF2B5EF4-FFF2-40B4-BE49-F238E27FC236}">
                  <a16:creationId xmlns:a16="http://schemas.microsoft.com/office/drawing/2014/main" id="{9060E759-708B-81DA-7D61-A5E4FD15AF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85">
              <a:extLst>
                <a:ext uri="{FF2B5EF4-FFF2-40B4-BE49-F238E27FC236}">
                  <a16:creationId xmlns:a16="http://schemas.microsoft.com/office/drawing/2014/main" id="{C1BC18FF-D435-8372-8D36-F0A2E2FF12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88">
              <a:extLst>
                <a:ext uri="{FF2B5EF4-FFF2-40B4-BE49-F238E27FC236}">
                  <a16:creationId xmlns:a16="http://schemas.microsoft.com/office/drawing/2014/main" id="{D7BE903D-C298-1952-7991-8E31C2AF26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0" name="Group 89">
              <a:extLst>
                <a:ext uri="{FF2B5EF4-FFF2-40B4-BE49-F238E27FC236}">
                  <a16:creationId xmlns:a16="http://schemas.microsoft.com/office/drawing/2014/main" id="{B607DCA6-6024-D362-9330-8AFFBBB8A73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1" name="Line 63">
                <a:extLst>
                  <a:ext uri="{FF2B5EF4-FFF2-40B4-BE49-F238E27FC236}">
                    <a16:creationId xmlns:a16="http://schemas.microsoft.com/office/drawing/2014/main" id="{3B80B578-9153-AA37-CCF4-1C530CE74F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2" name="Line 66">
                <a:extLst>
                  <a:ext uri="{FF2B5EF4-FFF2-40B4-BE49-F238E27FC236}">
                    <a16:creationId xmlns:a16="http://schemas.microsoft.com/office/drawing/2014/main" id="{70FF2BF6-5E2B-13B9-B292-51297D0F07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3" name="Line 67">
                <a:extLst>
                  <a:ext uri="{FF2B5EF4-FFF2-40B4-BE49-F238E27FC236}">
                    <a16:creationId xmlns:a16="http://schemas.microsoft.com/office/drawing/2014/main" id="{10EEC0DE-2FA0-2991-F09B-FDB7F90BCF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4" name="Line 80">
                <a:extLst>
                  <a:ext uri="{FF2B5EF4-FFF2-40B4-BE49-F238E27FC236}">
                    <a16:creationId xmlns:a16="http://schemas.microsoft.com/office/drawing/2014/main" id="{FD5727E7-2D7B-1745-2AFE-EE92B123D0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5" name="Line 83">
                <a:extLst>
                  <a:ext uri="{FF2B5EF4-FFF2-40B4-BE49-F238E27FC236}">
                    <a16:creationId xmlns:a16="http://schemas.microsoft.com/office/drawing/2014/main" id="{7E599577-4F0E-E46B-8F38-5DE84B9EB3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86">
                <a:extLst>
                  <a:ext uri="{FF2B5EF4-FFF2-40B4-BE49-F238E27FC236}">
                    <a16:creationId xmlns:a16="http://schemas.microsoft.com/office/drawing/2014/main" id="{EBC3501F-ACA9-9716-54B2-308F761A35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89">
                <a:extLst>
                  <a:ext uri="{FF2B5EF4-FFF2-40B4-BE49-F238E27FC236}">
                    <a16:creationId xmlns:a16="http://schemas.microsoft.com/office/drawing/2014/main" id="{8F837063-D92B-EA3A-1299-475B6632C0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D1A340BC-A6D3-539D-CB1E-965CF9C5DE9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18900000" flipV="1">
            <a:off x="917093" y="3213810"/>
            <a:ext cx="2457450" cy="3838575"/>
            <a:chOff x="587376" y="280988"/>
            <a:chExt cx="2457450" cy="3838575"/>
          </a:xfrm>
        </p:grpSpPr>
        <p:sp>
          <p:nvSpPr>
            <p:cNvPr id="99" name="Freeform 64">
              <a:extLst>
                <a:ext uri="{FF2B5EF4-FFF2-40B4-BE49-F238E27FC236}">
                  <a16:creationId xmlns:a16="http://schemas.microsoft.com/office/drawing/2014/main" id="{7AC7CD44-8A4B-F8A7-C900-0DD35E0EB8B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0" name="Freeform 81">
              <a:extLst>
                <a:ext uri="{FF2B5EF4-FFF2-40B4-BE49-F238E27FC236}">
                  <a16:creationId xmlns:a16="http://schemas.microsoft.com/office/drawing/2014/main" id="{11D7F6C7-DB52-EF70-52AC-898829F0A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1" name="Freeform 61">
              <a:extLst>
                <a:ext uri="{FF2B5EF4-FFF2-40B4-BE49-F238E27FC236}">
                  <a16:creationId xmlns:a16="http://schemas.microsoft.com/office/drawing/2014/main" id="{198FB818-8D72-83A8-92A1-DBF959851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2" name="Freeform 78">
              <a:extLst>
                <a:ext uri="{FF2B5EF4-FFF2-40B4-BE49-F238E27FC236}">
                  <a16:creationId xmlns:a16="http://schemas.microsoft.com/office/drawing/2014/main" id="{3D0C3C81-7CE0-2D78-D02F-F9DCF05011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3" name="Freeform 84">
              <a:extLst>
                <a:ext uri="{FF2B5EF4-FFF2-40B4-BE49-F238E27FC236}">
                  <a16:creationId xmlns:a16="http://schemas.microsoft.com/office/drawing/2014/main" id="{0C7ED120-F30B-14AB-5B2F-B022C86689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 name="Freeform 87">
              <a:extLst>
                <a:ext uri="{FF2B5EF4-FFF2-40B4-BE49-F238E27FC236}">
                  <a16:creationId xmlns:a16="http://schemas.microsoft.com/office/drawing/2014/main" id="{60788874-2352-19A7-D664-0106854D90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5" name="Freeform 60">
              <a:extLst>
                <a:ext uri="{FF2B5EF4-FFF2-40B4-BE49-F238E27FC236}">
                  <a16:creationId xmlns:a16="http://schemas.microsoft.com/office/drawing/2014/main" id="{88B03378-17C4-9F0A-14DE-B0D14C3A5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6" name="Freeform 59">
              <a:extLst>
                <a:ext uri="{FF2B5EF4-FFF2-40B4-BE49-F238E27FC236}">
                  <a16:creationId xmlns:a16="http://schemas.microsoft.com/office/drawing/2014/main" id="{AF0D137B-1827-9F4C-03BB-6D7F26FF517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7" name="Freeform 62">
              <a:extLst>
                <a:ext uri="{FF2B5EF4-FFF2-40B4-BE49-F238E27FC236}">
                  <a16:creationId xmlns:a16="http://schemas.microsoft.com/office/drawing/2014/main" id="{F0D58801-920F-64E9-DD6A-9E41DB9CE1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8" name="Freeform 65">
              <a:extLst>
                <a:ext uri="{FF2B5EF4-FFF2-40B4-BE49-F238E27FC236}">
                  <a16:creationId xmlns:a16="http://schemas.microsoft.com/office/drawing/2014/main" id="{1196BF7F-0B7D-24CC-1BF8-28DE94B2821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9" name="Freeform 79">
              <a:extLst>
                <a:ext uri="{FF2B5EF4-FFF2-40B4-BE49-F238E27FC236}">
                  <a16:creationId xmlns:a16="http://schemas.microsoft.com/office/drawing/2014/main" id="{0055D8F4-D194-4E40-FA91-94F7A1AEC8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82">
              <a:extLst>
                <a:ext uri="{FF2B5EF4-FFF2-40B4-BE49-F238E27FC236}">
                  <a16:creationId xmlns:a16="http://schemas.microsoft.com/office/drawing/2014/main" id="{CBF5427B-8B0F-8276-A243-4B27DA41C3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Freeform 85">
              <a:extLst>
                <a:ext uri="{FF2B5EF4-FFF2-40B4-BE49-F238E27FC236}">
                  <a16:creationId xmlns:a16="http://schemas.microsoft.com/office/drawing/2014/main" id="{200EE055-2A12-AA92-46E4-2FA8D7BA3C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2" name="Freeform 88">
              <a:extLst>
                <a:ext uri="{FF2B5EF4-FFF2-40B4-BE49-F238E27FC236}">
                  <a16:creationId xmlns:a16="http://schemas.microsoft.com/office/drawing/2014/main" id="{3C38B1EC-E4D2-BF06-976B-C14979A121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13" name="Group 112">
              <a:extLst>
                <a:ext uri="{FF2B5EF4-FFF2-40B4-BE49-F238E27FC236}">
                  <a16:creationId xmlns:a16="http://schemas.microsoft.com/office/drawing/2014/main" id="{5BCF6A29-31B0-2441-356B-86247D86DC1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14" name="Line 63">
                <a:extLst>
                  <a:ext uri="{FF2B5EF4-FFF2-40B4-BE49-F238E27FC236}">
                    <a16:creationId xmlns:a16="http://schemas.microsoft.com/office/drawing/2014/main" id="{6EB6905C-ACF6-9AF1-664F-5C0FED8A667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5" name="Line 66">
                <a:extLst>
                  <a:ext uri="{FF2B5EF4-FFF2-40B4-BE49-F238E27FC236}">
                    <a16:creationId xmlns:a16="http://schemas.microsoft.com/office/drawing/2014/main" id="{0E262CE0-BAF1-8146-35BB-AC059F7292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6" name="Line 67">
                <a:extLst>
                  <a:ext uri="{FF2B5EF4-FFF2-40B4-BE49-F238E27FC236}">
                    <a16:creationId xmlns:a16="http://schemas.microsoft.com/office/drawing/2014/main" id="{191EBC3F-760E-86C1-8B21-A117912C6C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7" name="Line 80">
                <a:extLst>
                  <a:ext uri="{FF2B5EF4-FFF2-40B4-BE49-F238E27FC236}">
                    <a16:creationId xmlns:a16="http://schemas.microsoft.com/office/drawing/2014/main" id="{53EAD6B4-1599-2782-D593-2D6148973A1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8" name="Line 83">
                <a:extLst>
                  <a:ext uri="{FF2B5EF4-FFF2-40B4-BE49-F238E27FC236}">
                    <a16:creationId xmlns:a16="http://schemas.microsoft.com/office/drawing/2014/main" id="{809484DC-53A9-6DF0-B3E7-61C4BBC6D22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9" name="Line 86">
                <a:extLst>
                  <a:ext uri="{FF2B5EF4-FFF2-40B4-BE49-F238E27FC236}">
                    <a16:creationId xmlns:a16="http://schemas.microsoft.com/office/drawing/2014/main" id="{631B2D90-841F-130E-48D8-D77FD39A80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 name="Line 89">
                <a:extLst>
                  <a:ext uri="{FF2B5EF4-FFF2-40B4-BE49-F238E27FC236}">
                    <a16:creationId xmlns:a16="http://schemas.microsoft.com/office/drawing/2014/main" id="{54CE9CB3-DC61-CF9B-41AF-A855A9A7F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5" name="Date Placeholder 3">
            <a:extLst>
              <a:ext uri="{FF2B5EF4-FFF2-40B4-BE49-F238E27FC236}">
                <a16:creationId xmlns:a16="http://schemas.microsoft.com/office/drawing/2014/main" id="{51B2F52A-503B-3D02-DD9B-CD13E1192ED9}"/>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6" name="Footer Placeholder 6">
            <a:extLst>
              <a:ext uri="{FF2B5EF4-FFF2-40B4-BE49-F238E27FC236}">
                <a16:creationId xmlns:a16="http://schemas.microsoft.com/office/drawing/2014/main" id="{EA1EAF5E-FFB3-BD50-2D80-15B1A519FC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7" name="Slide Number Placeholder 5">
            <a:extLst>
              <a:ext uri="{FF2B5EF4-FFF2-40B4-BE49-F238E27FC236}">
                <a16:creationId xmlns:a16="http://schemas.microsoft.com/office/drawing/2014/main" id="{686D9679-CDB7-1A17-8236-8B08D90E83F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106116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Pictur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4" name="Title 10">
            <a:extLst>
              <a:ext uri="{FF2B5EF4-FFF2-40B4-BE49-F238E27FC236}">
                <a16:creationId xmlns:a16="http://schemas.microsoft.com/office/drawing/2014/main" id="{4C136262-2D92-08CC-8364-8E00D9FE631A}"/>
              </a:ext>
            </a:extLst>
          </p:cNvPr>
          <p:cNvSpPr>
            <a:spLocks noGrp="1"/>
          </p:cNvSpPr>
          <p:nvPr>
            <p:ph type="title" hasCustomPrompt="1"/>
          </p:nvPr>
        </p:nvSpPr>
        <p:spPr>
          <a:xfrm>
            <a:off x="4313685" y="400049"/>
            <a:ext cx="7310152" cy="1185045"/>
          </a:xfrm>
        </p:spPr>
        <p:txBody>
          <a:bodyPr lIns="0">
            <a:normAutofit/>
          </a:bodyPr>
          <a:lstStyle>
            <a:lvl1pPr>
              <a:defRPr sz="3600"/>
            </a:lvl1pPr>
          </a:lstStyle>
          <a:p>
            <a:r>
              <a:rPr lang="en-US" dirty="0"/>
              <a:t>Click to add title</a:t>
            </a:r>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hasCustomPrompt="1"/>
          </p:nvPr>
        </p:nvSpPr>
        <p:spPr>
          <a:xfrm>
            <a:off x="450810" y="430212"/>
            <a:ext cx="2989063" cy="5997575"/>
          </a:xfrm>
        </p:spPr>
        <p:txBody>
          <a:bodyPr>
            <a:normAutofit/>
          </a:bodyPr>
          <a:lstStyle>
            <a:lvl1pPr marL="0" indent="0" algn="ctr">
              <a:buNone/>
              <a:defRPr sz="12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5" name="Content Placeholder 2">
            <a:extLst>
              <a:ext uri="{FF2B5EF4-FFF2-40B4-BE49-F238E27FC236}">
                <a16:creationId xmlns:a16="http://schemas.microsoft.com/office/drawing/2014/main" id="{8DF82769-951B-3DA0-5C05-D7354E00A372}"/>
              </a:ext>
            </a:extLst>
          </p:cNvPr>
          <p:cNvSpPr>
            <a:spLocks noGrp="1"/>
          </p:cNvSpPr>
          <p:nvPr>
            <p:ph idx="10" hasCustomPrompt="1"/>
          </p:nvPr>
        </p:nvSpPr>
        <p:spPr>
          <a:xfrm>
            <a:off x="4313685" y="1997132"/>
            <a:ext cx="7314440" cy="4232218"/>
          </a:xfrm>
        </p:spPr>
        <p:txBody>
          <a:bodyPr lIns="0">
            <a:normAutofit/>
          </a:bodyPr>
          <a:lstStyle>
            <a:lvl1pPr marL="0" indent="0">
              <a:lnSpc>
                <a:spcPct val="130000"/>
              </a:lnSpc>
              <a:buNone/>
              <a:defRPr sz="1800"/>
            </a:lvl1pPr>
            <a:lvl2pPr marL="360000" indent="0">
              <a:lnSpc>
                <a:spcPct val="130000"/>
              </a:lnSpc>
              <a:buNone/>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9BE138E9-0025-C4F7-43CB-C242E93B3C5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431368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F3412D6E-AE2E-B8C7-3247-1E771842C84E}"/>
              </a:ext>
            </a:extLst>
          </p:cNvPr>
          <p:cNvSpPr>
            <a:spLocks noGrp="1"/>
          </p:cNvSpPr>
          <p:nvPr>
            <p:ph type="dt" sz="half" idx="2"/>
          </p:nvPr>
        </p:nvSpPr>
        <p:spPr>
          <a:xfrm>
            <a:off x="431368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FDA960C8-4CEC-FD5C-58B1-0A33E80158A5}"/>
              </a:ext>
            </a:extLst>
          </p:cNvPr>
          <p:cNvSpPr>
            <a:spLocks noGrp="1"/>
          </p:cNvSpPr>
          <p:nvPr>
            <p:ph type="ftr" sz="quarter" idx="3"/>
          </p:nvPr>
        </p:nvSpPr>
        <p:spPr>
          <a:xfrm>
            <a:off x="6161392" y="6356350"/>
            <a:ext cx="3614737" cy="4608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46500073-CE8C-BD5A-D965-BBB31877FC0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50345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6244943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Table">
    <p:spTree>
      <p:nvGrpSpPr>
        <p:cNvPr id="1" name=""/>
        <p:cNvGrpSpPr/>
        <p:nvPr/>
      </p:nvGrpSpPr>
      <p:grpSpPr>
        <a:xfrm>
          <a:off x="0" y="0"/>
          <a:ext cx="0" cy="0"/>
          <a:chOff x="0" y="0"/>
          <a:chExt cx="0" cy="0"/>
        </a:xfrm>
      </p:grpSpPr>
      <p:sp>
        <p:nvSpPr>
          <p:cNvPr id="4" name="Title 10">
            <a:extLst>
              <a:ext uri="{FF2B5EF4-FFF2-40B4-BE49-F238E27FC236}">
                <a16:creationId xmlns:a16="http://schemas.microsoft.com/office/drawing/2014/main" id="{08188DE9-5A5D-940E-A9B9-5CFB3A7C1A19}"/>
              </a:ext>
            </a:extLst>
          </p:cNvPr>
          <p:cNvSpPr>
            <a:spLocks noGrp="1"/>
          </p:cNvSpPr>
          <p:nvPr>
            <p:ph type="title" hasCustomPrompt="1"/>
          </p:nvPr>
        </p:nvSpPr>
        <p:spPr>
          <a:xfrm>
            <a:off x="568164" y="400049"/>
            <a:ext cx="11047042" cy="1185045"/>
          </a:xfrm>
        </p:spPr>
        <p:txBody>
          <a:bodyPr lIns="0">
            <a:normAutofit/>
          </a:bodyPr>
          <a:lstStyle>
            <a:lvl1pPr>
              <a:defRPr sz="3600"/>
            </a:lvl1pPr>
          </a:lstStyle>
          <a:p>
            <a:r>
              <a:rPr lang="en-US" dirty="0"/>
              <a:t>Click to add title</a:t>
            </a:r>
          </a:p>
        </p:txBody>
      </p:sp>
      <p:sp>
        <p:nvSpPr>
          <p:cNvPr id="5" name="Content Placeholder 2">
            <a:extLst>
              <a:ext uri="{FF2B5EF4-FFF2-40B4-BE49-F238E27FC236}">
                <a16:creationId xmlns:a16="http://schemas.microsoft.com/office/drawing/2014/main" id="{A134A48A-4B33-4D5B-B419-07841EB58903}"/>
              </a:ext>
            </a:extLst>
          </p:cNvPr>
          <p:cNvSpPr>
            <a:spLocks noGrp="1"/>
          </p:cNvSpPr>
          <p:nvPr>
            <p:ph idx="10" hasCustomPrompt="1"/>
          </p:nvPr>
        </p:nvSpPr>
        <p:spPr>
          <a:xfrm>
            <a:off x="568164" y="1997132"/>
            <a:ext cx="4105436" cy="4232218"/>
          </a:xfrm>
        </p:spPr>
        <p:txBody>
          <a:bodyPr lIns="0">
            <a:normAutofit/>
          </a:bodyPr>
          <a:lstStyle>
            <a:lvl1pPr marL="0" indent="0">
              <a:lnSpc>
                <a:spcPct val="130000"/>
              </a:lnSpc>
              <a:buNone/>
              <a:defRPr sz="1800"/>
            </a:lvl1pPr>
            <a:lvl2pPr marL="360000" indent="0">
              <a:lnSpc>
                <a:spcPct val="130000"/>
              </a:lnSpc>
              <a:buNone/>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D84167E6-4D04-7A2D-23CD-96BBAF8BB09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BC648438-1E2A-193E-BB18-7CBA2B4929F7}"/>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704BF0ED-9E99-363F-C319-90444F339F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A5F4DA9D-3116-000E-0A7B-D7B93F32481B}"/>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
        <p:nvSpPr>
          <p:cNvPr id="10" name="Table Placeholder 9">
            <a:extLst>
              <a:ext uri="{FF2B5EF4-FFF2-40B4-BE49-F238E27FC236}">
                <a16:creationId xmlns:a16="http://schemas.microsoft.com/office/drawing/2014/main" id="{98CFB27C-609E-49B0-CA37-A6CCB5E9DC5C}"/>
              </a:ext>
            </a:extLst>
          </p:cNvPr>
          <p:cNvSpPr>
            <a:spLocks noGrp="1"/>
          </p:cNvSpPr>
          <p:nvPr>
            <p:ph type="tbl" sz="quarter" idx="11" hasCustomPrompt="1"/>
          </p:nvPr>
        </p:nvSpPr>
        <p:spPr>
          <a:xfrm>
            <a:off x="4833938" y="1997075"/>
            <a:ext cx="6781268" cy="4232218"/>
          </a:xfrm>
        </p:spPr>
        <p:txBody>
          <a:bodyPr/>
          <a:lstStyle>
            <a:lvl1pPr>
              <a:defRPr/>
            </a:lvl1pPr>
          </a:lstStyle>
          <a:p>
            <a:r>
              <a:rPr lang="en-US" dirty="0"/>
              <a:t>Click to add table</a:t>
            </a:r>
          </a:p>
        </p:txBody>
      </p:sp>
    </p:spTree>
    <p:extLst>
      <p:ext uri="{BB962C8B-B14F-4D97-AF65-F5344CB8AC3E}">
        <p14:creationId xmlns:p14="http://schemas.microsoft.com/office/powerpoint/2010/main" val="38267402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sp>
        <p:nvSpPr>
          <p:cNvPr id="7" name="Title 10">
            <a:extLst>
              <a:ext uri="{FF2B5EF4-FFF2-40B4-BE49-F238E27FC236}">
                <a16:creationId xmlns:a16="http://schemas.microsoft.com/office/drawing/2014/main" id="{120C2CE9-09D7-C315-9A26-E750905F8DE9}"/>
              </a:ext>
            </a:extLst>
          </p:cNvPr>
          <p:cNvSpPr>
            <a:spLocks noGrp="1"/>
          </p:cNvSpPr>
          <p:nvPr>
            <p:ph type="title" hasCustomPrompt="1"/>
          </p:nvPr>
        </p:nvSpPr>
        <p:spPr>
          <a:xfrm>
            <a:off x="3157636" y="400049"/>
            <a:ext cx="8467760" cy="1185045"/>
          </a:xfrm>
        </p:spPr>
        <p:txBody>
          <a:bodyPr lIns="0">
            <a:normAutofit/>
          </a:bodyPr>
          <a:lstStyle>
            <a:lvl1pPr>
              <a:defRPr sz="3600"/>
            </a:lvl1pPr>
          </a:lstStyle>
          <a:p>
            <a:r>
              <a:rPr lang="en-US" dirty="0"/>
              <a:t>Click to add title</a:t>
            </a:r>
          </a:p>
        </p:txBody>
      </p:sp>
      <p:sp>
        <p:nvSpPr>
          <p:cNvPr id="8" name="Content Placeholder 2">
            <a:extLst>
              <a:ext uri="{FF2B5EF4-FFF2-40B4-BE49-F238E27FC236}">
                <a16:creationId xmlns:a16="http://schemas.microsoft.com/office/drawing/2014/main" id="{BB5F0A77-8ECB-36B0-0483-E734AB12FD75}"/>
              </a:ext>
            </a:extLst>
          </p:cNvPr>
          <p:cNvSpPr>
            <a:spLocks noGrp="1"/>
          </p:cNvSpPr>
          <p:nvPr>
            <p:ph idx="11" hasCustomPrompt="1"/>
          </p:nvPr>
        </p:nvSpPr>
        <p:spPr>
          <a:xfrm>
            <a:off x="3157636" y="1997132"/>
            <a:ext cx="5597686" cy="4356056"/>
          </a:xfrm>
        </p:spPr>
        <p:txBody>
          <a:bodyPr lIns="0">
            <a:normAutofit/>
          </a:bodyPr>
          <a:lstStyle>
            <a:lvl1pPr marL="0" indent="0">
              <a:lnSpc>
                <a:spcPct val="130000"/>
              </a:lnSpc>
              <a:buNone/>
              <a:defRPr sz="1800"/>
            </a:lvl1pPr>
            <a:lvl2pPr marL="645750" indent="-285750">
              <a:lnSpc>
                <a:spcPct val="130000"/>
              </a:lnSpc>
              <a:buFont typeface="Arial" panose="020B0604020202020204" pitchFamily="34" charset="0"/>
              <a:buChar char="•"/>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Content Placeholder 2">
            <a:extLst>
              <a:ext uri="{FF2B5EF4-FFF2-40B4-BE49-F238E27FC236}">
                <a16:creationId xmlns:a16="http://schemas.microsoft.com/office/drawing/2014/main" id="{CB4063C8-82E1-0B52-0D41-B642726AD1E6}"/>
              </a:ext>
            </a:extLst>
          </p:cNvPr>
          <p:cNvSpPr>
            <a:spLocks noGrp="1"/>
          </p:cNvSpPr>
          <p:nvPr>
            <p:ph sz="half" idx="10" hasCustomPrompt="1"/>
          </p:nvPr>
        </p:nvSpPr>
        <p:spPr>
          <a:xfrm>
            <a:off x="8945821" y="1997134"/>
            <a:ext cx="2679575" cy="4356054"/>
          </a:xfrm>
        </p:spPr>
        <p:txBody>
          <a:bodyPr>
            <a:normAutofit/>
          </a:bodyPr>
          <a:lstStyle>
            <a:lvl1pPr>
              <a:defRPr sz="1800"/>
            </a:lvl1pPr>
            <a:lvl2pPr>
              <a:defRPr sz="1800"/>
            </a:lvl2pPr>
            <a:lvl3pPr>
              <a:defRPr sz="1800"/>
            </a:lvl3pPr>
            <a:lvl4pPr>
              <a:defRPr sz="1800"/>
            </a:lvl4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p:txBody>
      </p:sp>
      <p:grpSp>
        <p:nvGrpSpPr>
          <p:cNvPr id="93" name="Group 92">
            <a:extLst>
              <a:ext uri="{FF2B5EF4-FFF2-40B4-BE49-F238E27FC236}">
                <a16:creationId xmlns:a16="http://schemas.microsoft.com/office/drawing/2014/main" id="{0374DF95-81A4-1CFF-D87E-1DBCA565C792}"/>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285095" y="457964"/>
            <a:ext cx="2211229" cy="2707415"/>
            <a:chOff x="9728105" y="457964"/>
            <a:chExt cx="2211229" cy="2707415"/>
          </a:xfrm>
        </p:grpSpPr>
        <p:grpSp>
          <p:nvGrpSpPr>
            <p:cNvPr id="94" name="Group 93">
              <a:extLst>
                <a:ext uri="{FF2B5EF4-FFF2-40B4-BE49-F238E27FC236}">
                  <a16:creationId xmlns:a16="http://schemas.microsoft.com/office/drawing/2014/main" id="{C15172FB-4F23-B7CE-4A45-A96A16F64CA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00" name="Group 99">
                <a:extLst>
                  <a:ext uri="{FF2B5EF4-FFF2-40B4-BE49-F238E27FC236}">
                    <a16:creationId xmlns:a16="http://schemas.microsoft.com/office/drawing/2014/main" id="{78A1988F-4EE5-01C8-E1E2-EE21A6AF800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04" name="Straight Connector 103">
                  <a:extLst>
                    <a:ext uri="{FF2B5EF4-FFF2-40B4-BE49-F238E27FC236}">
                      <a16:creationId xmlns:a16="http://schemas.microsoft.com/office/drawing/2014/main" id="{59707535-B3AB-7212-B069-A366ABAFE26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14A54E3-A9EA-3476-B996-946D455F356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6" name="Rectangle 30">
                  <a:extLst>
                    <a:ext uri="{FF2B5EF4-FFF2-40B4-BE49-F238E27FC236}">
                      <a16:creationId xmlns:a16="http://schemas.microsoft.com/office/drawing/2014/main" id="{8096AB25-3A2B-B9B7-A68E-1974E3ED8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30">
                  <a:extLst>
                    <a:ext uri="{FF2B5EF4-FFF2-40B4-BE49-F238E27FC236}">
                      <a16:creationId xmlns:a16="http://schemas.microsoft.com/office/drawing/2014/main" id="{2085403A-97EF-4203-C58B-E41070E516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1" name="Group 100">
                <a:extLst>
                  <a:ext uri="{FF2B5EF4-FFF2-40B4-BE49-F238E27FC236}">
                    <a16:creationId xmlns:a16="http://schemas.microsoft.com/office/drawing/2014/main" id="{B2F8BD77-64E1-4FBD-81A4-E43A307C934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02" name="Freeform: Shape 101">
                  <a:extLst>
                    <a:ext uri="{FF2B5EF4-FFF2-40B4-BE49-F238E27FC236}">
                      <a16:creationId xmlns:a16="http://schemas.microsoft.com/office/drawing/2014/main" id="{323A0F3A-5730-3AFC-409F-6A67460C5A7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3" name="Freeform: Shape 102">
                  <a:extLst>
                    <a:ext uri="{FF2B5EF4-FFF2-40B4-BE49-F238E27FC236}">
                      <a16:creationId xmlns:a16="http://schemas.microsoft.com/office/drawing/2014/main" id="{70681FEE-64CB-7074-366C-42CED63713A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5" name="Group 94">
              <a:extLst>
                <a:ext uri="{FF2B5EF4-FFF2-40B4-BE49-F238E27FC236}">
                  <a16:creationId xmlns:a16="http://schemas.microsoft.com/office/drawing/2014/main" id="{08813273-0B3B-17D4-89E5-22B5D640785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96" name="Group 95">
                <a:extLst>
                  <a:ext uri="{FF2B5EF4-FFF2-40B4-BE49-F238E27FC236}">
                    <a16:creationId xmlns:a16="http://schemas.microsoft.com/office/drawing/2014/main" id="{8DEE50A8-DEB8-82E4-6939-22346B41BF8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98" name="Freeform 68">
                  <a:extLst>
                    <a:ext uri="{FF2B5EF4-FFF2-40B4-BE49-F238E27FC236}">
                      <a16:creationId xmlns:a16="http://schemas.microsoft.com/office/drawing/2014/main" id="{7C268328-6EF0-F968-28D1-9F0E5B0177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9" name="Freeform 69">
                  <a:extLst>
                    <a:ext uri="{FF2B5EF4-FFF2-40B4-BE49-F238E27FC236}">
                      <a16:creationId xmlns:a16="http://schemas.microsoft.com/office/drawing/2014/main" id="{37BFDF79-1029-8C4B-621E-4A6C9DFB6D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7" name="Line 70">
                <a:extLst>
                  <a:ext uri="{FF2B5EF4-FFF2-40B4-BE49-F238E27FC236}">
                    <a16:creationId xmlns:a16="http://schemas.microsoft.com/office/drawing/2014/main" id="{20958208-D7CF-3479-7930-E3FB39DAA4D0}"/>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08" name="Group 107">
            <a:extLst>
              <a:ext uri="{FF2B5EF4-FFF2-40B4-BE49-F238E27FC236}">
                <a16:creationId xmlns:a16="http://schemas.microsoft.com/office/drawing/2014/main" id="{A5445BB5-50E8-C707-7C74-32796AC9867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flipV="1">
            <a:off x="268449" y="3721100"/>
            <a:ext cx="2211229" cy="2707415"/>
            <a:chOff x="9728105" y="457964"/>
            <a:chExt cx="2211229" cy="2707415"/>
          </a:xfrm>
        </p:grpSpPr>
        <p:grpSp>
          <p:nvGrpSpPr>
            <p:cNvPr id="109" name="Group 108">
              <a:extLst>
                <a:ext uri="{FF2B5EF4-FFF2-40B4-BE49-F238E27FC236}">
                  <a16:creationId xmlns:a16="http://schemas.microsoft.com/office/drawing/2014/main" id="{60348311-F256-5764-CF61-E4D36CE7B8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5" name="Group 114">
                <a:extLst>
                  <a:ext uri="{FF2B5EF4-FFF2-40B4-BE49-F238E27FC236}">
                    <a16:creationId xmlns:a16="http://schemas.microsoft.com/office/drawing/2014/main" id="{965C0C66-56A0-6241-4611-3A2493CC25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19" name="Straight Connector 118">
                  <a:extLst>
                    <a:ext uri="{FF2B5EF4-FFF2-40B4-BE49-F238E27FC236}">
                      <a16:creationId xmlns:a16="http://schemas.microsoft.com/office/drawing/2014/main" id="{EACD9C93-31AC-1752-5BBC-966E9B2DBF9F}"/>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D9C47F5-E53F-7F26-B78D-C86305CF012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1" name="Rectangle 30">
                  <a:extLst>
                    <a:ext uri="{FF2B5EF4-FFF2-40B4-BE49-F238E27FC236}">
                      <a16:creationId xmlns:a16="http://schemas.microsoft.com/office/drawing/2014/main" id="{83DE65FD-926B-50A2-C5CD-C1ED2C6BFDB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30">
                  <a:extLst>
                    <a:ext uri="{FF2B5EF4-FFF2-40B4-BE49-F238E27FC236}">
                      <a16:creationId xmlns:a16="http://schemas.microsoft.com/office/drawing/2014/main" id="{B2D4F39F-E241-2969-4965-6940516FC55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6" name="Group 115">
                <a:extLst>
                  <a:ext uri="{FF2B5EF4-FFF2-40B4-BE49-F238E27FC236}">
                    <a16:creationId xmlns:a16="http://schemas.microsoft.com/office/drawing/2014/main" id="{38E667E2-23D6-06EC-B435-059EACC0489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7" name="Freeform: Shape 116">
                  <a:extLst>
                    <a:ext uri="{FF2B5EF4-FFF2-40B4-BE49-F238E27FC236}">
                      <a16:creationId xmlns:a16="http://schemas.microsoft.com/office/drawing/2014/main" id="{76B00091-7194-5945-8734-F08C954FA7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8" name="Freeform: Shape 117">
                  <a:extLst>
                    <a:ext uri="{FF2B5EF4-FFF2-40B4-BE49-F238E27FC236}">
                      <a16:creationId xmlns:a16="http://schemas.microsoft.com/office/drawing/2014/main" id="{BBC29BA4-16A3-1452-4146-20264C0146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10" name="Group 109">
              <a:extLst>
                <a:ext uri="{FF2B5EF4-FFF2-40B4-BE49-F238E27FC236}">
                  <a16:creationId xmlns:a16="http://schemas.microsoft.com/office/drawing/2014/main" id="{6DEF5151-E1C8-79DA-AA94-F406CE561B04}"/>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11" name="Group 110">
                <a:extLst>
                  <a:ext uri="{FF2B5EF4-FFF2-40B4-BE49-F238E27FC236}">
                    <a16:creationId xmlns:a16="http://schemas.microsoft.com/office/drawing/2014/main" id="{A63FFA48-1F7E-5963-4AAD-A6E2C1D4B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3" name="Freeform 68">
                  <a:extLst>
                    <a:ext uri="{FF2B5EF4-FFF2-40B4-BE49-F238E27FC236}">
                      <a16:creationId xmlns:a16="http://schemas.microsoft.com/office/drawing/2014/main" id="{9B0AC0F7-48CE-DBC4-877B-C36BD9A0E2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4" name="Freeform 69">
                  <a:extLst>
                    <a:ext uri="{FF2B5EF4-FFF2-40B4-BE49-F238E27FC236}">
                      <a16:creationId xmlns:a16="http://schemas.microsoft.com/office/drawing/2014/main" id="{9CE55AA7-08FE-768A-DFEA-13EE468895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2" name="Line 70">
                <a:extLst>
                  <a:ext uri="{FF2B5EF4-FFF2-40B4-BE49-F238E27FC236}">
                    <a16:creationId xmlns:a16="http://schemas.microsoft.com/office/drawing/2014/main" id="{EE9CD552-7569-2A39-A082-9790C85B6AA4}"/>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2" name="Straight Connector 1">
            <a:extLst>
              <a:ext uri="{FF2B5EF4-FFF2-40B4-BE49-F238E27FC236}">
                <a16:creationId xmlns:a16="http://schemas.microsoft.com/office/drawing/2014/main" id="{6F9AEDFC-F371-37C8-E0DA-7AAFA49CB82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157636"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0FD4A2EC-3D37-5ED6-3C9F-0CE19E6E5BD2}"/>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4" name="Footer Placeholder 6">
            <a:extLst>
              <a:ext uri="{FF2B5EF4-FFF2-40B4-BE49-F238E27FC236}">
                <a16:creationId xmlns:a16="http://schemas.microsoft.com/office/drawing/2014/main" id="{F4A13167-ABFC-A428-5DDD-7F6BAA8E9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FCEF8E96-D06F-D077-7044-401B18EE50E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486418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sp>
        <p:nvSpPr>
          <p:cNvPr id="10" name="Title 10">
            <a:extLst>
              <a:ext uri="{FF2B5EF4-FFF2-40B4-BE49-F238E27FC236}">
                <a16:creationId xmlns:a16="http://schemas.microsoft.com/office/drawing/2014/main" id="{15290885-2BB2-6DEC-1F8F-AA5FF9F3F3B0}"/>
              </a:ext>
            </a:extLst>
          </p:cNvPr>
          <p:cNvSpPr>
            <a:spLocks noGrp="1"/>
          </p:cNvSpPr>
          <p:nvPr>
            <p:ph type="title" hasCustomPrompt="1"/>
          </p:nvPr>
        </p:nvSpPr>
        <p:spPr>
          <a:xfrm>
            <a:off x="568164" y="400049"/>
            <a:ext cx="11047042" cy="1185045"/>
          </a:xfrm>
        </p:spPr>
        <p:txBody>
          <a:bodyPr lIns="0">
            <a:normAutofit/>
          </a:bodyPr>
          <a:lstStyle>
            <a:lvl1pPr>
              <a:defRPr sz="3600"/>
            </a:lvl1pPr>
          </a:lstStyle>
          <a:p>
            <a:r>
              <a:rPr lang="en-US" dirty="0"/>
              <a:t>Click to add title</a:t>
            </a:r>
          </a:p>
        </p:txBody>
      </p:sp>
      <p:sp>
        <p:nvSpPr>
          <p:cNvPr id="8" name="Table Placeholder 7">
            <a:extLst>
              <a:ext uri="{FF2B5EF4-FFF2-40B4-BE49-F238E27FC236}">
                <a16:creationId xmlns:a16="http://schemas.microsoft.com/office/drawing/2014/main" id="{C06F9AAF-6332-F1FC-4AAC-EF9A6B867C25}"/>
              </a:ext>
            </a:extLst>
          </p:cNvPr>
          <p:cNvSpPr>
            <a:spLocks noGrp="1"/>
          </p:cNvSpPr>
          <p:nvPr>
            <p:ph type="tbl" sz="quarter" idx="10" hasCustomPrompt="1"/>
          </p:nvPr>
        </p:nvSpPr>
        <p:spPr>
          <a:xfrm>
            <a:off x="568324" y="2082801"/>
            <a:ext cx="11055511" cy="3856094"/>
          </a:xfrm>
        </p:spPr>
        <p:txBody>
          <a:bodyPr/>
          <a:lstStyle>
            <a:lvl1pPr>
              <a:defRPr/>
            </a:lvl1pPr>
          </a:lstStyle>
          <a:p>
            <a:r>
              <a:rPr lang="en-US" dirty="0"/>
              <a:t>Click to add table</a:t>
            </a:r>
          </a:p>
        </p:txBody>
      </p:sp>
      <p:cxnSp>
        <p:nvCxnSpPr>
          <p:cNvPr id="2" name="Straight Connector 1">
            <a:extLst>
              <a:ext uri="{FF2B5EF4-FFF2-40B4-BE49-F238E27FC236}">
                <a16:creationId xmlns:a16="http://schemas.microsoft.com/office/drawing/2014/main" id="{09F8C9F9-EE8B-8F0D-2DF6-5E4D272BD01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5A24BD84-5B1C-458E-6F04-4D0EB689EFAC}"/>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5" name="Footer Placeholder 6">
            <a:extLst>
              <a:ext uri="{FF2B5EF4-FFF2-40B4-BE49-F238E27FC236}">
                <a16:creationId xmlns:a16="http://schemas.microsoft.com/office/drawing/2014/main" id="{379A34A7-6D50-3F63-9153-F866AF62D8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D424B4E-13D0-A782-7ECD-A34870A98410}"/>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3990280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7630301" y="533292"/>
            <a:ext cx="4132469" cy="2213542"/>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98061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4" name="Content Placeholder 3">
            <a:extLst>
              <a:ext uri="{FF2B5EF4-FFF2-40B4-BE49-F238E27FC236}">
                <a16:creationId xmlns:a16="http://schemas.microsoft.com/office/drawing/2014/main" id="{8F8E5FA1-697B-6FB5-4F63-346DF5F17039}"/>
              </a:ext>
            </a:extLst>
          </p:cNvPr>
          <p:cNvSpPr>
            <a:spLocks noGrp="1"/>
          </p:cNvSpPr>
          <p:nvPr>
            <p:ph sz="quarter" idx="15" hasCustomPrompt="1"/>
          </p:nvPr>
        </p:nvSpPr>
        <p:spPr>
          <a:xfrm>
            <a:off x="7630067" y="3219450"/>
            <a:ext cx="4128934" cy="3092780"/>
          </a:xfrm>
        </p:spPr>
        <p:txBody>
          <a:bodyPr/>
          <a:lstStyle>
            <a:lvl1pPr marL="0" indent="0" algn="ctr">
              <a:buNone/>
              <a:defRPr lang="en-US" sz="2000" kern="1200" spc="50" dirty="0" smtClean="0">
                <a:solidFill>
                  <a:schemeClr val="tx1">
                    <a:alpha val="60000"/>
                  </a:schemeClr>
                </a:solidFill>
                <a:latin typeface="+mn-lt"/>
                <a:ea typeface="+mn-ea"/>
                <a:cs typeface="Calibri"/>
              </a:defRPr>
            </a:lvl1pPr>
            <a:lvl2pPr marL="360000" indent="0">
              <a:buNone/>
              <a:defRPr lang="en-US" sz="2000" kern="1200" spc="50" dirty="0" smtClean="0">
                <a:solidFill>
                  <a:schemeClr val="tx1">
                    <a:alpha val="60000"/>
                  </a:schemeClr>
                </a:solidFill>
                <a:latin typeface="+mn-lt"/>
                <a:ea typeface="+mn-ea"/>
                <a:cs typeface="Calibri"/>
              </a:defRPr>
            </a:lvl2pPr>
            <a:lvl3pPr marL="720000" indent="0">
              <a:buNone/>
              <a:defRPr lang="en-US" sz="2000" kern="1200" spc="50" dirty="0" smtClean="0">
                <a:solidFill>
                  <a:schemeClr val="tx1">
                    <a:alpha val="60000"/>
                  </a:schemeClr>
                </a:solidFill>
                <a:latin typeface="+mn-lt"/>
                <a:ea typeface="+mn-ea"/>
                <a:cs typeface="Calibri"/>
              </a:defRPr>
            </a:lvl3pPr>
            <a:lvl4pPr marL="1080000" indent="0">
              <a:buNone/>
              <a:defRPr lang="en-US" sz="2000" kern="1200" spc="50" dirty="0" smtClean="0">
                <a:solidFill>
                  <a:schemeClr val="tx1">
                    <a:alpha val="60000"/>
                  </a:schemeClr>
                </a:solidFill>
                <a:latin typeface="+mn-lt"/>
                <a:ea typeface="+mn-ea"/>
                <a:cs typeface="Calibri"/>
              </a:defRPr>
            </a:lvl4pPr>
            <a:lvl5pPr marL="1440000" indent="0">
              <a:buNone/>
              <a:defRPr lang="en-US" sz="2000" kern="1200" spc="50" dirty="0">
                <a:solidFill>
                  <a:schemeClr val="tx1">
                    <a:alpha val="60000"/>
                  </a:schemeClr>
                </a:solidFill>
                <a:latin typeface="+mn-lt"/>
                <a:ea typeface="+mn-ea"/>
                <a:cs typeface="Calibri"/>
              </a:defRPr>
            </a:lvl5pPr>
          </a:lstStyle>
          <a:p>
            <a:pPr lvl="0"/>
            <a:r>
              <a:rPr lang="en-US" dirty="0"/>
              <a:t>Click to add text</a:t>
            </a:r>
          </a:p>
        </p:txBody>
      </p:sp>
    </p:spTree>
    <p:extLst>
      <p:ext uri="{BB962C8B-B14F-4D97-AF65-F5344CB8AC3E}">
        <p14:creationId xmlns:p14="http://schemas.microsoft.com/office/powerpoint/2010/main" val="11894668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4229122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4504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725271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552302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2/2/2025</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a16="http://schemas.microsoft.com/office/drawing/2014/main" id="{17004688-7200-27A0-AED2-FDEA0C50E2E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0962AE0E-CD08-E4A3-B4FB-58E3FB6095C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942343E8-72A7-5457-2C99-D033A36FF0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1C19E638-91EB-75DC-9458-EA0229C044E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6E02EB3D-A45E-B4B7-9E49-65E6921C6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46ED0F2C-33C6-33F8-D25A-653073FA8F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76C992DF-7C76-80E6-220E-5545B437E8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1532E4B2-6FAE-2363-8842-E08A265B0FB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D7AE19E9-E19F-29AF-639C-44EB5FB5E3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FC6B75DA-401A-8C4D-421A-4A0230030C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83B7B7D8-FAE1-EF25-3177-C597CA2855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D8189C2B-39BF-F3AD-761F-3EC5A41393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9B3C11E0-E220-6347-106F-7361EEF4B7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79AAD932-DEE5-826A-1B8E-BF1B2B2BB3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A9BA9C23-F16A-423E-DB70-2BBBE58B0C8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237FA726-DD02-A25D-C698-4FB16B377C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A0991B4B-EDB7-1AEE-679D-75A7958333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198D13E0-51CA-CC43-BFAD-752CD4E5ED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979DDC47-298E-AFD7-CE86-9F24018FCB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FDF6497C-C9D8-77C1-9EC1-AA3DC693FD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F94954A5-B504-9802-E8A3-D92A434B215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26CA4C70-E5AD-FFC4-4F64-9029A88E16B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C2F66C97-233E-069E-842E-FC7DD613F3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AA0F3696-6B0D-543A-4D40-8B145249C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29D21825-8498-CADF-8EB5-D08C5C4348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D1EBC7BA-66A7-56E5-19F7-65B9A2BE6E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41A6EA28-930F-EBBA-43EE-6CB627294A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5297B34D-B81D-6350-4194-484D7EC282F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DD7C599E-910F-8D88-3AA0-B24C9A79E1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E663B789-16D2-7968-1AB9-E036E4D428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EBE4D28C-9D5D-2CDF-4E98-5D046F140C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9D439ED-096C-BC38-ECCB-78B2B5178F8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E820AB2-DB7A-A79D-FAE4-35AC3D677C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88E5C4B-5B7B-FDA4-A576-7854A9D159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E3C02BC9-4E4F-3743-8563-808D6A0B43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D0EF96EA-252F-062A-E566-42ABC6B903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58DCE928-965C-EA85-F5C1-24E19E45854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B5B70EF0-D01D-E5DD-0234-6B93EE439E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0351E2-397A-7FC9-6BE5-A3018AAB2BD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9EE4DD70-FCD0-DFFE-52A6-0DE9BC23311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466F87F-6F35-E28C-1556-6383A82F7F8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D4FD8A8E-2B46-F940-BD0E-086FCF7666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7532BE26-5B7C-EE9E-4191-8A54CDBBD6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BFC8ECE6-D59A-9EE4-CB81-D6162F00D8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15080BC2-EE72-5D70-6666-DEBC4916533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393AA0A3-2A8A-2332-F348-F88D6E1F3B3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54355255-9D4E-147B-DA9E-4FFB14E7C1B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0C229BCD-A083-BC81-2151-41E4947E04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F138DCEE-5B8D-D5E5-54B6-6B0BA01F6E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F00BD61F-0747-E748-6BFB-CB875F4942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7C45B1B-92EA-5E82-24D1-931DB8AF99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11B1265-0119-731D-E758-7C0BAFE4B5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35056C9E-95B1-E743-9A73-5A39803B74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873B7450-9F65-5384-2976-127FD87757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93FE1A96-9FB8-DD4B-5EB8-26A91007B6E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07C997E7-D2EC-2533-34E1-ADA752DD0A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CDFD69D0-D4F6-6990-4E0A-C6FEB0CE49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825CB36E-9726-A54C-5717-F6A428FED5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F8184497-7251-D4E9-F39C-EE556E4B10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835D68A6-6C40-806B-C58A-25B22D6BC6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E36097E1-57E6-7188-7C0D-36C56EF55F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9C1BAB2A-BA9C-8C5A-13B8-CE9C056AE65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F8DCA4A-A0D6-514F-47BB-541F133C69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0BEDD737-7AD9-32AF-DA50-AE940D883A1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361792E-BF11-44DD-3900-9EE92815F3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EF08723B-66BF-73AE-106A-58DBBBABFA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866A6C7D-739E-6ED2-8DC9-F62F969772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CAE0274-E38E-54A4-13C4-FFD1A9DDC6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7561DEAF-B810-94D1-71BB-2116BFFFA7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323C31A5-9409-F839-90BA-3883DC53230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42742EC4-5A1C-631E-398C-F3C5A9C4A2E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D2C0A335-0DBB-9CDA-7CB6-64689BB782A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1B6FD8-0F3F-70F9-2457-87BB8AAB793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44ACA065-23B9-0399-85C9-8821480A7D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360F78FE-550E-F182-27C9-8D0D0411F4D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82BEC42F-0A94-4DB3-9210-90D9BA7610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4639297D-A086-3111-DE35-3ADFC63EC5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0A57F373-E650-007D-EF3A-125835724B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3F7AA1C2-3BC9-2CC2-246C-891EEAAAAAD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8095730D-9E3D-CB3A-4FF1-D9B51A162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FDC9A03-E7DE-3D3E-74F8-C2990A5082F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3B430687-A11D-CFC5-B7C6-AF9A479146F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F9EEDCBB-CCC4-61BB-3480-8D21A3D2F1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0038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9105187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40213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8089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8199903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 id="2147483714" r:id="rId20"/>
    <p:sldLayoutId id="2147483715" r:id="rId21"/>
    <p:sldLayoutId id="2147483716" r:id="rId22"/>
    <p:sldLayoutId id="2147483717" r:id="rId23"/>
    <p:sldLayoutId id="2147483672" r:id="rId24"/>
  </p:sldLayoutIdLst>
  <p:hf sldNum="0" hdr="0" ft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hyperlink" Target="https://www.techscience.com/iasc/v32n2/45593/html#fig-14" TargetMode="Externa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2107200" y="1126945"/>
            <a:ext cx="7977600" cy="2085696"/>
          </a:xfrm>
        </p:spPr>
        <p:txBody>
          <a:bodyPr>
            <a:noAutofit/>
          </a:bodyPr>
          <a:lstStyle/>
          <a:p>
            <a:r>
              <a:rPr lang="en-US" dirty="0"/>
              <a:t>Multi Disease</a:t>
            </a:r>
            <a:br>
              <a:rPr lang="en-US" dirty="0"/>
            </a:br>
            <a:r>
              <a:rPr lang="en-US" dirty="0"/>
              <a:t>Prediction</a:t>
            </a:r>
          </a:p>
        </p:txBody>
      </p:sp>
      <p:sp>
        <p:nvSpPr>
          <p:cNvPr id="3" name="Subtitle 2">
            <a:extLst>
              <a:ext uri="{FF2B5EF4-FFF2-40B4-BE49-F238E27FC236}">
                <a16:creationId xmlns:a16="http://schemas.microsoft.com/office/drawing/2014/main" id="{448E587B-81A7-DE18-60BC-76E73E0674A1}"/>
              </a:ext>
            </a:extLst>
          </p:cNvPr>
          <p:cNvSpPr>
            <a:spLocks noGrp="1"/>
          </p:cNvSpPr>
          <p:nvPr>
            <p:ph type="subTitle" idx="1"/>
          </p:nvPr>
        </p:nvSpPr>
        <p:spPr/>
        <p:txBody>
          <a:bodyPr/>
          <a:lstStyle/>
          <a:p>
            <a:r>
              <a:rPr lang="en-US" dirty="0"/>
              <a:t>Presented by</a:t>
            </a:r>
          </a:p>
          <a:p>
            <a:r>
              <a:rPr lang="en-US" dirty="0"/>
              <a:t>Vaseela Fathima R</a:t>
            </a:r>
          </a:p>
          <a:p>
            <a:r>
              <a:rPr lang="en-US" dirty="0"/>
              <a:t>MDTM35</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7F9A0-D364-C129-711E-DB39F65EEDBD}"/>
              </a:ext>
            </a:extLst>
          </p:cNvPr>
          <p:cNvSpPr>
            <a:spLocks noGrp="1"/>
          </p:cNvSpPr>
          <p:nvPr>
            <p:ph type="title"/>
          </p:nvPr>
        </p:nvSpPr>
        <p:spPr>
          <a:xfrm>
            <a:off x="803010" y="55275"/>
            <a:ext cx="5292990" cy="1185045"/>
          </a:xfrm>
        </p:spPr>
        <p:txBody>
          <a:bodyPr/>
          <a:lstStyle/>
          <a:p>
            <a:r>
              <a:rPr lang="en-US" dirty="0"/>
              <a:t>DFA and PPE Analysis:</a:t>
            </a:r>
          </a:p>
        </p:txBody>
      </p:sp>
      <p:pic>
        <p:nvPicPr>
          <p:cNvPr id="4098" name="Picture 2">
            <a:extLst>
              <a:ext uri="{FF2B5EF4-FFF2-40B4-BE49-F238E27FC236}">
                <a16:creationId xmlns:a16="http://schemas.microsoft.com/office/drawing/2014/main" id="{6438340D-3587-8B35-4B04-D2A964F5D198}"/>
              </a:ext>
            </a:extLst>
          </p:cNvPr>
          <p:cNvPicPr>
            <a:picLocks noGrp="1" noChangeAspect="1" noChangeArrowheads="1"/>
          </p:cNvPicPr>
          <p:nvPr>
            <p:ph sz="half" idx="12"/>
          </p:nvPr>
        </p:nvPicPr>
        <p:blipFill>
          <a:blip r:embed="rId3">
            <a:extLst>
              <a:ext uri="{28A0092B-C50C-407E-A947-70E740481C1C}">
                <a14:useLocalDpi xmlns:a14="http://schemas.microsoft.com/office/drawing/2010/main" val="0"/>
              </a:ext>
            </a:extLst>
          </a:blip>
          <a:srcRect/>
          <a:stretch>
            <a:fillRect/>
          </a:stretch>
        </p:blipFill>
        <p:spPr bwMode="auto">
          <a:xfrm>
            <a:off x="568324" y="1469036"/>
            <a:ext cx="6462063" cy="4988915"/>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1F0C0F35-4155-2786-72E0-E11CCBCA0642}"/>
              </a:ext>
            </a:extLst>
          </p:cNvPr>
          <p:cNvSpPr>
            <a:spLocks noGrp="1"/>
          </p:cNvSpPr>
          <p:nvPr>
            <p:ph sz="half" idx="13"/>
          </p:nvPr>
        </p:nvSpPr>
        <p:spPr>
          <a:xfrm>
            <a:off x="7210270" y="854439"/>
            <a:ext cx="4462618" cy="5374911"/>
          </a:xfrm>
        </p:spPr>
        <p:txBody>
          <a:bodyPr>
            <a:normAutofit fontScale="92500" lnSpcReduction="20000"/>
          </a:bodyPr>
          <a:lstStyle/>
          <a:p>
            <a:r>
              <a:rPr lang="en-US" b="1" dirty="0">
                <a:ea typeface="ADLaM Display" panose="020F0502020204030204" pitchFamily="2" charset="0"/>
                <a:cs typeface="ADLaM Display" panose="020F0502020204030204" pitchFamily="2" charset="0"/>
              </a:rPr>
              <a:t>Insights:</a:t>
            </a:r>
          </a:p>
          <a:p>
            <a:pPr>
              <a:buFont typeface="+mj-lt"/>
              <a:buAutoNum type="arabicPeriod"/>
            </a:pPr>
            <a:r>
              <a:rPr lang="en-US" b="1" dirty="0">
                <a:ea typeface="ADLaM Display" panose="020F0502020204030204" pitchFamily="2" charset="0"/>
                <a:cs typeface="ADLaM Display" panose="020F0502020204030204" pitchFamily="2" charset="0"/>
              </a:rPr>
              <a:t>DFA</a:t>
            </a:r>
            <a:r>
              <a:rPr lang="en-US" dirty="0">
                <a:ea typeface="ADLaM Display" panose="020F0502020204030204" pitchFamily="2" charset="0"/>
                <a:cs typeface="ADLaM Display" panose="020F0502020204030204" pitchFamily="2" charset="0"/>
              </a:rPr>
              <a:t>: Healthy individuals (status = 0) may show more regular fluctuations in speech (lower DFA values), while individuals with Parkinson's (status = 1) may show more irregular fluctuations (higher DFA values).</a:t>
            </a:r>
          </a:p>
          <a:p>
            <a:pPr>
              <a:buFont typeface="+mj-lt"/>
              <a:buAutoNum type="arabicPeriod"/>
            </a:pPr>
            <a:r>
              <a:rPr lang="en-US" b="1" dirty="0">
                <a:ea typeface="ADLaM Display" panose="020F0502020204030204" pitchFamily="2" charset="0"/>
                <a:cs typeface="ADLaM Display" panose="020F0502020204030204" pitchFamily="2" charset="0"/>
              </a:rPr>
              <a:t>PPE</a:t>
            </a:r>
            <a:r>
              <a:rPr lang="en-US" dirty="0">
                <a:ea typeface="ADLaM Display" panose="020F0502020204030204" pitchFamily="2" charset="0"/>
                <a:cs typeface="ADLaM Display" panose="020F0502020204030204" pitchFamily="2" charset="0"/>
              </a:rPr>
              <a:t>: Like DFA, individuals with Parkinson's disease may have higher PPE values, reflecting more irregularities in their pitch periods compared to healthy individuals.</a:t>
            </a:r>
          </a:p>
          <a:p>
            <a:r>
              <a:rPr lang="en-US" dirty="0">
                <a:ea typeface="ADLaM Display" panose="020F0502020204030204" pitchFamily="2" charset="0"/>
                <a:cs typeface="ADLaM Display" panose="020F0502020204030204" pitchFamily="2" charset="0"/>
              </a:rPr>
              <a:t>These visualizations can help in understanding how Parkinson's affects the rhythm and flow of speech, which can be vital for diagnosing the disease based on voice data.</a:t>
            </a:r>
          </a:p>
          <a:p>
            <a:endParaRPr lang="en-US" dirty="0">
              <a:ea typeface="ADLaM Display" panose="020F0502020204030204" pitchFamily="2" charset="0"/>
              <a:cs typeface="ADLaM Display" panose="020F0502020204030204" pitchFamily="2" charset="0"/>
            </a:endParaRPr>
          </a:p>
        </p:txBody>
      </p:sp>
    </p:spTree>
    <p:extLst>
      <p:ext uri="{BB962C8B-B14F-4D97-AF65-F5344CB8AC3E}">
        <p14:creationId xmlns:p14="http://schemas.microsoft.com/office/powerpoint/2010/main" val="2723865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Multiple Output Classifier</a:t>
            </a:r>
          </a:p>
        </p:txBody>
      </p:sp>
      <p:sp>
        <p:nvSpPr>
          <p:cNvPr id="18" name="Content Placeholder 17">
            <a:extLst>
              <a:ext uri="{FF2B5EF4-FFF2-40B4-BE49-F238E27FC236}">
                <a16:creationId xmlns:a16="http://schemas.microsoft.com/office/drawing/2014/main" id="{23780F96-A835-781A-F44F-1A735EFD59C0}"/>
              </a:ext>
            </a:extLst>
          </p:cNvPr>
          <p:cNvSpPr>
            <a:spLocks noGrp="1"/>
          </p:cNvSpPr>
          <p:nvPr>
            <p:ph idx="10"/>
          </p:nvPr>
        </p:nvSpPr>
        <p:spPr/>
        <p:txBody>
          <a:bodyPr/>
          <a:lstStyle/>
          <a:p>
            <a:r>
              <a:rPr lang="en-US" sz="1800" b="0" i="0" u="none" strike="noStrike" dirty="0">
                <a:solidFill>
                  <a:srgbClr val="000000"/>
                </a:solidFill>
                <a:effectLst/>
                <a:latin typeface="Arial" panose="020B0604020202020204" pitchFamily="34" charset="0"/>
              </a:rPr>
              <a:t>	Cross-validation to ensure robustness.</a:t>
            </a:r>
          </a:p>
          <a:p>
            <a:endParaRPr lang="en-US" dirty="0"/>
          </a:p>
        </p:txBody>
      </p:sp>
      <p:pic>
        <p:nvPicPr>
          <p:cNvPr id="4" name="Picture 3">
            <a:extLst>
              <a:ext uri="{FF2B5EF4-FFF2-40B4-BE49-F238E27FC236}">
                <a16:creationId xmlns:a16="http://schemas.microsoft.com/office/drawing/2014/main" id="{1E3CF956-D3EE-14CC-5660-27B23CBFD6BC}"/>
              </a:ext>
            </a:extLst>
          </p:cNvPr>
          <p:cNvPicPr>
            <a:picLocks noChangeAspect="1"/>
          </p:cNvPicPr>
          <p:nvPr/>
        </p:nvPicPr>
        <p:blipFill>
          <a:blip r:embed="rId3"/>
          <a:stretch>
            <a:fillRect/>
          </a:stretch>
        </p:blipFill>
        <p:spPr>
          <a:xfrm>
            <a:off x="5188109" y="1798664"/>
            <a:ext cx="6435727" cy="4430686"/>
          </a:xfrm>
          <a:prstGeom prst="rect">
            <a:avLst/>
          </a:prstGeom>
        </p:spPr>
      </p:pic>
    </p:spTree>
    <p:extLst>
      <p:ext uri="{BB962C8B-B14F-4D97-AF65-F5344CB8AC3E}">
        <p14:creationId xmlns:p14="http://schemas.microsoft.com/office/powerpoint/2010/main" val="4212917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7900A-321E-9B5B-1413-B314F2F36F75}"/>
              </a:ext>
            </a:extLst>
          </p:cNvPr>
          <p:cNvSpPr>
            <a:spLocks noGrp="1"/>
          </p:cNvSpPr>
          <p:nvPr>
            <p:ph type="title"/>
          </p:nvPr>
        </p:nvSpPr>
        <p:spPr>
          <a:xfrm>
            <a:off x="478061" y="175197"/>
            <a:ext cx="8467760" cy="1185045"/>
          </a:xfrm>
        </p:spPr>
        <p:txBody>
          <a:bodyPr/>
          <a:lstStyle/>
          <a:p>
            <a:r>
              <a:rPr lang="en-US" dirty="0"/>
              <a:t>Final Output Page:</a:t>
            </a:r>
          </a:p>
        </p:txBody>
      </p:sp>
      <p:pic>
        <p:nvPicPr>
          <p:cNvPr id="6" name="Content Placeholder 5">
            <a:extLst>
              <a:ext uri="{FF2B5EF4-FFF2-40B4-BE49-F238E27FC236}">
                <a16:creationId xmlns:a16="http://schemas.microsoft.com/office/drawing/2014/main" id="{093BAFED-AC51-18C7-E6F8-7F0D836578B0}"/>
              </a:ext>
            </a:extLst>
          </p:cNvPr>
          <p:cNvPicPr>
            <a:picLocks noGrp="1" noChangeAspect="1"/>
          </p:cNvPicPr>
          <p:nvPr>
            <p:ph idx="11"/>
          </p:nvPr>
        </p:nvPicPr>
        <p:blipFill>
          <a:blip r:embed="rId3"/>
          <a:stretch>
            <a:fillRect/>
          </a:stretch>
        </p:blipFill>
        <p:spPr>
          <a:xfrm>
            <a:off x="1079292" y="1828800"/>
            <a:ext cx="7675771" cy="5029200"/>
          </a:xfrm>
        </p:spPr>
      </p:pic>
      <p:sp>
        <p:nvSpPr>
          <p:cNvPr id="4" name="Content Placeholder 3">
            <a:extLst>
              <a:ext uri="{FF2B5EF4-FFF2-40B4-BE49-F238E27FC236}">
                <a16:creationId xmlns:a16="http://schemas.microsoft.com/office/drawing/2014/main" id="{67EC3CA0-178A-3589-C916-CA7F321825A5}"/>
              </a:ext>
            </a:extLst>
          </p:cNvPr>
          <p:cNvSpPr>
            <a:spLocks noGrp="1"/>
          </p:cNvSpPr>
          <p:nvPr>
            <p:ph sz="half" idx="10"/>
          </p:nvPr>
        </p:nvSpPr>
        <p:spPr>
          <a:xfrm>
            <a:off x="8945821" y="1997134"/>
            <a:ext cx="2679575" cy="1960269"/>
          </a:xfrm>
        </p:spPr>
        <p:txBody>
          <a:bodyPr>
            <a:normAutofit/>
          </a:bodyPr>
          <a:lstStyle/>
          <a:p>
            <a:r>
              <a:rPr lang="en-US" dirty="0"/>
              <a:t>Cross Validate multiple classifier</a:t>
            </a:r>
          </a:p>
          <a:p>
            <a:r>
              <a:rPr lang="en-US" dirty="0"/>
              <a:t>Accuracy level : SVC</a:t>
            </a:r>
          </a:p>
        </p:txBody>
      </p:sp>
      <p:pic>
        <p:nvPicPr>
          <p:cNvPr id="8" name="Picture 7">
            <a:extLst>
              <a:ext uri="{FF2B5EF4-FFF2-40B4-BE49-F238E27FC236}">
                <a16:creationId xmlns:a16="http://schemas.microsoft.com/office/drawing/2014/main" id="{57458085-DEDA-2228-80BF-B6BB4F66AF3E}"/>
              </a:ext>
            </a:extLst>
          </p:cNvPr>
          <p:cNvPicPr>
            <a:picLocks noChangeAspect="1"/>
          </p:cNvPicPr>
          <p:nvPr/>
        </p:nvPicPr>
        <p:blipFill>
          <a:blip r:embed="rId4"/>
          <a:stretch>
            <a:fillRect/>
          </a:stretch>
        </p:blipFill>
        <p:spPr>
          <a:xfrm>
            <a:off x="8945821" y="3957403"/>
            <a:ext cx="3230763" cy="2627919"/>
          </a:xfrm>
          <a:prstGeom prst="rect">
            <a:avLst/>
          </a:prstGeom>
        </p:spPr>
      </p:pic>
    </p:spTree>
    <p:extLst>
      <p:ext uri="{BB962C8B-B14F-4D97-AF65-F5344CB8AC3E}">
        <p14:creationId xmlns:p14="http://schemas.microsoft.com/office/powerpoint/2010/main" val="240967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0636C-8BB9-EC4A-0434-5A5F2F0AD58E}"/>
              </a:ext>
            </a:extLst>
          </p:cNvPr>
          <p:cNvSpPr>
            <a:spLocks noGrp="1"/>
          </p:cNvSpPr>
          <p:nvPr>
            <p:ph type="title"/>
          </p:nvPr>
        </p:nvSpPr>
        <p:spPr>
          <a:xfrm>
            <a:off x="989401" y="387002"/>
            <a:ext cx="4455724" cy="1384995"/>
          </a:xfrm>
        </p:spPr>
        <p:txBody>
          <a:bodyPr/>
          <a:lstStyle/>
          <a:p>
            <a:r>
              <a:rPr lang="en-US" dirty="0"/>
              <a:t>Kidney Prediction Disease 2:</a:t>
            </a:r>
          </a:p>
        </p:txBody>
      </p:sp>
      <p:pic>
        <p:nvPicPr>
          <p:cNvPr id="4" name="Content Placeholder 3">
            <a:extLst>
              <a:ext uri="{FF2B5EF4-FFF2-40B4-BE49-F238E27FC236}">
                <a16:creationId xmlns:a16="http://schemas.microsoft.com/office/drawing/2014/main" id="{30B3CF8F-D99D-FDF1-2495-A6F171B0075A}"/>
              </a:ext>
            </a:extLst>
          </p:cNvPr>
          <p:cNvPicPr>
            <a:picLocks noGrp="1" noChangeAspect="1"/>
          </p:cNvPicPr>
          <p:nvPr>
            <p:ph idx="1"/>
          </p:nvPr>
        </p:nvPicPr>
        <p:blipFill>
          <a:blip r:embed="rId2"/>
          <a:stretch>
            <a:fillRect/>
          </a:stretch>
        </p:blipFill>
        <p:spPr>
          <a:xfrm>
            <a:off x="5445125" y="1409821"/>
            <a:ext cx="5759450" cy="3841508"/>
          </a:xfrm>
          <a:prstGeom prst="rect">
            <a:avLst/>
          </a:prstGeom>
        </p:spPr>
      </p:pic>
      <p:sp>
        <p:nvSpPr>
          <p:cNvPr id="5" name="Text Placeholder 4">
            <a:extLst>
              <a:ext uri="{FF2B5EF4-FFF2-40B4-BE49-F238E27FC236}">
                <a16:creationId xmlns:a16="http://schemas.microsoft.com/office/drawing/2014/main" id="{D945B094-12E4-8AD0-B75D-1A3F8B894EDD}"/>
              </a:ext>
            </a:extLst>
          </p:cNvPr>
          <p:cNvSpPr>
            <a:spLocks noGrp="1"/>
          </p:cNvSpPr>
          <p:nvPr>
            <p:ph type="body" sz="half" idx="2"/>
          </p:nvPr>
        </p:nvSpPr>
        <p:spPr/>
        <p:txBody>
          <a:bodyPr>
            <a:normAutofit fontScale="85000" lnSpcReduction="10000"/>
          </a:bodyPr>
          <a:lstStyle/>
          <a:p>
            <a:r>
              <a:rPr lang="en-US" dirty="0"/>
              <a:t> 	Machine learning algorithms are used to build predictive models. These algorithms learn patterns in the data and can then predict the likelihood of someone developing kidney disease or the progression of the disease.</a:t>
            </a:r>
          </a:p>
        </p:txBody>
      </p:sp>
    </p:spTree>
    <p:extLst>
      <p:ext uri="{BB962C8B-B14F-4D97-AF65-F5344CB8AC3E}">
        <p14:creationId xmlns:p14="http://schemas.microsoft.com/office/powerpoint/2010/main" val="3877262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48C0A-F532-87F9-2318-0570ADF145FB}"/>
              </a:ext>
            </a:extLst>
          </p:cNvPr>
          <p:cNvSpPr>
            <a:spLocks noGrp="1"/>
          </p:cNvSpPr>
          <p:nvPr>
            <p:ph type="title"/>
          </p:nvPr>
        </p:nvSpPr>
        <p:spPr/>
        <p:txBody>
          <a:bodyPr/>
          <a:lstStyle/>
          <a:p>
            <a:r>
              <a:rPr lang="en-US" dirty="0"/>
              <a:t>Flow :</a:t>
            </a:r>
          </a:p>
        </p:txBody>
      </p:sp>
      <p:pic>
        <p:nvPicPr>
          <p:cNvPr id="5" name="Table Placeholder 4">
            <a:extLst>
              <a:ext uri="{FF2B5EF4-FFF2-40B4-BE49-F238E27FC236}">
                <a16:creationId xmlns:a16="http://schemas.microsoft.com/office/drawing/2014/main" id="{270DF681-0B69-6AC1-9E0A-5648705011B1}"/>
              </a:ext>
            </a:extLst>
          </p:cNvPr>
          <p:cNvPicPr>
            <a:picLocks noGrp="1" noChangeAspect="1"/>
          </p:cNvPicPr>
          <p:nvPr>
            <p:ph type="tbl" sz="quarter" idx="10"/>
          </p:nvPr>
        </p:nvPicPr>
        <p:blipFill>
          <a:blip r:embed="rId3"/>
          <a:stretch>
            <a:fillRect/>
          </a:stretch>
        </p:blipFill>
        <p:spPr>
          <a:xfrm>
            <a:off x="3314700" y="2415381"/>
            <a:ext cx="5562600" cy="3190875"/>
          </a:xfrm>
          <a:prstGeom prst="rect">
            <a:avLst/>
          </a:prstGeom>
        </p:spPr>
      </p:pic>
    </p:spTree>
    <p:extLst>
      <p:ext uri="{BB962C8B-B14F-4D97-AF65-F5344CB8AC3E}">
        <p14:creationId xmlns:p14="http://schemas.microsoft.com/office/powerpoint/2010/main" val="1274155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D68BD-9422-D1AC-7411-A917B86F8378}"/>
              </a:ext>
            </a:extLst>
          </p:cNvPr>
          <p:cNvSpPr>
            <a:spLocks noGrp="1"/>
          </p:cNvSpPr>
          <p:nvPr>
            <p:ph type="title"/>
          </p:nvPr>
        </p:nvSpPr>
        <p:spPr/>
        <p:txBody>
          <a:bodyPr/>
          <a:lstStyle/>
          <a:p>
            <a:pPr algn="l">
              <a:lnSpc>
                <a:spcPts val="2400"/>
              </a:lnSpc>
            </a:pPr>
            <a:r>
              <a:rPr lang="en-US" b="1" i="0" dirty="0">
                <a:solidFill>
                  <a:srgbClr val="242424"/>
                </a:solidFill>
                <a:effectLst/>
                <a:latin typeface="source-serif-pro"/>
              </a:rPr>
              <a:t> Visualizing Numerical Data Distributions:</a:t>
            </a:r>
            <a:br>
              <a:rPr lang="en-US" b="0" i="0" dirty="0">
                <a:solidFill>
                  <a:srgbClr val="242424"/>
                </a:solidFill>
                <a:effectLst/>
                <a:latin typeface="source-serif-pro"/>
              </a:rPr>
            </a:br>
            <a:r>
              <a:rPr lang="en-US" b="0" i="0" dirty="0">
                <a:solidFill>
                  <a:srgbClr val="242424"/>
                </a:solidFill>
                <a:effectLst/>
                <a:latin typeface="source-serif-pro"/>
              </a:rPr>
              <a:t>	</a:t>
            </a:r>
            <a:r>
              <a:rPr lang="en-US" sz="2800" b="0" i="0" dirty="0">
                <a:solidFill>
                  <a:srgbClr val="242424"/>
                </a:solidFill>
                <a:effectLst/>
                <a:latin typeface="source-serif-pro"/>
              </a:rPr>
              <a:t>We visualize the distribution of numerical columns to identify skewed features.</a:t>
            </a:r>
          </a:p>
        </p:txBody>
      </p:sp>
      <p:pic>
        <p:nvPicPr>
          <p:cNvPr id="1026" name="Picture 2">
            <a:extLst>
              <a:ext uri="{FF2B5EF4-FFF2-40B4-BE49-F238E27FC236}">
                <a16:creationId xmlns:a16="http://schemas.microsoft.com/office/drawing/2014/main" id="{83C0DACE-55C2-076F-A541-F0A0915DE0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4420" y="1566871"/>
            <a:ext cx="11017770" cy="5174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518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2FE01-8213-8A06-92E9-C5FB6B2FB113}"/>
              </a:ext>
            </a:extLst>
          </p:cNvPr>
          <p:cNvSpPr>
            <a:spLocks noGrp="1"/>
          </p:cNvSpPr>
          <p:nvPr>
            <p:ph type="title"/>
          </p:nvPr>
        </p:nvSpPr>
        <p:spPr/>
        <p:txBody>
          <a:bodyPr/>
          <a:lstStyle/>
          <a:p>
            <a:r>
              <a:rPr lang="en-US" dirty="0"/>
              <a:t>Selected Feature columns:</a:t>
            </a:r>
          </a:p>
        </p:txBody>
      </p:sp>
      <p:pic>
        <p:nvPicPr>
          <p:cNvPr id="5" name="Content Placeholder 4">
            <a:extLst>
              <a:ext uri="{FF2B5EF4-FFF2-40B4-BE49-F238E27FC236}">
                <a16:creationId xmlns:a16="http://schemas.microsoft.com/office/drawing/2014/main" id="{23E6966C-202D-5250-C584-E1C0500EDD29}"/>
              </a:ext>
            </a:extLst>
          </p:cNvPr>
          <p:cNvPicPr>
            <a:picLocks noGrp="1" noChangeAspect="1"/>
          </p:cNvPicPr>
          <p:nvPr>
            <p:ph idx="10"/>
          </p:nvPr>
        </p:nvPicPr>
        <p:blipFill>
          <a:blip r:embed="rId2"/>
          <a:stretch>
            <a:fillRect/>
          </a:stretch>
        </p:blipFill>
        <p:spPr>
          <a:xfrm>
            <a:off x="749508" y="1753849"/>
            <a:ext cx="5416519" cy="4704102"/>
          </a:xfrm>
        </p:spPr>
      </p:pic>
    </p:spTree>
    <p:extLst>
      <p:ext uri="{BB962C8B-B14F-4D97-AF65-F5344CB8AC3E}">
        <p14:creationId xmlns:p14="http://schemas.microsoft.com/office/powerpoint/2010/main" val="2337542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62053-35D7-40B7-E794-9C5775A17D49}"/>
              </a:ext>
            </a:extLst>
          </p:cNvPr>
          <p:cNvSpPr>
            <a:spLocks noGrp="1"/>
          </p:cNvSpPr>
          <p:nvPr>
            <p:ph type="title"/>
          </p:nvPr>
        </p:nvSpPr>
        <p:spPr>
          <a:xfrm>
            <a:off x="744754" y="371057"/>
            <a:ext cx="3531600" cy="1384995"/>
          </a:xfrm>
        </p:spPr>
        <p:txBody>
          <a:bodyPr/>
          <a:lstStyle/>
          <a:p>
            <a:r>
              <a:rPr lang="en-US" b="1" i="0" dirty="0">
                <a:solidFill>
                  <a:srgbClr val="404040"/>
                </a:solidFill>
                <a:effectLst/>
                <a:latin typeface="Inter"/>
              </a:rPr>
              <a:t>Best Model Selection</a:t>
            </a:r>
            <a:endParaRPr lang="en-US" dirty="0"/>
          </a:p>
        </p:txBody>
      </p:sp>
      <p:pic>
        <p:nvPicPr>
          <p:cNvPr id="6" name="Content Placeholder 5">
            <a:extLst>
              <a:ext uri="{FF2B5EF4-FFF2-40B4-BE49-F238E27FC236}">
                <a16:creationId xmlns:a16="http://schemas.microsoft.com/office/drawing/2014/main" id="{89EA0BE8-F5AC-56A3-4E2B-B98715E3C008}"/>
              </a:ext>
            </a:extLst>
          </p:cNvPr>
          <p:cNvPicPr>
            <a:picLocks noGrp="1" noChangeAspect="1"/>
          </p:cNvPicPr>
          <p:nvPr>
            <p:ph idx="1"/>
          </p:nvPr>
        </p:nvPicPr>
        <p:blipFill>
          <a:blip r:embed="rId2"/>
          <a:stretch>
            <a:fillRect/>
          </a:stretch>
        </p:blipFill>
        <p:spPr>
          <a:xfrm>
            <a:off x="5341020" y="371057"/>
            <a:ext cx="6106226" cy="5902118"/>
          </a:xfrm>
        </p:spPr>
      </p:pic>
      <p:sp>
        <p:nvSpPr>
          <p:cNvPr id="4" name="Text Placeholder 3">
            <a:extLst>
              <a:ext uri="{FF2B5EF4-FFF2-40B4-BE49-F238E27FC236}">
                <a16:creationId xmlns:a16="http://schemas.microsoft.com/office/drawing/2014/main" id="{1A467EAE-0598-D7C0-386B-34A34E03F768}"/>
              </a:ext>
            </a:extLst>
          </p:cNvPr>
          <p:cNvSpPr>
            <a:spLocks noGrp="1"/>
          </p:cNvSpPr>
          <p:nvPr>
            <p:ph type="body" sz="half" idx="2"/>
          </p:nvPr>
        </p:nvSpPr>
        <p:spPr>
          <a:xfrm>
            <a:off x="744753" y="2188564"/>
            <a:ext cx="4876557" cy="4084611"/>
          </a:xfrm>
        </p:spPr>
        <p:txBody>
          <a:bodyPr>
            <a:normAutofit fontScale="25000" lnSpcReduction="20000"/>
          </a:bodyPr>
          <a:lstStyle/>
          <a:p>
            <a:pPr algn="l"/>
            <a:r>
              <a:rPr lang="en-US" b="1" i="0" dirty="0">
                <a:solidFill>
                  <a:srgbClr val="404040"/>
                </a:solidFill>
                <a:effectLst/>
                <a:latin typeface="Inter"/>
              </a:rPr>
              <a:t> </a:t>
            </a:r>
          </a:p>
          <a:p>
            <a:pPr algn="l">
              <a:buFont typeface="Arial" panose="020B0604020202020204" pitchFamily="34" charset="0"/>
              <a:buChar char="•"/>
            </a:pPr>
            <a:r>
              <a:rPr lang="en-US" sz="7200" b="1" i="0" dirty="0">
                <a:solidFill>
                  <a:srgbClr val="404040"/>
                </a:solidFill>
                <a:effectLst/>
                <a:latin typeface="Inter"/>
              </a:rPr>
              <a:t>Best Model</a:t>
            </a:r>
            <a:r>
              <a:rPr lang="en-US" sz="7200" b="0" i="0" dirty="0">
                <a:solidFill>
                  <a:srgbClr val="404040"/>
                </a:solidFill>
                <a:effectLst/>
                <a:latin typeface="Inter"/>
              </a:rPr>
              <a:t>: Logistic Regression with a </a:t>
            </a:r>
            <a:r>
              <a:rPr lang="en-US" sz="7200" b="1" i="0" dirty="0">
                <a:solidFill>
                  <a:srgbClr val="404040"/>
                </a:solidFill>
                <a:effectLst/>
                <a:latin typeface="Inter"/>
              </a:rPr>
              <a:t>mean accuracy of 0.99</a:t>
            </a:r>
            <a:r>
              <a:rPr lang="en-US" sz="7200" b="0" i="0" dirty="0">
                <a:solidFill>
                  <a:srgbClr val="404040"/>
                </a:solidFill>
                <a:effectLst/>
                <a:latin typeface="Inter"/>
              </a:rPr>
              <a:t>.</a:t>
            </a:r>
          </a:p>
          <a:p>
            <a:pPr algn="l">
              <a:spcBef>
                <a:spcPts val="300"/>
              </a:spcBef>
              <a:buFont typeface="Arial" panose="020B0604020202020204" pitchFamily="34" charset="0"/>
              <a:buChar char="•"/>
            </a:pPr>
            <a:r>
              <a:rPr lang="en-US" sz="7200" b="1" i="0" dirty="0">
                <a:solidFill>
                  <a:srgbClr val="404040"/>
                </a:solidFill>
                <a:effectLst/>
                <a:latin typeface="Inter"/>
              </a:rPr>
              <a:t>Test Accuracy</a:t>
            </a:r>
            <a:r>
              <a:rPr lang="en-US" sz="7200" b="0" i="0" dirty="0">
                <a:solidFill>
                  <a:srgbClr val="404040"/>
                </a:solidFill>
                <a:effectLst/>
                <a:latin typeface="Inter"/>
              </a:rPr>
              <a:t>: The model achieved </a:t>
            </a:r>
            <a:r>
              <a:rPr lang="en-US" sz="7200" b="1" i="0" dirty="0">
                <a:solidFill>
                  <a:srgbClr val="404040"/>
                </a:solidFill>
                <a:effectLst/>
                <a:latin typeface="Inter"/>
              </a:rPr>
              <a:t>perfect accuracy (1.00)</a:t>
            </a:r>
            <a:r>
              <a:rPr lang="en-US" sz="7200" b="0" i="0" dirty="0">
                <a:solidFill>
                  <a:srgbClr val="404040"/>
                </a:solidFill>
                <a:effectLst/>
                <a:latin typeface="Inter"/>
              </a:rPr>
              <a:t> on the test set.</a:t>
            </a:r>
          </a:p>
          <a:p>
            <a:pPr algn="l">
              <a:spcBef>
                <a:spcPts val="300"/>
              </a:spcBef>
              <a:buFont typeface="Arial" panose="020B0604020202020204" pitchFamily="34" charset="0"/>
              <a:buChar char="•"/>
            </a:pPr>
            <a:r>
              <a:rPr lang="en-US" sz="7200" b="1" i="0" dirty="0">
                <a:solidFill>
                  <a:srgbClr val="404040"/>
                </a:solidFill>
                <a:effectLst/>
                <a:latin typeface="Inter"/>
              </a:rPr>
              <a:t>Insight</a:t>
            </a:r>
            <a:r>
              <a:rPr lang="en-US" sz="7200" b="0" i="0" dirty="0">
                <a:solidFill>
                  <a:srgbClr val="404040"/>
                </a:solidFill>
                <a:effectLst/>
                <a:latin typeface="Inter"/>
              </a:rPr>
              <a:t>: Logistic Regression is the most accurate and stable model for your dataset.</a:t>
            </a:r>
          </a:p>
          <a:p>
            <a:pPr algn="l">
              <a:spcBef>
                <a:spcPts val="300"/>
              </a:spcBef>
              <a:buFont typeface="Arial" panose="020B0604020202020204" pitchFamily="34" charset="0"/>
              <a:buChar char="•"/>
            </a:pPr>
            <a:r>
              <a:rPr lang="en-US" sz="7200" b="1" i="0" dirty="0">
                <a:solidFill>
                  <a:srgbClr val="404040"/>
                </a:solidFill>
                <a:effectLst/>
                <a:latin typeface="Inter"/>
              </a:rPr>
              <a:t>Caution</a:t>
            </a:r>
            <a:r>
              <a:rPr lang="en-US" sz="7200" b="0" i="0" dirty="0">
                <a:solidFill>
                  <a:srgbClr val="404040"/>
                </a:solidFill>
                <a:effectLst/>
                <a:latin typeface="Inter"/>
              </a:rPr>
              <a:t>: A test accuracy of 1.00 is rare and could indicate overfitting or a lack of diversity in the test set. Ensure the test set is representative and consider further validation.</a:t>
            </a:r>
          </a:p>
          <a:p>
            <a:br>
              <a:rPr lang="en-US" sz="7200" dirty="0"/>
            </a:br>
            <a:endParaRPr lang="en-US" sz="7200" dirty="0"/>
          </a:p>
        </p:txBody>
      </p:sp>
    </p:spTree>
    <p:extLst>
      <p:ext uri="{BB962C8B-B14F-4D97-AF65-F5344CB8AC3E}">
        <p14:creationId xmlns:p14="http://schemas.microsoft.com/office/powerpoint/2010/main" val="2884367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C5246-F8C5-0013-2748-BC23BA660421}"/>
              </a:ext>
            </a:extLst>
          </p:cNvPr>
          <p:cNvSpPr>
            <a:spLocks noGrp="1"/>
          </p:cNvSpPr>
          <p:nvPr>
            <p:ph type="title"/>
          </p:nvPr>
        </p:nvSpPr>
        <p:spPr>
          <a:xfrm>
            <a:off x="1859136" y="333011"/>
            <a:ext cx="6255903" cy="986124"/>
          </a:xfrm>
        </p:spPr>
        <p:txBody>
          <a:bodyPr/>
          <a:lstStyle/>
          <a:p>
            <a:r>
              <a:rPr lang="en-US" dirty="0"/>
              <a:t>Kidney Prediction page:</a:t>
            </a:r>
          </a:p>
        </p:txBody>
      </p:sp>
      <p:pic>
        <p:nvPicPr>
          <p:cNvPr id="5" name="Content Placeholder 4">
            <a:extLst>
              <a:ext uri="{FF2B5EF4-FFF2-40B4-BE49-F238E27FC236}">
                <a16:creationId xmlns:a16="http://schemas.microsoft.com/office/drawing/2014/main" id="{9CE1FDFE-F41B-EAD9-0BAF-ED96451A95E9}"/>
              </a:ext>
            </a:extLst>
          </p:cNvPr>
          <p:cNvPicPr>
            <a:picLocks noGrp="1" noChangeAspect="1"/>
          </p:cNvPicPr>
          <p:nvPr>
            <p:ph sz="quarter" idx="10"/>
          </p:nvPr>
        </p:nvPicPr>
        <p:blipFill>
          <a:blip r:embed="rId2"/>
          <a:stretch>
            <a:fillRect/>
          </a:stretch>
        </p:blipFill>
        <p:spPr>
          <a:xfrm>
            <a:off x="764499" y="1653186"/>
            <a:ext cx="9923488" cy="4871803"/>
          </a:xfrm>
        </p:spPr>
      </p:pic>
    </p:spTree>
    <p:extLst>
      <p:ext uri="{BB962C8B-B14F-4D97-AF65-F5344CB8AC3E}">
        <p14:creationId xmlns:p14="http://schemas.microsoft.com/office/powerpoint/2010/main" val="1561985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95827-01C2-DBC8-F11F-9976A07E3C4F}"/>
              </a:ext>
            </a:extLst>
          </p:cNvPr>
          <p:cNvSpPr>
            <a:spLocks noGrp="1"/>
          </p:cNvSpPr>
          <p:nvPr>
            <p:ph type="title"/>
          </p:nvPr>
        </p:nvSpPr>
        <p:spPr/>
        <p:txBody>
          <a:bodyPr/>
          <a:lstStyle/>
          <a:p>
            <a:r>
              <a:rPr lang="en-US" dirty="0"/>
              <a:t>Liver Prediction Disease 3:</a:t>
            </a:r>
          </a:p>
        </p:txBody>
      </p:sp>
      <p:pic>
        <p:nvPicPr>
          <p:cNvPr id="4" name="Content Placeholder 3">
            <a:extLst>
              <a:ext uri="{FF2B5EF4-FFF2-40B4-BE49-F238E27FC236}">
                <a16:creationId xmlns:a16="http://schemas.microsoft.com/office/drawing/2014/main" id="{616BBFEA-2570-0781-5EE5-17A03A2E96DF}"/>
              </a:ext>
            </a:extLst>
          </p:cNvPr>
          <p:cNvPicPr>
            <a:picLocks noGrp="1" noChangeAspect="1"/>
          </p:cNvPicPr>
          <p:nvPr>
            <p:ph idx="1"/>
          </p:nvPr>
        </p:nvPicPr>
        <p:blipFill>
          <a:blip r:embed="rId2"/>
          <a:stretch>
            <a:fillRect/>
          </a:stretch>
        </p:blipFill>
        <p:spPr>
          <a:xfrm>
            <a:off x="6943725" y="2501900"/>
            <a:ext cx="2762250" cy="1657350"/>
          </a:xfrm>
          <a:prstGeom prst="rect">
            <a:avLst/>
          </a:prstGeom>
        </p:spPr>
      </p:pic>
      <p:sp>
        <p:nvSpPr>
          <p:cNvPr id="5" name="Text Placeholder 4">
            <a:extLst>
              <a:ext uri="{FF2B5EF4-FFF2-40B4-BE49-F238E27FC236}">
                <a16:creationId xmlns:a16="http://schemas.microsoft.com/office/drawing/2014/main" id="{8F3C4E09-456F-4D6E-7336-7BB2EAE4B12C}"/>
              </a:ext>
            </a:extLst>
          </p:cNvPr>
          <p:cNvSpPr>
            <a:spLocks noGrp="1"/>
          </p:cNvSpPr>
          <p:nvPr>
            <p:ph type="body" sz="half" idx="2"/>
          </p:nvPr>
        </p:nvSpPr>
        <p:spPr/>
        <p:txBody>
          <a:bodyPr/>
          <a:lstStyle/>
          <a:p>
            <a:r>
              <a:rPr lang="en-US" b="0" i="0" dirty="0">
                <a:solidFill>
                  <a:srgbClr val="404040"/>
                </a:solidFill>
                <a:effectLst/>
                <a:latin typeface="Inter"/>
              </a:rPr>
              <a:t>	 </a:t>
            </a:r>
            <a:r>
              <a:rPr lang="en-US" b="1" i="0" dirty="0">
                <a:solidFill>
                  <a:srgbClr val="404040"/>
                </a:solidFill>
                <a:effectLst/>
                <a:latin typeface="Inter"/>
              </a:rPr>
              <a:t>Liver Disease Prediction</a:t>
            </a:r>
            <a:r>
              <a:rPr lang="en-US" b="0" i="0" dirty="0">
                <a:solidFill>
                  <a:srgbClr val="404040"/>
                </a:solidFill>
                <a:effectLst/>
                <a:latin typeface="Inter"/>
              </a:rPr>
              <a:t> system, we can use machine learning models to predict whether a patient has liver disease based on various health metrics.</a:t>
            </a:r>
            <a:endParaRPr lang="en-US" dirty="0"/>
          </a:p>
        </p:txBody>
      </p:sp>
    </p:spTree>
    <p:extLst>
      <p:ext uri="{BB962C8B-B14F-4D97-AF65-F5344CB8AC3E}">
        <p14:creationId xmlns:p14="http://schemas.microsoft.com/office/powerpoint/2010/main" val="1917879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wrap="square" anchor="b">
            <a:normAutofit/>
          </a:bodyPr>
          <a:lstStyle/>
          <a:p>
            <a:r>
              <a:rPr lang="en-US" dirty="0"/>
              <a:t>Disease 1</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sz="quarter" idx="15"/>
          </p:nvPr>
        </p:nvSpPr>
        <p:spPr/>
        <p:txBody>
          <a:bodyPr>
            <a:normAutofit/>
          </a:bodyPr>
          <a:lstStyle/>
          <a:p>
            <a:r>
              <a:rPr lang="en-US" dirty="0"/>
              <a:t>Parkinson</a:t>
            </a:r>
          </a:p>
        </p:txBody>
      </p:sp>
      <p:pic>
        <p:nvPicPr>
          <p:cNvPr id="8" name="Picture Placeholder 7">
            <a:extLst>
              <a:ext uri="{FF2B5EF4-FFF2-40B4-BE49-F238E27FC236}">
                <a16:creationId xmlns:a16="http://schemas.microsoft.com/office/drawing/2014/main" id="{E6686B0F-85EB-A5E7-C441-E2237B1C8863}"/>
              </a:ext>
            </a:extLst>
          </p:cNvPr>
          <p:cNvPicPr>
            <a:picLocks noGrp="1" noChangeAspect="1"/>
          </p:cNvPicPr>
          <p:nvPr>
            <p:ph type="pic" sz="quarter" idx="14"/>
          </p:nvPr>
        </p:nvPicPr>
        <p:blipFill>
          <a:blip r:embed="rId3"/>
          <a:srcRect l="9652" r="9652"/>
          <a:stretch>
            <a:fillRect/>
          </a:stretch>
        </p:blipFill>
        <p:spPr>
          <a:prstGeom prst="rect">
            <a:avLst/>
          </a:prstGeom>
        </p:spPr>
      </p:pic>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D32AC-A047-FFD8-A5C7-6660686496BE}"/>
              </a:ext>
            </a:extLst>
          </p:cNvPr>
          <p:cNvSpPr>
            <a:spLocks noGrp="1"/>
          </p:cNvSpPr>
          <p:nvPr>
            <p:ph type="title"/>
          </p:nvPr>
        </p:nvSpPr>
        <p:spPr/>
        <p:txBody>
          <a:bodyPr/>
          <a:lstStyle/>
          <a:p>
            <a:r>
              <a:rPr lang="en-US" dirty="0"/>
              <a:t>Data Column in Dataset:</a:t>
            </a:r>
          </a:p>
        </p:txBody>
      </p:sp>
      <p:pic>
        <p:nvPicPr>
          <p:cNvPr id="6" name="Content Placeholder 5">
            <a:extLst>
              <a:ext uri="{FF2B5EF4-FFF2-40B4-BE49-F238E27FC236}">
                <a16:creationId xmlns:a16="http://schemas.microsoft.com/office/drawing/2014/main" id="{5FC8AFD8-4390-101B-57B2-4F7AB695D954}"/>
              </a:ext>
            </a:extLst>
          </p:cNvPr>
          <p:cNvPicPr>
            <a:picLocks noGrp="1" noChangeAspect="1"/>
          </p:cNvPicPr>
          <p:nvPr>
            <p:ph idx="1"/>
          </p:nvPr>
        </p:nvPicPr>
        <p:blipFill>
          <a:blip r:embed="rId2"/>
          <a:stretch>
            <a:fillRect/>
          </a:stretch>
        </p:blipFill>
        <p:spPr>
          <a:xfrm>
            <a:off x="5201587" y="614597"/>
            <a:ext cx="6220918" cy="5696262"/>
          </a:xfrm>
        </p:spPr>
      </p:pic>
    </p:spTree>
    <p:extLst>
      <p:ext uri="{BB962C8B-B14F-4D97-AF65-F5344CB8AC3E}">
        <p14:creationId xmlns:p14="http://schemas.microsoft.com/office/powerpoint/2010/main" val="2961178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C0B0-FA43-4903-E396-5C433859918C}"/>
              </a:ext>
            </a:extLst>
          </p:cNvPr>
          <p:cNvSpPr>
            <a:spLocks noGrp="1"/>
          </p:cNvSpPr>
          <p:nvPr>
            <p:ph type="title"/>
          </p:nvPr>
        </p:nvSpPr>
        <p:spPr/>
        <p:txBody>
          <a:bodyPr/>
          <a:lstStyle/>
          <a:p>
            <a:r>
              <a:rPr lang="en-US" dirty="0"/>
              <a:t>Preprocessing:</a:t>
            </a:r>
          </a:p>
        </p:txBody>
      </p:sp>
      <p:pic>
        <p:nvPicPr>
          <p:cNvPr id="6" name="Content Placeholder 5">
            <a:extLst>
              <a:ext uri="{FF2B5EF4-FFF2-40B4-BE49-F238E27FC236}">
                <a16:creationId xmlns:a16="http://schemas.microsoft.com/office/drawing/2014/main" id="{B221FD72-31CB-FF4E-4097-EC79E8C70BF7}"/>
              </a:ext>
            </a:extLst>
          </p:cNvPr>
          <p:cNvPicPr>
            <a:picLocks noGrp="1" noChangeAspect="1"/>
          </p:cNvPicPr>
          <p:nvPr>
            <p:ph idx="1"/>
          </p:nvPr>
        </p:nvPicPr>
        <p:blipFill>
          <a:blip r:embed="rId2"/>
          <a:stretch>
            <a:fillRect/>
          </a:stretch>
        </p:blipFill>
        <p:spPr>
          <a:xfrm>
            <a:off x="5741233" y="284813"/>
            <a:ext cx="5216577" cy="4212737"/>
          </a:xfrm>
        </p:spPr>
      </p:pic>
      <p:sp>
        <p:nvSpPr>
          <p:cNvPr id="4" name="Text Placeholder 3">
            <a:extLst>
              <a:ext uri="{FF2B5EF4-FFF2-40B4-BE49-F238E27FC236}">
                <a16:creationId xmlns:a16="http://schemas.microsoft.com/office/drawing/2014/main" id="{A37611AD-67FC-AF00-65F1-D4D7A9C90CD9}"/>
              </a:ext>
            </a:extLst>
          </p:cNvPr>
          <p:cNvSpPr>
            <a:spLocks noGrp="1"/>
          </p:cNvSpPr>
          <p:nvPr>
            <p:ph type="body" sz="half" idx="2"/>
          </p:nvPr>
        </p:nvSpPr>
        <p:spPr/>
        <p:txBody>
          <a:bodyPr/>
          <a:lstStyle/>
          <a:p>
            <a:r>
              <a:rPr lang="en-US" dirty="0"/>
              <a:t>Missing values Detect and Treat:</a:t>
            </a:r>
          </a:p>
          <a:p>
            <a:r>
              <a:rPr lang="en-US" dirty="0"/>
              <a:t>Encoding Gender Column:</a:t>
            </a:r>
          </a:p>
        </p:txBody>
      </p:sp>
      <p:pic>
        <p:nvPicPr>
          <p:cNvPr id="8" name="Picture 7">
            <a:extLst>
              <a:ext uri="{FF2B5EF4-FFF2-40B4-BE49-F238E27FC236}">
                <a16:creationId xmlns:a16="http://schemas.microsoft.com/office/drawing/2014/main" id="{383DF96D-0E18-93BF-F208-87EE10B2A200}"/>
              </a:ext>
            </a:extLst>
          </p:cNvPr>
          <p:cNvPicPr>
            <a:picLocks noChangeAspect="1"/>
          </p:cNvPicPr>
          <p:nvPr/>
        </p:nvPicPr>
        <p:blipFill>
          <a:blip r:embed="rId3"/>
          <a:stretch>
            <a:fillRect/>
          </a:stretch>
        </p:blipFill>
        <p:spPr>
          <a:xfrm>
            <a:off x="2863121" y="4850851"/>
            <a:ext cx="8094689" cy="1722336"/>
          </a:xfrm>
          <a:prstGeom prst="rect">
            <a:avLst/>
          </a:prstGeom>
        </p:spPr>
      </p:pic>
    </p:spTree>
    <p:extLst>
      <p:ext uri="{BB962C8B-B14F-4D97-AF65-F5344CB8AC3E}">
        <p14:creationId xmlns:p14="http://schemas.microsoft.com/office/powerpoint/2010/main" val="3186194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8696F-A5E2-9731-8A95-34DEB3C424C3}"/>
              </a:ext>
            </a:extLst>
          </p:cNvPr>
          <p:cNvSpPr>
            <a:spLocks noGrp="1"/>
          </p:cNvSpPr>
          <p:nvPr>
            <p:ph type="title"/>
          </p:nvPr>
        </p:nvSpPr>
        <p:spPr/>
        <p:txBody>
          <a:bodyPr/>
          <a:lstStyle/>
          <a:p>
            <a:r>
              <a:rPr lang="en-US" dirty="0"/>
              <a:t>Target Column:</a:t>
            </a:r>
          </a:p>
        </p:txBody>
      </p:sp>
      <p:pic>
        <p:nvPicPr>
          <p:cNvPr id="6" name="Content Placeholder 5">
            <a:extLst>
              <a:ext uri="{FF2B5EF4-FFF2-40B4-BE49-F238E27FC236}">
                <a16:creationId xmlns:a16="http://schemas.microsoft.com/office/drawing/2014/main" id="{2AEAA862-E856-561C-5B23-06AE3EA7A10A}"/>
              </a:ext>
            </a:extLst>
          </p:cNvPr>
          <p:cNvPicPr>
            <a:picLocks noGrp="1" noChangeAspect="1"/>
          </p:cNvPicPr>
          <p:nvPr>
            <p:ph idx="1"/>
          </p:nvPr>
        </p:nvPicPr>
        <p:blipFill>
          <a:blip r:embed="rId2"/>
          <a:stretch>
            <a:fillRect/>
          </a:stretch>
        </p:blipFill>
        <p:spPr>
          <a:xfrm>
            <a:off x="5452661" y="1115703"/>
            <a:ext cx="5744377" cy="4429743"/>
          </a:xfrm>
        </p:spPr>
      </p:pic>
    </p:spTree>
    <p:extLst>
      <p:ext uri="{BB962C8B-B14F-4D97-AF65-F5344CB8AC3E}">
        <p14:creationId xmlns:p14="http://schemas.microsoft.com/office/powerpoint/2010/main" val="4039175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2B7F9-9C49-1F24-2038-5BE283CDD1B2}"/>
              </a:ext>
            </a:extLst>
          </p:cNvPr>
          <p:cNvSpPr>
            <a:spLocks noGrp="1"/>
          </p:cNvSpPr>
          <p:nvPr>
            <p:ph type="title"/>
          </p:nvPr>
        </p:nvSpPr>
        <p:spPr/>
        <p:txBody>
          <a:bodyPr/>
          <a:lstStyle/>
          <a:p>
            <a:r>
              <a:rPr lang="en-US" dirty="0"/>
              <a:t>Balancing the Target:</a:t>
            </a:r>
          </a:p>
        </p:txBody>
      </p:sp>
      <p:pic>
        <p:nvPicPr>
          <p:cNvPr id="6" name="Content Placeholder 5">
            <a:extLst>
              <a:ext uri="{FF2B5EF4-FFF2-40B4-BE49-F238E27FC236}">
                <a16:creationId xmlns:a16="http://schemas.microsoft.com/office/drawing/2014/main" id="{CBA77C1E-ED25-10A3-58E7-5AF4B324C312}"/>
              </a:ext>
            </a:extLst>
          </p:cNvPr>
          <p:cNvPicPr>
            <a:picLocks noGrp="1" noChangeAspect="1"/>
          </p:cNvPicPr>
          <p:nvPr>
            <p:ph idx="1"/>
          </p:nvPr>
        </p:nvPicPr>
        <p:blipFill>
          <a:blip r:embed="rId2"/>
          <a:stretch>
            <a:fillRect/>
          </a:stretch>
        </p:blipFill>
        <p:spPr>
          <a:xfrm>
            <a:off x="5036696" y="955674"/>
            <a:ext cx="5926948" cy="3351350"/>
          </a:xfrm>
        </p:spPr>
      </p:pic>
    </p:spTree>
    <p:extLst>
      <p:ext uri="{BB962C8B-B14F-4D97-AF65-F5344CB8AC3E}">
        <p14:creationId xmlns:p14="http://schemas.microsoft.com/office/powerpoint/2010/main" val="1523938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A1102-50A9-2F36-1744-4F492404C7F0}"/>
              </a:ext>
            </a:extLst>
          </p:cNvPr>
          <p:cNvSpPr>
            <a:spLocks noGrp="1"/>
          </p:cNvSpPr>
          <p:nvPr>
            <p:ph type="title"/>
          </p:nvPr>
        </p:nvSpPr>
        <p:spPr/>
        <p:txBody>
          <a:bodyPr/>
          <a:lstStyle/>
          <a:p>
            <a:r>
              <a:rPr lang="en-US" dirty="0"/>
              <a:t>Detect the Outlier:</a:t>
            </a:r>
          </a:p>
        </p:txBody>
      </p:sp>
      <p:pic>
        <p:nvPicPr>
          <p:cNvPr id="6" name="Content Placeholder 5">
            <a:extLst>
              <a:ext uri="{FF2B5EF4-FFF2-40B4-BE49-F238E27FC236}">
                <a16:creationId xmlns:a16="http://schemas.microsoft.com/office/drawing/2014/main" id="{B32376E6-21F1-973E-D594-A81390000FC8}"/>
              </a:ext>
            </a:extLst>
          </p:cNvPr>
          <p:cNvPicPr>
            <a:picLocks noGrp="1" noChangeAspect="1"/>
          </p:cNvPicPr>
          <p:nvPr>
            <p:ph idx="1"/>
          </p:nvPr>
        </p:nvPicPr>
        <p:blipFill>
          <a:blip r:embed="rId2"/>
          <a:stretch>
            <a:fillRect/>
          </a:stretch>
        </p:blipFill>
        <p:spPr>
          <a:xfrm>
            <a:off x="4826833" y="524656"/>
            <a:ext cx="7448989" cy="5816183"/>
          </a:xfrm>
        </p:spPr>
      </p:pic>
    </p:spTree>
    <p:extLst>
      <p:ext uri="{BB962C8B-B14F-4D97-AF65-F5344CB8AC3E}">
        <p14:creationId xmlns:p14="http://schemas.microsoft.com/office/powerpoint/2010/main" val="405168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190EF-554D-F595-777F-30D62D80FF55}"/>
              </a:ext>
            </a:extLst>
          </p:cNvPr>
          <p:cNvSpPr>
            <a:spLocks noGrp="1"/>
          </p:cNvSpPr>
          <p:nvPr>
            <p:ph type="title"/>
          </p:nvPr>
        </p:nvSpPr>
        <p:spPr/>
        <p:txBody>
          <a:bodyPr/>
          <a:lstStyle/>
          <a:p>
            <a:r>
              <a:rPr lang="en-US" dirty="0"/>
              <a:t>Model Training and Evaluation:</a:t>
            </a:r>
          </a:p>
        </p:txBody>
      </p:sp>
      <p:pic>
        <p:nvPicPr>
          <p:cNvPr id="6" name="Content Placeholder 5">
            <a:extLst>
              <a:ext uri="{FF2B5EF4-FFF2-40B4-BE49-F238E27FC236}">
                <a16:creationId xmlns:a16="http://schemas.microsoft.com/office/drawing/2014/main" id="{D706F11B-671C-33B1-E8F4-2CB5B6F29FA7}"/>
              </a:ext>
            </a:extLst>
          </p:cNvPr>
          <p:cNvPicPr>
            <a:picLocks noGrp="1" noChangeAspect="1"/>
          </p:cNvPicPr>
          <p:nvPr>
            <p:ph idx="1"/>
          </p:nvPr>
        </p:nvPicPr>
        <p:blipFill>
          <a:blip r:embed="rId2"/>
          <a:stretch>
            <a:fillRect/>
          </a:stretch>
        </p:blipFill>
        <p:spPr>
          <a:xfrm>
            <a:off x="5606321" y="494676"/>
            <a:ext cx="6130977" cy="6805534"/>
          </a:xfrm>
        </p:spPr>
      </p:pic>
    </p:spTree>
    <p:extLst>
      <p:ext uri="{BB962C8B-B14F-4D97-AF65-F5344CB8AC3E}">
        <p14:creationId xmlns:p14="http://schemas.microsoft.com/office/powerpoint/2010/main" val="22676315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5490E-4C6E-1C65-5F37-627427B38D41}"/>
              </a:ext>
            </a:extLst>
          </p:cNvPr>
          <p:cNvSpPr>
            <a:spLocks noGrp="1"/>
          </p:cNvSpPr>
          <p:nvPr>
            <p:ph type="title"/>
          </p:nvPr>
        </p:nvSpPr>
        <p:spPr/>
        <p:txBody>
          <a:bodyPr/>
          <a:lstStyle/>
          <a:p>
            <a:r>
              <a:rPr lang="en-US" dirty="0"/>
              <a:t>Final Output:</a:t>
            </a:r>
          </a:p>
        </p:txBody>
      </p:sp>
      <p:pic>
        <p:nvPicPr>
          <p:cNvPr id="6" name="Content Placeholder 5">
            <a:extLst>
              <a:ext uri="{FF2B5EF4-FFF2-40B4-BE49-F238E27FC236}">
                <a16:creationId xmlns:a16="http://schemas.microsoft.com/office/drawing/2014/main" id="{AEA8CC5D-0A96-BEA5-58EF-733F103F033D}"/>
              </a:ext>
            </a:extLst>
          </p:cNvPr>
          <p:cNvPicPr>
            <a:picLocks noGrp="1" noChangeAspect="1"/>
          </p:cNvPicPr>
          <p:nvPr>
            <p:ph idx="1"/>
          </p:nvPr>
        </p:nvPicPr>
        <p:blipFill>
          <a:blip r:embed="rId2"/>
          <a:stretch>
            <a:fillRect/>
          </a:stretch>
        </p:blipFill>
        <p:spPr>
          <a:xfrm>
            <a:off x="5516380" y="1191913"/>
            <a:ext cx="5685619" cy="5478709"/>
          </a:xfrm>
        </p:spPr>
      </p:pic>
      <p:sp>
        <p:nvSpPr>
          <p:cNvPr id="4" name="Text Placeholder 3">
            <a:extLst>
              <a:ext uri="{FF2B5EF4-FFF2-40B4-BE49-F238E27FC236}">
                <a16:creationId xmlns:a16="http://schemas.microsoft.com/office/drawing/2014/main" id="{9E833563-E0D5-D87A-746A-3FB20BD2CC7B}"/>
              </a:ext>
            </a:extLst>
          </p:cNvPr>
          <p:cNvSpPr>
            <a:spLocks noGrp="1"/>
          </p:cNvSpPr>
          <p:nvPr>
            <p:ph type="body" sz="half" idx="2"/>
          </p:nvPr>
        </p:nvSpPr>
        <p:spPr/>
        <p:txBody>
          <a:bodyPr/>
          <a:lstStyle/>
          <a:p>
            <a:r>
              <a:rPr lang="en-US" dirty="0"/>
              <a:t>Prediction:</a:t>
            </a:r>
          </a:p>
        </p:txBody>
      </p:sp>
    </p:spTree>
    <p:extLst>
      <p:ext uri="{BB962C8B-B14F-4D97-AF65-F5344CB8AC3E}">
        <p14:creationId xmlns:p14="http://schemas.microsoft.com/office/powerpoint/2010/main" val="2208317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p:txBody>
          <a:bodyPr wrap="square" anchor="b">
            <a:normAutofit/>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sz="quarter" idx="15"/>
          </p:nvPr>
        </p:nvSpPr>
        <p:spPr/>
        <p:txBody>
          <a:bodyPr>
            <a:normAutofit/>
          </a:bodyPr>
          <a:lstStyle/>
          <a:p>
            <a:r>
              <a:rPr lang="en-US" dirty="0"/>
              <a:t>Brita Tamm</a:t>
            </a:r>
          </a:p>
          <a:p>
            <a:r>
              <a:rPr lang="en-US" dirty="0"/>
              <a:t>502-555-0152</a:t>
            </a:r>
          </a:p>
          <a:p>
            <a:r>
              <a:rPr lang="en-US" dirty="0"/>
              <a:t>brita@firstupconsultants.com</a:t>
            </a:r>
          </a:p>
          <a:p>
            <a:r>
              <a:rPr lang="en-US" dirty="0"/>
              <a:t>www.firstupconsultants.com</a:t>
            </a:r>
          </a:p>
        </p:txBody>
      </p:sp>
    </p:spTree>
    <p:extLst>
      <p:ext uri="{BB962C8B-B14F-4D97-AF65-F5344CB8AC3E}">
        <p14:creationId xmlns:p14="http://schemas.microsoft.com/office/powerpoint/2010/main" val="3103683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p:txBody>
          <a:bodyPr anchor="ctr">
            <a:normAutofit/>
          </a:bodyPr>
          <a:lstStyle/>
          <a:p>
            <a:r>
              <a:rPr lang="en-US" dirty="0"/>
              <a:t>Parkinson's disease is a neurodegenerative disorder that primarily affects movement.</a:t>
            </a:r>
          </a:p>
        </p:txBody>
      </p:sp>
      <p:pic>
        <p:nvPicPr>
          <p:cNvPr id="4" name="Picture Placeholder 3">
            <a:extLst>
              <a:ext uri="{FF2B5EF4-FFF2-40B4-BE49-F238E27FC236}">
                <a16:creationId xmlns:a16="http://schemas.microsoft.com/office/drawing/2014/main" id="{B8ED9C56-A58F-546D-D166-227FCB140936}"/>
              </a:ext>
            </a:extLst>
          </p:cNvPr>
          <p:cNvPicPr>
            <a:picLocks noGrp="1" noChangeAspect="1"/>
          </p:cNvPicPr>
          <p:nvPr>
            <p:ph type="pic" sz="quarter" idx="13"/>
          </p:nvPr>
        </p:nvPicPr>
        <p:blipFill>
          <a:blip r:embed="rId3"/>
          <a:srcRect l="16681" r="16681"/>
          <a:stretch>
            <a:fillRect/>
          </a:stretch>
        </p:blipFill>
        <p:spPr>
          <a:xfrm>
            <a:off x="6096000" y="422718"/>
            <a:ext cx="5791200" cy="6435282"/>
          </a:xfrm>
          <a:prstGeom prst="rect">
            <a:avLst/>
          </a:prstGeom>
        </p:spPr>
      </p:pic>
    </p:spTree>
    <p:extLst>
      <p:ext uri="{BB962C8B-B14F-4D97-AF65-F5344CB8AC3E}">
        <p14:creationId xmlns:p14="http://schemas.microsoft.com/office/powerpoint/2010/main" val="811730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222800" y="3429000"/>
            <a:ext cx="5160757" cy="1192478"/>
          </a:xfrm>
        </p:spPr>
        <p:txBody>
          <a:bodyPr>
            <a:normAutofit/>
          </a:bodyPr>
          <a:lstStyle/>
          <a:p>
            <a:r>
              <a:rPr lang="en-US" dirty="0"/>
              <a:t>EDA for Analysis</a:t>
            </a:r>
          </a:p>
        </p:txBody>
      </p:sp>
      <p:sp>
        <p:nvSpPr>
          <p:cNvPr id="8" name="Subtitle 7">
            <a:extLst>
              <a:ext uri="{FF2B5EF4-FFF2-40B4-BE49-F238E27FC236}">
                <a16:creationId xmlns:a16="http://schemas.microsoft.com/office/drawing/2014/main" id="{2C602EC3-0115-4FB6-BAA7-BCA17E611651}"/>
              </a:ext>
            </a:extLst>
          </p:cNvPr>
          <p:cNvSpPr>
            <a:spLocks noGrp="1"/>
          </p:cNvSpPr>
          <p:nvPr>
            <p:ph type="subTitle" idx="1"/>
          </p:nvPr>
        </p:nvSpPr>
        <p:spPr>
          <a:xfrm>
            <a:off x="222800" y="4771274"/>
            <a:ext cx="5160757" cy="1780513"/>
          </a:xfrm>
        </p:spPr>
        <p:txBody>
          <a:bodyPr anchor="t">
            <a:normAutofit/>
          </a:bodyPr>
          <a:lstStyle/>
          <a:p>
            <a:r>
              <a:rPr lang="en-US" dirty="0"/>
              <a:t>It’s used for feature selection and target </a:t>
            </a:r>
          </a:p>
        </p:txBody>
      </p:sp>
      <p:pic>
        <p:nvPicPr>
          <p:cNvPr id="4" name="Picture 3">
            <a:extLst>
              <a:ext uri="{FF2B5EF4-FFF2-40B4-BE49-F238E27FC236}">
                <a16:creationId xmlns:a16="http://schemas.microsoft.com/office/drawing/2014/main" id="{8073E083-8380-C92D-A797-45E6EF356CD0}"/>
              </a:ext>
            </a:extLst>
          </p:cNvPr>
          <p:cNvPicPr>
            <a:picLocks noChangeAspect="1"/>
          </p:cNvPicPr>
          <p:nvPr/>
        </p:nvPicPr>
        <p:blipFill>
          <a:blip r:embed="rId3"/>
          <a:stretch>
            <a:fillRect/>
          </a:stretch>
        </p:blipFill>
        <p:spPr>
          <a:xfrm>
            <a:off x="4869293" y="0"/>
            <a:ext cx="6858000" cy="3857625"/>
          </a:xfrm>
          <a:prstGeom prst="rect">
            <a:avLst/>
          </a:prstGeom>
        </p:spPr>
      </p:pic>
    </p:spTree>
    <p:extLst>
      <p:ext uri="{BB962C8B-B14F-4D97-AF65-F5344CB8AC3E}">
        <p14:creationId xmlns:p14="http://schemas.microsoft.com/office/powerpoint/2010/main" val="1634421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p:txBody>
          <a:bodyPr>
            <a:normAutofit/>
          </a:bodyPr>
          <a:lstStyle/>
          <a:p>
            <a:r>
              <a:rPr lang="en-US" dirty="0"/>
              <a:t>Parkinson Column:</a:t>
            </a:r>
          </a:p>
        </p:txBody>
      </p:sp>
      <p:pic>
        <p:nvPicPr>
          <p:cNvPr id="6" name="Content Placeholder 5">
            <a:extLst>
              <a:ext uri="{FF2B5EF4-FFF2-40B4-BE49-F238E27FC236}">
                <a16:creationId xmlns:a16="http://schemas.microsoft.com/office/drawing/2014/main" id="{3F8BE731-4CED-8012-BE7F-91972CAD6775}"/>
              </a:ext>
            </a:extLst>
          </p:cNvPr>
          <p:cNvPicPr>
            <a:picLocks noGrp="1" noChangeAspect="1"/>
          </p:cNvPicPr>
          <p:nvPr>
            <p:ph idx="10"/>
          </p:nvPr>
        </p:nvPicPr>
        <p:blipFill>
          <a:blip r:embed="rId3"/>
          <a:stretch>
            <a:fillRect/>
          </a:stretch>
        </p:blipFill>
        <p:spPr>
          <a:xfrm>
            <a:off x="568163" y="1798820"/>
            <a:ext cx="5839484" cy="4826832"/>
          </a:xfrm>
        </p:spPr>
      </p:pic>
    </p:spTree>
    <p:extLst>
      <p:ext uri="{BB962C8B-B14F-4D97-AF65-F5344CB8AC3E}">
        <p14:creationId xmlns:p14="http://schemas.microsoft.com/office/powerpoint/2010/main" val="1944867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377FFE-5575-F589-0B25-1907543616B3}"/>
              </a:ext>
            </a:extLst>
          </p:cNvPr>
          <p:cNvSpPr>
            <a:spLocks noGrp="1"/>
          </p:cNvSpPr>
          <p:nvPr>
            <p:ph sz="half" idx="1"/>
          </p:nvPr>
        </p:nvSpPr>
        <p:spPr>
          <a:xfrm>
            <a:off x="1282218" y="633028"/>
            <a:ext cx="4339093" cy="6224972"/>
          </a:xfrm>
        </p:spPr>
        <p:txBody>
          <a:bodyPr>
            <a:noAutofit/>
          </a:bodyPr>
          <a:lstStyle/>
          <a:p>
            <a:r>
              <a:rPr lang="en-US" b="1" u="sng" dirty="0"/>
              <a:t>Voice Jitter/Shimmer Features:</a:t>
            </a:r>
          </a:p>
          <a:p>
            <a:r>
              <a:rPr lang="en-US" sz="1600" dirty="0"/>
              <a:t>MDVP:Jitter(%)</a:t>
            </a:r>
          </a:p>
          <a:p>
            <a:r>
              <a:rPr lang="en-US" sz="1600" dirty="0"/>
              <a:t>MDVP:Jitter(Abs)</a:t>
            </a:r>
          </a:p>
          <a:p>
            <a:r>
              <a:rPr lang="en-US" sz="1600" dirty="0"/>
              <a:t>MDVP:RAP</a:t>
            </a:r>
          </a:p>
          <a:p>
            <a:r>
              <a:rPr lang="en-US" sz="1600" dirty="0"/>
              <a:t>MDVP:PPQ</a:t>
            </a:r>
          </a:p>
          <a:p>
            <a:r>
              <a:rPr lang="en-US" sz="1600" dirty="0"/>
              <a:t>Jitter:DDP</a:t>
            </a:r>
          </a:p>
          <a:p>
            <a:r>
              <a:rPr lang="en-US" sz="1600" dirty="0"/>
              <a:t>MDVP:Shimmer</a:t>
            </a:r>
          </a:p>
          <a:p>
            <a:r>
              <a:rPr lang="en-US" sz="1600" dirty="0"/>
              <a:t>MDVP:Shimmer(dB)</a:t>
            </a:r>
          </a:p>
          <a:p>
            <a:r>
              <a:rPr lang="en-US" sz="1600" dirty="0"/>
              <a:t>Shimmer:APQ3</a:t>
            </a:r>
          </a:p>
          <a:p>
            <a:r>
              <a:rPr lang="en-US" sz="1600" dirty="0"/>
              <a:t>Shimmer:APQ5</a:t>
            </a:r>
          </a:p>
          <a:p>
            <a:r>
              <a:rPr lang="en-US" sz="1600" dirty="0"/>
              <a:t>MDVP:APQ</a:t>
            </a:r>
          </a:p>
          <a:p>
            <a:r>
              <a:rPr lang="en-US" sz="1600" dirty="0"/>
              <a:t>Shimmer:DDA   </a:t>
            </a:r>
          </a:p>
        </p:txBody>
      </p:sp>
      <p:sp>
        <p:nvSpPr>
          <p:cNvPr id="4" name="Content Placeholder 3">
            <a:extLst>
              <a:ext uri="{FF2B5EF4-FFF2-40B4-BE49-F238E27FC236}">
                <a16:creationId xmlns:a16="http://schemas.microsoft.com/office/drawing/2014/main" id="{4F5F9818-7589-51E7-9F61-CDE1B7A6B271}"/>
              </a:ext>
            </a:extLst>
          </p:cNvPr>
          <p:cNvSpPr>
            <a:spLocks noGrp="1"/>
          </p:cNvSpPr>
          <p:nvPr>
            <p:ph sz="half" idx="13"/>
          </p:nvPr>
        </p:nvSpPr>
        <p:spPr>
          <a:xfrm>
            <a:off x="6815138" y="1997075"/>
            <a:ext cx="4857750" cy="4232275"/>
          </a:xfrm>
        </p:spPr>
        <p:txBody>
          <a:bodyPr>
            <a:normAutofit fontScale="92500" lnSpcReduction="10000"/>
          </a:bodyPr>
          <a:lstStyle/>
          <a:p>
            <a:r>
              <a:rPr lang="en-US" sz="1800" dirty="0"/>
              <a:t>Fundamental Frequency Features:</a:t>
            </a:r>
          </a:p>
          <a:p>
            <a:r>
              <a:rPr lang="en-US" sz="1800" dirty="0"/>
              <a:t>	MDVP:Fo(Hz)</a:t>
            </a:r>
          </a:p>
          <a:p>
            <a:r>
              <a:rPr lang="en-US" sz="1800" dirty="0"/>
              <a:t>	MDVP:Fhi(Hz)</a:t>
            </a:r>
          </a:p>
          <a:p>
            <a:r>
              <a:rPr lang="en-US" sz="1800" dirty="0"/>
              <a:t>	MDVP:Flo(Hz)</a:t>
            </a:r>
          </a:p>
          <a:p>
            <a:endParaRPr lang="en-US" sz="1800" dirty="0"/>
          </a:p>
          <a:p>
            <a:r>
              <a:rPr lang="en-US" sz="1800" dirty="0"/>
              <a:t>Other Important Features:</a:t>
            </a:r>
          </a:p>
          <a:p>
            <a:r>
              <a:rPr lang="en-US" sz="1800" dirty="0"/>
              <a:t>	HNR (Harmonics-to-Noise Ratio)</a:t>
            </a:r>
          </a:p>
          <a:p>
            <a:r>
              <a:rPr lang="en-US" sz="1800" dirty="0"/>
              <a:t>	DFA (Detrended Fluctuation Analysis)</a:t>
            </a:r>
          </a:p>
          <a:p>
            <a:r>
              <a:rPr lang="en-US" sz="1800" dirty="0"/>
              <a:t>	PPE (Pitch Period Entropy)</a:t>
            </a:r>
          </a:p>
        </p:txBody>
      </p:sp>
    </p:spTree>
    <p:extLst>
      <p:ext uri="{BB962C8B-B14F-4D97-AF65-F5344CB8AC3E}">
        <p14:creationId xmlns:p14="http://schemas.microsoft.com/office/powerpoint/2010/main" val="3284616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180237" y="-66498"/>
            <a:ext cx="6255903" cy="945356"/>
          </a:xfrm>
        </p:spPr>
        <p:txBody>
          <a:bodyPr anchor="b">
            <a:normAutofit/>
          </a:bodyPr>
          <a:lstStyle/>
          <a:p>
            <a:r>
              <a:rPr lang="en-US" b="0" i="0" dirty="0">
                <a:solidFill>
                  <a:srgbClr val="000000"/>
                </a:solidFill>
                <a:effectLst/>
                <a:latin typeface="Times New Roman" panose="02020603050405020304" pitchFamily="18" charset="0"/>
              </a:rPr>
              <a:t>PD patient health status:</a:t>
            </a:r>
            <a:endParaRPr lang="en-US" dirty="0"/>
          </a:p>
        </p:txBody>
      </p:sp>
      <p:sp>
        <p:nvSpPr>
          <p:cNvPr id="8" name="Subtitle 7">
            <a:extLst>
              <a:ext uri="{FF2B5EF4-FFF2-40B4-BE49-F238E27FC236}">
                <a16:creationId xmlns:a16="http://schemas.microsoft.com/office/drawing/2014/main" id="{2C602EC3-0115-4FB6-BAA7-BCA17E611651}"/>
              </a:ext>
            </a:extLst>
          </p:cNvPr>
          <p:cNvSpPr>
            <a:spLocks noGrp="1"/>
          </p:cNvSpPr>
          <p:nvPr>
            <p:ph sz="quarter" idx="10"/>
          </p:nvPr>
        </p:nvSpPr>
        <p:spPr/>
        <p:txBody>
          <a:bodyPr>
            <a:normAutofit/>
          </a:bodyPr>
          <a:lstStyle/>
          <a:p>
            <a:r>
              <a:rPr lang="en-US" dirty="0"/>
              <a:t>Enhancing your presentation</a:t>
            </a:r>
          </a:p>
        </p:txBody>
      </p:sp>
      <p:pic>
        <p:nvPicPr>
          <p:cNvPr id="2" name="Picture 1">
            <a:extLst>
              <a:ext uri="{FF2B5EF4-FFF2-40B4-BE49-F238E27FC236}">
                <a16:creationId xmlns:a16="http://schemas.microsoft.com/office/drawing/2014/main" id="{D0A734E8-79F9-0604-C545-4C0CB0C8E821}"/>
              </a:ext>
            </a:extLst>
          </p:cNvPr>
          <p:cNvPicPr>
            <a:picLocks noChangeAspect="1"/>
          </p:cNvPicPr>
          <p:nvPr/>
        </p:nvPicPr>
        <p:blipFill>
          <a:blip r:embed="rId3"/>
          <a:stretch>
            <a:fillRect/>
          </a:stretch>
        </p:blipFill>
        <p:spPr>
          <a:xfrm>
            <a:off x="969363" y="878858"/>
            <a:ext cx="9286875" cy="6096000"/>
          </a:xfrm>
          <a:prstGeom prst="rect">
            <a:avLst/>
          </a:prstGeom>
        </p:spPr>
      </p:pic>
    </p:spTree>
    <p:extLst>
      <p:ext uri="{BB962C8B-B14F-4D97-AF65-F5344CB8AC3E}">
        <p14:creationId xmlns:p14="http://schemas.microsoft.com/office/powerpoint/2010/main" val="2359185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4809E-E425-75FA-42DE-3FE940E812FC}"/>
              </a:ext>
            </a:extLst>
          </p:cNvPr>
          <p:cNvSpPr>
            <a:spLocks noGrp="1"/>
          </p:cNvSpPr>
          <p:nvPr>
            <p:ph type="title"/>
          </p:nvPr>
        </p:nvSpPr>
        <p:spPr/>
        <p:txBody>
          <a:bodyPr>
            <a:normAutofit fontScale="90000"/>
          </a:bodyPr>
          <a:lstStyle/>
          <a:p>
            <a:r>
              <a:rPr lang="en-US" b="1" i="1" dirty="0">
                <a:solidFill>
                  <a:srgbClr val="000000"/>
                </a:solidFill>
                <a:effectLst/>
                <a:latin typeface="Times New Roman" panose="02020603050405020304" pitchFamily="18" charset="0"/>
              </a:rPr>
              <a:t>Insights of PD with ML Classifier</a:t>
            </a:r>
            <a:br>
              <a:rPr lang="en-US" b="1" i="1" dirty="0">
                <a:solidFill>
                  <a:srgbClr val="000000"/>
                </a:solidFill>
                <a:effectLst/>
                <a:latin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F020C78-AE1E-D990-CA9C-AA8FFC66F2B7}"/>
              </a:ext>
            </a:extLst>
          </p:cNvPr>
          <p:cNvSpPr>
            <a:spLocks noGrp="1"/>
          </p:cNvSpPr>
          <p:nvPr>
            <p:ph idx="10"/>
          </p:nvPr>
        </p:nvSpPr>
        <p:spPr>
          <a:xfrm>
            <a:off x="568163" y="2083632"/>
            <a:ext cx="8652793" cy="4145717"/>
          </a:xfrm>
        </p:spPr>
        <p:txBody>
          <a:bodyPr/>
          <a:lstStyle/>
          <a:p>
            <a:pPr algn="just"/>
            <a:r>
              <a:rPr lang="en-US" b="0" i="0" dirty="0">
                <a:solidFill>
                  <a:srgbClr val="000000"/>
                </a:solidFill>
                <a:effectLst/>
                <a:latin typeface="Times New Roman" panose="02020603050405020304" pitchFamily="18" charset="0"/>
              </a:rPr>
              <a:t>In this process, we are going to classify Parkinson’s disease with a machine learning classifier. First, we set the target of patient health status and count how many patients are available in this report. After checking the patient’s health status, we visualize the results graphically. The dataset was split into 80% for the training phase whereas 20% for the testing phase. In </a:t>
            </a:r>
            <a:r>
              <a:rPr lang="en-US" b="0" i="0" u="none" strike="noStrike" dirty="0">
                <a:solidFill>
                  <a:srgbClr val="000000"/>
                </a:solidFill>
                <a:effectLst/>
                <a:latin typeface="Times New Roman" panose="02020603050405020304" pitchFamily="18" charset="0"/>
                <a:hlinkClick r:id="rId2"/>
              </a:rPr>
              <a:t>Fig. 14</a:t>
            </a:r>
            <a:r>
              <a:rPr lang="en-US" b="0" i="0" dirty="0">
                <a:solidFill>
                  <a:srgbClr val="000000"/>
                </a:solidFill>
                <a:effectLst/>
                <a:latin typeface="Times New Roman" panose="02020603050405020304" pitchFamily="18" charset="0"/>
              </a:rPr>
              <a:t>, 0 represents the healthy people who are 48 in the dataset, whereas 1 represents the patients who are 147 in the dataset.</a:t>
            </a:r>
          </a:p>
          <a:p>
            <a:pPr algn="l"/>
            <a:r>
              <a:rPr lang="en-US" b="0" i="0" dirty="0">
                <a:solidFill>
                  <a:srgbClr val="000000"/>
                </a:solidFill>
                <a:effectLst/>
                <a:latin typeface="Times New Roman" panose="02020603050405020304" pitchFamily="18" charset="0"/>
              </a:rPr>
              <a:t>▪ Number of Parkinson people in the dataset 147 (75.39%)</a:t>
            </a:r>
          </a:p>
          <a:p>
            <a:pPr algn="l"/>
            <a:r>
              <a:rPr lang="en-US" b="0" i="0" dirty="0">
                <a:solidFill>
                  <a:srgbClr val="000000"/>
                </a:solidFill>
                <a:effectLst/>
                <a:latin typeface="Times New Roman" panose="02020603050405020304" pitchFamily="18" charset="0"/>
              </a:rPr>
              <a:t>▪ Number of Healthy people in the dataset 48 (24.61%)</a:t>
            </a:r>
          </a:p>
          <a:p>
            <a:endParaRPr lang="en-US" dirty="0"/>
          </a:p>
        </p:txBody>
      </p:sp>
    </p:spTree>
    <p:extLst>
      <p:ext uri="{BB962C8B-B14F-4D97-AF65-F5344CB8AC3E}">
        <p14:creationId xmlns:p14="http://schemas.microsoft.com/office/powerpoint/2010/main" val="1185842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437386" y="153456"/>
            <a:ext cx="3657600" cy="5827619"/>
          </a:xfrm>
        </p:spPr>
        <p:txBody>
          <a:bodyPr wrap="square" anchor="b">
            <a:normAutofit/>
          </a:bodyPr>
          <a:lstStyle/>
          <a:p>
            <a:r>
              <a:rPr lang="en-US" dirty="0"/>
              <a:t>Bivariate Analysis for Outlier</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idx="10"/>
          </p:nvPr>
        </p:nvSpPr>
        <p:spPr>
          <a:ln>
            <a:noFill/>
          </a:ln>
        </p:spPr>
        <p:txBody>
          <a:bodyPr>
            <a:normAutofit/>
          </a:bodyPr>
          <a:lstStyle/>
          <a:p>
            <a:r>
              <a:rPr lang="en-US" dirty="0"/>
              <a:t>Your ability to communicate effectively will leave a lasting impact on your audience</a:t>
            </a:r>
          </a:p>
          <a:p>
            <a:r>
              <a:rPr lang="en-US" dirty="0"/>
              <a:t>Effectively communicating involves not only delivering a message but also resonating with the experiences, values, and emotions of those listening </a:t>
            </a:r>
          </a:p>
        </p:txBody>
      </p:sp>
      <p:pic>
        <p:nvPicPr>
          <p:cNvPr id="3078" name="Picture 6">
            <a:extLst>
              <a:ext uri="{FF2B5EF4-FFF2-40B4-BE49-F238E27FC236}">
                <a16:creationId xmlns:a16="http://schemas.microsoft.com/office/drawing/2014/main" id="{B8CF2E50-C440-EB34-F796-FB064390F4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6286" y="0"/>
            <a:ext cx="831571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070695"/>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954E08-A2C8-44D4-BABF-5531D0DF1F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8AE25C0-66E9-4E74-9814-75E5D2A6CAB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FEDA63D-DE73-4ED5-BDF0-D3D9FD35E1E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{5EEA42FB-3AF0-459D-90AF-41B506FA7C76}tf11158769_win32</Template>
  <TotalTime>4926</TotalTime>
  <Words>685</Words>
  <Application>Microsoft Office PowerPoint</Application>
  <PresentationFormat>Widescreen</PresentationFormat>
  <Paragraphs>93</Paragraphs>
  <Slides>27</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ADLaM Display</vt:lpstr>
      <vt:lpstr>Arial</vt:lpstr>
      <vt:lpstr>Avenir Next LT Pro</vt:lpstr>
      <vt:lpstr>Calibri</vt:lpstr>
      <vt:lpstr>Goudy Old Style</vt:lpstr>
      <vt:lpstr>Inter</vt:lpstr>
      <vt:lpstr>source-serif-pro</vt:lpstr>
      <vt:lpstr>Times New Roman</vt:lpstr>
      <vt:lpstr>Wingdings</vt:lpstr>
      <vt:lpstr>FrostyVTI</vt:lpstr>
      <vt:lpstr>Multi Disease Prediction</vt:lpstr>
      <vt:lpstr>Disease 1</vt:lpstr>
      <vt:lpstr>Parkinson's disease is a neurodegenerative disorder that primarily affects movement.</vt:lpstr>
      <vt:lpstr>EDA for Analysis</vt:lpstr>
      <vt:lpstr>Parkinson Column:</vt:lpstr>
      <vt:lpstr>PowerPoint Presentation</vt:lpstr>
      <vt:lpstr>PD patient health status:</vt:lpstr>
      <vt:lpstr>Insights of PD with ML Classifier </vt:lpstr>
      <vt:lpstr>Bivariate Analysis for Outlier</vt:lpstr>
      <vt:lpstr>DFA and PPE Analysis:</vt:lpstr>
      <vt:lpstr>Multiple Output Classifier</vt:lpstr>
      <vt:lpstr>Final Output Page:</vt:lpstr>
      <vt:lpstr>Kidney Prediction Disease 2:</vt:lpstr>
      <vt:lpstr>Flow :</vt:lpstr>
      <vt:lpstr> Visualizing Numerical Data Distributions:  We visualize the distribution of numerical columns to identify skewed features.</vt:lpstr>
      <vt:lpstr>Selected Feature columns:</vt:lpstr>
      <vt:lpstr>Best Model Selection</vt:lpstr>
      <vt:lpstr>Kidney Prediction page:</vt:lpstr>
      <vt:lpstr>Liver Prediction Disease 3:</vt:lpstr>
      <vt:lpstr>Data Column in Dataset:</vt:lpstr>
      <vt:lpstr>Preprocessing:</vt:lpstr>
      <vt:lpstr>Target Column:</vt:lpstr>
      <vt:lpstr>Balancing the Target:</vt:lpstr>
      <vt:lpstr>Detect the Outlier:</vt:lpstr>
      <vt:lpstr>Model Training and Evaluation:</vt:lpstr>
      <vt:lpstr>Final Output: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vaseela</dc:creator>
  <cp:lastModifiedBy>Raj A</cp:lastModifiedBy>
  <cp:revision>2</cp:revision>
  <dcterms:created xsi:type="dcterms:W3CDTF">2025-01-23T21:15:20Z</dcterms:created>
  <dcterms:modified xsi:type="dcterms:W3CDTF">2025-02-03T02:42:00Z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