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9"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9/6/2024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ECD9-839A-1FF9-1E78-6D98DCEB6A43}"/>
              </a:ext>
            </a:extLst>
          </p:cNvPr>
          <p:cNvSpPr>
            <a:spLocks noGrp="1"/>
          </p:cNvSpPr>
          <p:nvPr>
            <p:ph type="ctrTitle"/>
          </p:nvPr>
        </p:nvSpPr>
        <p:spPr/>
        <p:txBody>
          <a:bodyPr/>
          <a:lstStyle/>
          <a:p>
            <a:r>
              <a:rPr lang="en-GB" dirty="0"/>
              <a:t>Welcome..</a:t>
            </a:r>
            <a:endParaRPr lang="en-US" dirty="0"/>
          </a:p>
        </p:txBody>
      </p:sp>
    </p:spTree>
    <p:extLst>
      <p:ext uri="{BB962C8B-B14F-4D97-AF65-F5344CB8AC3E}">
        <p14:creationId xmlns:p14="http://schemas.microsoft.com/office/powerpoint/2010/main" val="1456603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9C47-70CB-CB47-C477-E687A9530A98}"/>
              </a:ext>
            </a:extLst>
          </p:cNvPr>
          <p:cNvSpPr>
            <a:spLocks noGrp="1"/>
          </p:cNvSpPr>
          <p:nvPr>
            <p:ph type="title"/>
          </p:nvPr>
        </p:nvSpPr>
        <p:spPr/>
        <p:txBody>
          <a:bodyPr/>
          <a:lstStyle/>
          <a:p>
            <a:r>
              <a:rPr lang="en-GB"/>
              <a:t>Modelling approach..</a:t>
            </a:r>
            <a:endParaRPr lang="en-US"/>
          </a:p>
        </p:txBody>
      </p:sp>
      <p:sp>
        <p:nvSpPr>
          <p:cNvPr id="3" name="Content Placeholder 2">
            <a:extLst>
              <a:ext uri="{FF2B5EF4-FFF2-40B4-BE49-F238E27FC236}">
                <a16:creationId xmlns:a16="http://schemas.microsoft.com/office/drawing/2014/main" id="{39AB7D4F-A430-08B5-841F-F6ED41E9DC6C}"/>
              </a:ext>
            </a:extLst>
          </p:cNvPr>
          <p:cNvSpPr>
            <a:spLocks noGrp="1"/>
          </p:cNvSpPr>
          <p:nvPr>
            <p:ph idx="1"/>
          </p:nvPr>
        </p:nvSpPr>
        <p:spPr/>
        <p:txBody>
          <a:bodyPr>
            <a:normAutofit fontScale="92500"/>
          </a:bodyPr>
          <a:lstStyle/>
          <a:p>
            <a:r>
              <a:rPr lang="en-GB"/>
              <a:t>Charts</a:t>
            </a:r>
            <a:r>
              <a:rPr lang="en-GB" dirty="0"/>
              <a:t>
Purpose: To visualize the data in an easily interpretable format, making trends and patterns more apparent.
Implementation: Various types of charts (e.g., bar charts, line charts, pie charts) will be created based on the pivot table outputs. For instance, a line chart could show the trend of an employee’s productivity over time, while a bar chart could compare performance across different departments.
Conditional Formatting
Purpose: To highlight specific data points that meet certain conditions, making it easier to spot trends, outliers, or areas of concern.
Implementation: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endParaRPr lang="en-US" dirty="0"/>
          </a:p>
        </p:txBody>
      </p:sp>
    </p:spTree>
    <p:extLst>
      <p:ext uri="{BB962C8B-B14F-4D97-AF65-F5344CB8AC3E}">
        <p14:creationId xmlns:p14="http://schemas.microsoft.com/office/powerpoint/2010/main" val="2992259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38212-3047-BC42-4B4A-9F2AAA0E7616}"/>
              </a:ext>
            </a:extLst>
          </p:cNvPr>
          <p:cNvSpPr>
            <a:spLocks noGrp="1"/>
          </p:cNvSpPr>
          <p:nvPr>
            <p:ph type="title"/>
          </p:nvPr>
        </p:nvSpPr>
        <p:spPr/>
        <p:txBody>
          <a:bodyPr/>
          <a:lstStyle/>
          <a:p>
            <a:r>
              <a:rPr lang="en-GB" dirty="0"/>
              <a:t>Result..</a:t>
            </a:r>
            <a:endParaRPr lang="en-US" dirty="0"/>
          </a:p>
        </p:txBody>
      </p:sp>
      <p:pic>
        <p:nvPicPr>
          <p:cNvPr id="4" name="Content Placeholder 3">
            <a:extLst>
              <a:ext uri="{FF2B5EF4-FFF2-40B4-BE49-F238E27FC236}">
                <a16:creationId xmlns:a16="http://schemas.microsoft.com/office/drawing/2014/main" id="{A0359B0B-FE5F-AF1D-5CD9-04C39522A39A}"/>
              </a:ext>
            </a:extLst>
          </p:cNvPr>
          <p:cNvPicPr>
            <a:picLocks noGrp="1" noChangeAspect="1"/>
          </p:cNvPicPr>
          <p:nvPr>
            <p:ph idx="1"/>
          </p:nvPr>
        </p:nvPicPr>
        <p:blipFill>
          <a:blip r:embed="rId2"/>
          <a:stretch>
            <a:fillRect/>
          </a:stretch>
        </p:blipFill>
        <p:spPr>
          <a:xfrm>
            <a:off x="926460" y="1974850"/>
            <a:ext cx="3268354" cy="3649662"/>
          </a:xfrm>
        </p:spPr>
      </p:pic>
      <p:pic>
        <p:nvPicPr>
          <p:cNvPr id="5" name="Picture 4">
            <a:extLst>
              <a:ext uri="{FF2B5EF4-FFF2-40B4-BE49-F238E27FC236}">
                <a16:creationId xmlns:a16="http://schemas.microsoft.com/office/drawing/2014/main" id="{FB18B3D0-D0CF-C15B-4F8F-E19AC53D6544}"/>
              </a:ext>
            </a:extLst>
          </p:cNvPr>
          <p:cNvPicPr>
            <a:picLocks noChangeAspect="1"/>
          </p:cNvPicPr>
          <p:nvPr/>
        </p:nvPicPr>
        <p:blipFill>
          <a:blip r:embed="rId3"/>
          <a:stretch>
            <a:fillRect/>
          </a:stretch>
        </p:blipFill>
        <p:spPr>
          <a:xfrm>
            <a:off x="5425438" y="1754584"/>
            <a:ext cx="5143500" cy="4090193"/>
          </a:xfrm>
          <a:prstGeom prst="rect">
            <a:avLst/>
          </a:prstGeom>
        </p:spPr>
      </p:pic>
    </p:spTree>
    <p:extLst>
      <p:ext uri="{BB962C8B-B14F-4D97-AF65-F5344CB8AC3E}">
        <p14:creationId xmlns:p14="http://schemas.microsoft.com/office/powerpoint/2010/main" val="2438198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55B8B-FD4F-DACB-DA4F-9925BF0E3B99}"/>
              </a:ext>
            </a:extLst>
          </p:cNvPr>
          <p:cNvSpPr>
            <a:spLocks noGrp="1"/>
          </p:cNvSpPr>
          <p:nvPr>
            <p:ph type="title"/>
          </p:nvPr>
        </p:nvSpPr>
        <p:spPr/>
        <p:txBody>
          <a:bodyPr/>
          <a:lstStyle/>
          <a:p>
            <a:r>
              <a:rPr lang="en-GB" dirty="0"/>
              <a:t>Conclusion..</a:t>
            </a:r>
            <a:endParaRPr lang="en-US" dirty="0"/>
          </a:p>
        </p:txBody>
      </p:sp>
      <p:sp>
        <p:nvSpPr>
          <p:cNvPr id="3" name="Content Placeholder 2">
            <a:extLst>
              <a:ext uri="{FF2B5EF4-FFF2-40B4-BE49-F238E27FC236}">
                <a16:creationId xmlns:a16="http://schemas.microsoft.com/office/drawing/2014/main" id="{2C3C6C22-5770-815D-3CEF-C62786F559F5}"/>
              </a:ext>
            </a:extLst>
          </p:cNvPr>
          <p:cNvSpPr>
            <a:spLocks noGrp="1"/>
          </p:cNvSpPr>
          <p:nvPr>
            <p:ph idx="1"/>
          </p:nvPr>
        </p:nvSpPr>
        <p:spPr/>
        <p:txBody>
          <a:bodyPr/>
          <a:lstStyle/>
          <a:p>
            <a:r>
              <a:rPr lang="en-GB" dirty="0"/>
              <a:t>►The “Employee Performance Analysis Using Excel” project provides a robust and user-friendly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 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US" dirty="0"/>
          </a:p>
        </p:txBody>
      </p:sp>
    </p:spTree>
    <p:extLst>
      <p:ext uri="{BB962C8B-B14F-4D97-AF65-F5344CB8AC3E}">
        <p14:creationId xmlns:p14="http://schemas.microsoft.com/office/powerpoint/2010/main" val="2234921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C3A6-CAB9-C8D0-79EA-EB958602A8F7}"/>
              </a:ext>
            </a:extLst>
          </p:cNvPr>
          <p:cNvSpPr>
            <a:spLocks noGrp="1"/>
          </p:cNvSpPr>
          <p:nvPr>
            <p:ph type="title"/>
          </p:nvPr>
        </p:nvSpPr>
        <p:spPr>
          <a:xfrm>
            <a:off x="685801" y="685800"/>
            <a:ext cx="10131425" cy="1456267"/>
          </a:xfrm>
        </p:spPr>
        <p:txBody>
          <a:bodyPr/>
          <a:lstStyle/>
          <a:p>
            <a:r>
              <a:rPr lang="en-GB" dirty="0"/>
              <a:t>Employee data analysis </a:t>
            </a:r>
            <a:r>
              <a:rPr lang="en-GB"/>
              <a:t>using excel</a:t>
            </a:r>
            <a:endParaRPr lang="en-US"/>
          </a:p>
        </p:txBody>
      </p:sp>
      <p:sp>
        <p:nvSpPr>
          <p:cNvPr id="3" name="Content Placeholder 2">
            <a:extLst>
              <a:ext uri="{FF2B5EF4-FFF2-40B4-BE49-F238E27FC236}">
                <a16:creationId xmlns:a16="http://schemas.microsoft.com/office/drawing/2014/main" id="{19EE5D17-56D5-4E6D-28F9-5099C8B0D291}"/>
              </a:ext>
            </a:extLst>
          </p:cNvPr>
          <p:cNvSpPr>
            <a:spLocks noGrp="1"/>
          </p:cNvSpPr>
          <p:nvPr>
            <p:ph idx="1"/>
          </p:nvPr>
        </p:nvSpPr>
        <p:spPr/>
        <p:txBody>
          <a:bodyPr/>
          <a:lstStyle/>
          <a:p>
            <a:r>
              <a:rPr lang="en-GB" dirty="0"/>
              <a:t>STUDENT NAME: VASEER IMTHIYAS B S</a:t>
            </a:r>
          </a:p>
          <a:p>
            <a:r>
              <a:rPr lang="en-GB" dirty="0"/>
              <a:t>REGISTER NO: 312211766</a:t>
            </a:r>
          </a:p>
          <a:p>
            <a:r>
              <a:rPr lang="en-GB" dirty="0"/>
              <a:t>DEPARTMENT: B.COM(GENERAL)</a:t>
            </a:r>
          </a:p>
          <a:p>
            <a:r>
              <a:rPr lang="en-GB"/>
              <a:t>COLLEGE NAME: THIRUTHANGAL NADAR COLLEGE </a:t>
            </a:r>
            <a:endParaRPr lang="en-US"/>
          </a:p>
        </p:txBody>
      </p:sp>
    </p:spTree>
    <p:extLst>
      <p:ext uri="{BB962C8B-B14F-4D97-AF65-F5344CB8AC3E}">
        <p14:creationId xmlns:p14="http://schemas.microsoft.com/office/powerpoint/2010/main" val="303545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6141-541E-27FE-3623-09F5D931A088}"/>
              </a:ext>
            </a:extLst>
          </p:cNvPr>
          <p:cNvSpPr>
            <a:spLocks noGrp="1"/>
          </p:cNvSpPr>
          <p:nvPr>
            <p:ph type="title"/>
          </p:nvPr>
        </p:nvSpPr>
        <p:spPr>
          <a:xfrm>
            <a:off x="4167188" y="923925"/>
            <a:ext cx="3643312" cy="1123950"/>
          </a:xfrm>
        </p:spPr>
        <p:txBody>
          <a:bodyPr/>
          <a:lstStyle/>
          <a:p>
            <a:r>
              <a:rPr lang="en-GB" dirty="0"/>
              <a:t>Project title..</a:t>
            </a:r>
            <a:endParaRPr lang="en-US" dirty="0"/>
          </a:p>
        </p:txBody>
      </p:sp>
      <p:sp>
        <p:nvSpPr>
          <p:cNvPr id="5" name="Content Placeholder 4">
            <a:extLst>
              <a:ext uri="{FF2B5EF4-FFF2-40B4-BE49-F238E27FC236}">
                <a16:creationId xmlns:a16="http://schemas.microsoft.com/office/drawing/2014/main" id="{B55CD695-2AB7-8B70-59D4-FE590F9CA403}"/>
              </a:ext>
            </a:extLst>
          </p:cNvPr>
          <p:cNvSpPr>
            <a:spLocks noGrp="1"/>
          </p:cNvSpPr>
          <p:nvPr>
            <p:ph idx="1"/>
          </p:nvPr>
        </p:nvSpPr>
        <p:spPr>
          <a:xfrm>
            <a:off x="3893344" y="2047875"/>
            <a:ext cx="6923881" cy="3886200"/>
          </a:xfrm>
        </p:spPr>
        <p:txBody>
          <a:bodyPr/>
          <a:lstStyle/>
          <a:p>
            <a:pPr marL="0" indent="0">
              <a:buNone/>
            </a:pPr>
            <a:r>
              <a:rPr lang="en-GB" dirty="0"/>
              <a:t>EMPLOYEE DATA ANALYSIS USING EXCEL..</a:t>
            </a:r>
            <a:endParaRPr lang="en-US" dirty="0"/>
          </a:p>
        </p:txBody>
      </p:sp>
    </p:spTree>
    <p:extLst>
      <p:ext uri="{BB962C8B-B14F-4D97-AF65-F5344CB8AC3E}">
        <p14:creationId xmlns:p14="http://schemas.microsoft.com/office/powerpoint/2010/main" val="71965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757B-58D0-7AF1-90DA-74815D35359E}"/>
              </a:ext>
            </a:extLst>
          </p:cNvPr>
          <p:cNvSpPr>
            <a:spLocks noGrp="1"/>
          </p:cNvSpPr>
          <p:nvPr>
            <p:ph type="title"/>
          </p:nvPr>
        </p:nvSpPr>
        <p:spPr/>
        <p:txBody>
          <a:bodyPr/>
          <a:lstStyle/>
          <a:p>
            <a:r>
              <a:rPr lang="en-GB" dirty="0"/>
              <a:t>AGENDA..</a:t>
            </a:r>
            <a:endParaRPr lang="en-US" dirty="0"/>
          </a:p>
        </p:txBody>
      </p:sp>
      <p:sp>
        <p:nvSpPr>
          <p:cNvPr id="3" name="Content Placeholder 2">
            <a:extLst>
              <a:ext uri="{FF2B5EF4-FFF2-40B4-BE49-F238E27FC236}">
                <a16:creationId xmlns:a16="http://schemas.microsoft.com/office/drawing/2014/main" id="{F0DBD38E-A07A-F7DC-D710-2AE214D0ECC4}"/>
              </a:ext>
            </a:extLst>
          </p:cNvPr>
          <p:cNvSpPr>
            <a:spLocks noGrp="1"/>
          </p:cNvSpPr>
          <p:nvPr>
            <p:ph idx="1"/>
          </p:nvPr>
        </p:nvSpPr>
        <p:spPr>
          <a:xfrm>
            <a:off x="685801" y="2142067"/>
            <a:ext cx="10131425" cy="3673196"/>
          </a:xfrm>
        </p:spPr>
        <p:txBody>
          <a:bodyPr>
            <a:normAutofit/>
          </a:bodyPr>
          <a:lstStyle/>
          <a:p>
            <a:r>
              <a:rPr lang="en-GB" dirty="0"/>
              <a:t>Problem statement..</a:t>
            </a:r>
          </a:p>
          <a:p>
            <a:r>
              <a:rPr lang="en-GB" dirty="0"/>
              <a:t>Project overview..</a:t>
            </a:r>
          </a:p>
          <a:p>
            <a:r>
              <a:rPr lang="en-GB" dirty="0"/>
              <a:t>End user..</a:t>
            </a:r>
          </a:p>
          <a:p>
            <a:r>
              <a:rPr lang="en-GB" dirty="0"/>
              <a:t>Our solution and proposition..</a:t>
            </a:r>
          </a:p>
          <a:p>
            <a:r>
              <a:rPr lang="en-GB" dirty="0"/>
              <a:t>Data set description..</a:t>
            </a:r>
          </a:p>
          <a:p>
            <a:r>
              <a:rPr lang="en-GB" dirty="0"/>
              <a:t>Modelling approach..</a:t>
            </a:r>
          </a:p>
          <a:p>
            <a:r>
              <a:rPr lang="en-GB" dirty="0"/>
              <a:t>Result discussion ..</a:t>
            </a:r>
          </a:p>
          <a:p>
            <a:r>
              <a:rPr lang="en-GB" dirty="0"/>
              <a:t>Conclusion..</a:t>
            </a:r>
          </a:p>
        </p:txBody>
      </p:sp>
    </p:spTree>
    <p:extLst>
      <p:ext uri="{BB962C8B-B14F-4D97-AF65-F5344CB8AC3E}">
        <p14:creationId xmlns:p14="http://schemas.microsoft.com/office/powerpoint/2010/main" val="290857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C822-9314-7A6B-547D-26729A668F45}"/>
              </a:ext>
            </a:extLst>
          </p:cNvPr>
          <p:cNvSpPr>
            <a:spLocks noGrp="1"/>
          </p:cNvSpPr>
          <p:nvPr>
            <p:ph type="title"/>
          </p:nvPr>
        </p:nvSpPr>
        <p:spPr/>
        <p:txBody>
          <a:bodyPr/>
          <a:lstStyle/>
          <a:p>
            <a:r>
              <a:rPr lang="en-GB" dirty="0"/>
              <a:t>Problem statement..</a:t>
            </a:r>
            <a:endParaRPr lang="en-US" dirty="0"/>
          </a:p>
        </p:txBody>
      </p:sp>
      <p:sp>
        <p:nvSpPr>
          <p:cNvPr id="3" name="Content Placeholder 2">
            <a:extLst>
              <a:ext uri="{FF2B5EF4-FFF2-40B4-BE49-F238E27FC236}">
                <a16:creationId xmlns:a16="http://schemas.microsoft.com/office/drawing/2014/main" id="{AE0555FB-7FD1-DA7E-A401-41D1B620095B}"/>
              </a:ext>
            </a:extLst>
          </p:cNvPr>
          <p:cNvSpPr>
            <a:spLocks noGrp="1"/>
          </p:cNvSpPr>
          <p:nvPr>
            <p:ph idx="1"/>
          </p:nvPr>
        </p:nvSpPr>
        <p:spPr/>
        <p:txBody>
          <a:bodyPr/>
          <a:lstStyle/>
          <a:p>
            <a:r>
              <a:rPr lang="en-GB" dirty="0" err="1"/>
              <a:t>Emloyee</a:t>
            </a:r>
            <a:r>
              <a:rPr lang="en-GB" dirty="0"/>
              <a:t> performance analysis using excel involves evaluating and measuring an employee’s work effectiveness and efficiency based on key performance indicators (KPIs). This data is then </a:t>
            </a:r>
            <a:r>
              <a:rPr lang="en-GB" dirty="0" err="1"/>
              <a:t>analyzed</a:t>
            </a:r>
            <a:r>
              <a:rPr lang="en-GB" dirty="0"/>
              <a:t>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US" dirty="0"/>
          </a:p>
        </p:txBody>
      </p:sp>
    </p:spTree>
    <p:extLst>
      <p:ext uri="{BB962C8B-B14F-4D97-AF65-F5344CB8AC3E}">
        <p14:creationId xmlns:p14="http://schemas.microsoft.com/office/powerpoint/2010/main" val="5484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82E90-159D-1D59-12EB-8E7C4B892A49}"/>
              </a:ext>
            </a:extLst>
          </p:cNvPr>
          <p:cNvSpPr>
            <a:spLocks noGrp="1"/>
          </p:cNvSpPr>
          <p:nvPr>
            <p:ph type="title"/>
          </p:nvPr>
        </p:nvSpPr>
        <p:spPr/>
        <p:txBody>
          <a:bodyPr/>
          <a:lstStyle/>
          <a:p>
            <a:r>
              <a:rPr lang="en-GB" dirty="0"/>
              <a:t>Project overview..</a:t>
            </a:r>
            <a:endParaRPr lang="en-US" dirty="0"/>
          </a:p>
        </p:txBody>
      </p:sp>
      <p:sp>
        <p:nvSpPr>
          <p:cNvPr id="3" name="Content Placeholder 2">
            <a:extLst>
              <a:ext uri="{FF2B5EF4-FFF2-40B4-BE49-F238E27FC236}">
                <a16:creationId xmlns:a16="http://schemas.microsoft.com/office/drawing/2014/main" id="{CE0E7254-EC94-D004-1957-CFAB7EAFC5BE}"/>
              </a:ext>
            </a:extLst>
          </p:cNvPr>
          <p:cNvSpPr>
            <a:spLocks noGrp="1"/>
          </p:cNvSpPr>
          <p:nvPr>
            <p:ph idx="1"/>
          </p:nvPr>
        </p:nvSpPr>
        <p:spPr/>
        <p:txBody>
          <a:bodyPr/>
          <a:lstStyle/>
          <a:p>
            <a:r>
              <a:rPr lang="en-GB"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t>
            </a:r>
            <a:r>
              <a:rPr lang="en-GB" dirty="0" err="1"/>
              <a:t>analyzed</a:t>
            </a:r>
            <a:r>
              <a:rPr lang="en-GB" dirty="0"/>
              <a:t>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US" dirty="0"/>
          </a:p>
        </p:txBody>
      </p:sp>
    </p:spTree>
    <p:extLst>
      <p:ext uri="{BB962C8B-B14F-4D97-AF65-F5344CB8AC3E}">
        <p14:creationId xmlns:p14="http://schemas.microsoft.com/office/powerpoint/2010/main" val="73014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A621-897D-C715-005D-74DFA176278E}"/>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B046CC58-663F-3487-4FAC-639CD94DE70C}"/>
              </a:ext>
            </a:extLst>
          </p:cNvPr>
          <p:cNvSpPr>
            <a:spLocks noGrp="1"/>
          </p:cNvSpPr>
          <p:nvPr>
            <p:ph idx="1"/>
          </p:nvPr>
        </p:nvSpPr>
        <p:spPr/>
        <p:txBody>
          <a:bodyPr/>
          <a:lstStyle/>
          <a:p>
            <a:r>
              <a:rPr lang="en-GB" dirty="0"/>
              <a:t>Human Resources (HR) Managers:
Department Managers/Supervisors:
Senior Management/Executives:
Employees:</a:t>
            </a:r>
            <a:endParaRPr lang="en-US" dirty="0"/>
          </a:p>
        </p:txBody>
      </p:sp>
    </p:spTree>
    <p:extLst>
      <p:ext uri="{BB962C8B-B14F-4D97-AF65-F5344CB8AC3E}">
        <p14:creationId xmlns:p14="http://schemas.microsoft.com/office/powerpoint/2010/main" val="366146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11EA4-BAA3-EC70-2DE1-B829688E214C}"/>
              </a:ext>
            </a:extLst>
          </p:cNvPr>
          <p:cNvSpPr>
            <a:spLocks noGrp="1"/>
          </p:cNvSpPr>
          <p:nvPr>
            <p:ph type="title"/>
          </p:nvPr>
        </p:nvSpPr>
        <p:spPr/>
        <p:txBody>
          <a:bodyPr/>
          <a:lstStyle/>
          <a:p>
            <a:r>
              <a:rPr lang="en-GB" dirty="0"/>
              <a:t>OUR SOLUTION AND ITS VALUE PROPOSITION</a:t>
            </a:r>
            <a:endParaRPr lang="en-US" dirty="0"/>
          </a:p>
        </p:txBody>
      </p:sp>
      <p:sp>
        <p:nvSpPr>
          <p:cNvPr id="3" name="Content Placeholder 2">
            <a:extLst>
              <a:ext uri="{FF2B5EF4-FFF2-40B4-BE49-F238E27FC236}">
                <a16:creationId xmlns:a16="http://schemas.microsoft.com/office/drawing/2014/main" id="{7B3867A1-C58D-5887-6A48-209138314FE3}"/>
              </a:ext>
            </a:extLst>
          </p:cNvPr>
          <p:cNvSpPr>
            <a:spLocks noGrp="1"/>
          </p:cNvSpPr>
          <p:nvPr>
            <p:ph idx="1"/>
          </p:nvPr>
        </p:nvSpPr>
        <p:spPr>
          <a:xfrm>
            <a:off x="685800" y="2065867"/>
            <a:ext cx="10131425" cy="3649133"/>
          </a:xfrm>
        </p:spPr>
        <p:txBody>
          <a:bodyPr>
            <a:normAutofit/>
          </a:bodyPr>
          <a:lstStyle/>
          <a:p>
            <a:r>
              <a:rPr lang="en-GB" dirty="0"/>
              <a:t>Data-Driven Insights: Enables managers to make informed decisions based on accurate, real-time performance data.
Improved Efficiency: Automates the data collection and analysis process, saving time and reducing manual errors.
Enhanced Employee Development: Identifies training needs and development opportunities, leading to a more. Skilled workforce.
Better Performance Management: Helps in recognizing top performers and addressing underperformance, ultimately improving overall productivity.
Cost-Effective Solution: Leverages the widely accessible Excel platform, avoiding the need for expensive software or tools.</a:t>
            </a:r>
            <a:endParaRPr lang="en-US" dirty="0"/>
          </a:p>
        </p:txBody>
      </p:sp>
    </p:spTree>
    <p:extLst>
      <p:ext uri="{BB962C8B-B14F-4D97-AF65-F5344CB8AC3E}">
        <p14:creationId xmlns:p14="http://schemas.microsoft.com/office/powerpoint/2010/main" val="349413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DEE-3573-315B-1B13-7AF04169EC4F}"/>
              </a:ext>
            </a:extLst>
          </p:cNvPr>
          <p:cNvSpPr>
            <a:spLocks noGrp="1"/>
          </p:cNvSpPr>
          <p:nvPr>
            <p:ph type="title"/>
          </p:nvPr>
        </p:nvSpPr>
        <p:spPr>
          <a:xfrm>
            <a:off x="2674145" y="609600"/>
            <a:ext cx="10131425" cy="1456267"/>
          </a:xfrm>
        </p:spPr>
        <p:txBody>
          <a:bodyPr/>
          <a:lstStyle/>
          <a:p>
            <a:r>
              <a:rPr lang="en-GB" dirty="0"/>
              <a:t>Data set description..</a:t>
            </a:r>
            <a:endParaRPr lang="en-US" dirty="0"/>
          </a:p>
        </p:txBody>
      </p:sp>
      <p:sp>
        <p:nvSpPr>
          <p:cNvPr id="3" name="Content Placeholder 2">
            <a:extLst>
              <a:ext uri="{FF2B5EF4-FFF2-40B4-BE49-F238E27FC236}">
                <a16:creationId xmlns:a16="http://schemas.microsoft.com/office/drawing/2014/main" id="{C4FA153A-74F3-B94D-9F8E-1D7BAC5D91C6}"/>
              </a:ext>
            </a:extLst>
          </p:cNvPr>
          <p:cNvSpPr>
            <a:spLocks noGrp="1"/>
          </p:cNvSpPr>
          <p:nvPr>
            <p:ph idx="1"/>
          </p:nvPr>
        </p:nvSpPr>
        <p:spPr>
          <a:xfrm>
            <a:off x="798910" y="2065867"/>
            <a:ext cx="10131425" cy="3536156"/>
          </a:xfrm>
        </p:spPr>
        <p:txBody>
          <a:bodyPr>
            <a:normAutofit fontScale="85000" lnSpcReduction="20000"/>
          </a:bodyPr>
          <a:lstStyle/>
          <a:p>
            <a:pPr marL="0" indent="0">
              <a:buNone/>
            </a:pPr>
            <a:r>
              <a:rPr lang="en-GB" dirty="0"/>
              <a:t>.Descriptions for each of the columns in the dataset:
1. Employee ID: Unique identifier for each employees in the organization.
2. First Name: The first name of the employee.
3. Last Name: The last name of the employee.
4. Email: The email address-associated with the employee’s communication within the organization 5. Business Unit: The specific business unit or department to which the employee belongs
State: The state or region where the employee is boated.</a:t>
            </a:r>
          </a:p>
          <a:p>
            <a:pPr marL="0" indent="0">
              <a:buNone/>
            </a:pPr>
            <a:r>
              <a:rPr lang="en-GB" dirty="0"/>
              <a:t>7. Job Function: A brief description of the employee’s primary job function or role.
8. Gender: A code representing the gender of the employee </a:t>
            </a:r>
            <a:r>
              <a:rPr lang="en-GB" dirty="0" err="1"/>
              <a:t>jeg</a:t>
            </a:r>
            <a:r>
              <a:rPr lang="en-GB" dirty="0"/>
              <a:t>. M for Male, F for Female. N for Non-</a:t>
            </a:r>
            <a:r>
              <a:rPr lang="en-GB" dirty="0" err="1"/>
              <a:t>btn</a:t>
            </a:r>
            <a:r>
              <a:rPr lang="en-GB" dirty="0"/>
              <a:t> 9. Performance Score: A score indicating the employee’s performance level (</a:t>
            </a:r>
            <a:r>
              <a:rPr lang="en-GB" dirty="0" err="1"/>
              <a:t>eg</a:t>
            </a:r>
            <a:r>
              <a:rPr lang="en-GB" dirty="0"/>
              <a:t>, Excellent, Satisfactory
Needs Improvement) 10. Current Employee Rating: The current rating or evaluation of the employee’s overall </a:t>
            </a:r>
            <a:r>
              <a:rPr lang="en-GB" dirty="0" err="1"/>
              <a:t>performanc</a:t>
            </a:r>
            <a:endParaRPr lang="en-US" dirty="0"/>
          </a:p>
        </p:txBody>
      </p:sp>
    </p:spTree>
    <p:extLst>
      <p:ext uri="{BB962C8B-B14F-4D97-AF65-F5344CB8AC3E}">
        <p14:creationId xmlns:p14="http://schemas.microsoft.com/office/powerpoint/2010/main" val="237534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Welcome..</vt:lpstr>
      <vt:lpstr>Employee data analysis using excel</vt:lpstr>
      <vt:lpstr>Project title..</vt:lpstr>
      <vt:lpstr>AGENDA..</vt:lpstr>
      <vt:lpstr>Problem statement..</vt:lpstr>
      <vt:lpstr>Project overview..</vt:lpstr>
      <vt:lpstr>Who are the end users..</vt:lpstr>
      <vt:lpstr>OUR SOLUTION AND ITS VALUE PROPOSITION</vt:lpstr>
      <vt:lpstr>Data set description..</vt:lpstr>
      <vt:lpstr>Modelling approach..</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vaseer imthiyas</dc:creator>
  <cp:lastModifiedBy>vaseer imthiyas</cp:lastModifiedBy>
  <cp:revision>18</cp:revision>
  <dcterms:created xsi:type="dcterms:W3CDTF">2024-08-30T13:27:52Z</dcterms:created>
  <dcterms:modified xsi:type="dcterms:W3CDTF">2024-09-06T03:21:34Z</dcterms:modified>
</cp:coreProperties>
</file>