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pen Sans Bold" charset="1" panose="020B0806030504020204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3705" y="3315649"/>
            <a:ext cx="12929436" cy="3580407"/>
            <a:chOff x="0" y="0"/>
            <a:chExt cx="17239248" cy="47738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7239248" cy="162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Silniční radar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74112"/>
              <a:ext cx="1476782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Závěrečný projekt IT4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40240"/>
              <a:ext cx="12208794" cy="733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00"/>
                </a:lnSpc>
              </a:pPr>
              <a:r>
                <a:rPr lang="en-US" sz="2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Jáchym Václav Hanke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7" id="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10699" y="6342476"/>
            <a:ext cx="4161124" cy="2915824"/>
          </a:xfrm>
          <a:custGeom>
            <a:avLst/>
            <a:gdLst/>
            <a:ahLst/>
            <a:cxnLst/>
            <a:rect r="r" b="b" t="t" l="l"/>
            <a:pathLst>
              <a:path h="2915824" w="4161124">
                <a:moveTo>
                  <a:pt x="0" y="0"/>
                </a:moveTo>
                <a:lnTo>
                  <a:pt x="4161123" y="0"/>
                </a:lnTo>
                <a:lnTo>
                  <a:pt x="4161123" y="2915824"/>
                </a:lnTo>
                <a:lnTo>
                  <a:pt x="0" y="291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3180" y="5779077"/>
            <a:ext cx="7354121" cy="3479223"/>
          </a:xfrm>
          <a:custGeom>
            <a:avLst/>
            <a:gdLst/>
            <a:ahLst/>
            <a:cxnLst/>
            <a:rect r="r" b="b" t="t" l="l"/>
            <a:pathLst>
              <a:path h="3479223" w="7354121">
                <a:moveTo>
                  <a:pt x="0" y="0"/>
                </a:moveTo>
                <a:lnTo>
                  <a:pt x="7354121" y="0"/>
                </a:lnTo>
                <a:lnTo>
                  <a:pt x="7354121" y="3479223"/>
                </a:lnTo>
                <a:lnTo>
                  <a:pt x="0" y="3479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Detekce auta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10699" y="4719291"/>
            <a:ext cx="1386660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Detekci jsem udělal pomocí oddělovače pozadí a následným filtrováním kontur.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 úspěšné detekci je auto označeno obdélníkem a ve středu je vyznačen centrální bod pro měření rychlosti.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255991"/>
            <a:ext cx="7644563" cy="2676433"/>
          </a:xfrm>
          <a:custGeom>
            <a:avLst/>
            <a:gdLst/>
            <a:ahLst/>
            <a:cxnLst/>
            <a:rect r="r" b="b" t="t" l="l"/>
            <a:pathLst>
              <a:path h="2676433" w="7644563">
                <a:moveTo>
                  <a:pt x="0" y="0"/>
                </a:moveTo>
                <a:lnTo>
                  <a:pt x="7644563" y="0"/>
                </a:lnTo>
                <a:lnTo>
                  <a:pt x="7644563" y="2676433"/>
                </a:lnTo>
                <a:lnTo>
                  <a:pt x="0" y="2676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255991"/>
            <a:ext cx="8115300" cy="2647617"/>
          </a:xfrm>
          <a:custGeom>
            <a:avLst/>
            <a:gdLst/>
            <a:ahLst/>
            <a:cxnLst/>
            <a:rect r="r" b="b" t="t" l="l"/>
            <a:pathLst>
              <a:path h="2647617" w="8115300">
                <a:moveTo>
                  <a:pt x="0" y="0"/>
                </a:moveTo>
                <a:lnTo>
                  <a:pt x="8115300" y="0"/>
                </a:lnTo>
                <a:lnTo>
                  <a:pt x="8115300" y="2647617"/>
                </a:lnTo>
                <a:lnTo>
                  <a:pt x="0" y="2647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10699" y="2192684"/>
            <a:ext cx="11898766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Měření času průjezdu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10699" y="4719291"/>
            <a:ext cx="1386660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Měření času jsem udělal pomocí 2 referenčních čar.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Vzdálenost jsem změřil pomocí online map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074633"/>
            <a:ext cx="16230600" cy="2109978"/>
          </a:xfrm>
          <a:custGeom>
            <a:avLst/>
            <a:gdLst/>
            <a:ahLst/>
            <a:cxnLst/>
            <a:rect r="r" b="b" t="t" l="l"/>
            <a:pathLst>
              <a:path h="2109978" w="16230600">
                <a:moveTo>
                  <a:pt x="0" y="0"/>
                </a:moveTo>
                <a:lnTo>
                  <a:pt x="16230600" y="0"/>
                </a:lnTo>
                <a:lnTo>
                  <a:pt x="16230600" y="2109978"/>
                </a:lnTo>
                <a:lnTo>
                  <a:pt x="0" y="2109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Výpočet rychlosti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0699" y="4719291"/>
            <a:ext cx="1386660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Rychlost se počítá ze vzdálenosti mezi čárami a času průjezdu pomocí vzorce: 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 = s / 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10699" y="5844312"/>
            <a:ext cx="7164897" cy="1514531"/>
          </a:xfrm>
          <a:custGeom>
            <a:avLst/>
            <a:gdLst/>
            <a:ahLst/>
            <a:cxnLst/>
            <a:rect r="r" b="b" t="t" l="l"/>
            <a:pathLst>
              <a:path h="1514531" w="7164897">
                <a:moveTo>
                  <a:pt x="0" y="0"/>
                </a:moveTo>
                <a:lnTo>
                  <a:pt x="7164897" y="0"/>
                </a:lnTo>
                <a:lnTo>
                  <a:pt x="7164897" y="1514531"/>
                </a:lnTo>
                <a:lnTo>
                  <a:pt x="0" y="151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2931" y="7871883"/>
            <a:ext cx="13011863" cy="1196711"/>
          </a:xfrm>
          <a:custGeom>
            <a:avLst/>
            <a:gdLst/>
            <a:ahLst/>
            <a:cxnLst/>
            <a:rect r="r" b="b" t="t" l="l"/>
            <a:pathLst>
              <a:path h="1196711" w="13011863">
                <a:moveTo>
                  <a:pt x="0" y="0"/>
                </a:moveTo>
                <a:lnTo>
                  <a:pt x="13011863" y="0"/>
                </a:lnTo>
                <a:lnTo>
                  <a:pt x="13011863" y="1196712"/>
                </a:lnTo>
                <a:lnTo>
                  <a:pt x="0" y="119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Zápis do souboru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10699" y="4719291"/>
            <a:ext cx="1386660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jsou zapisována do textového souboru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Testování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0699" y="4719291"/>
            <a:ext cx="1386660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Systém jsem nastavil, aby co nejvíce odpovídal reálné vzdálenosti na silnici a otestoval jsem ho s různými rychlostmi vozidel.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Budoucí vylepšení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0699" y="4719291"/>
            <a:ext cx="1386660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Integrací funkcí SIFT by se dala zvýšit přesnost detekce a měření rychlosti.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Zprovoznění funkce na detekci SPZ.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10699" y="2192684"/>
            <a:ext cx="13514004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Splněné a nesplněné cíle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0699" y="4721225"/>
            <a:ext cx="693330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Splněné cíle: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Detekce auta z videa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Úspěšná kalibrace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Měření rychlosti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58558" y="4719291"/>
            <a:ext cx="693330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Nesplněné cíle: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Rozpoznání SPZ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Integrace knihovny SIFT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Integrace GUI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10699" y="2192684"/>
            <a:ext cx="13514004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Děkuji za pozornost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10699" y="2192684"/>
            <a:ext cx="8022194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Úvod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10699" y="4719291"/>
            <a:ext cx="13866603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Téma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Jednoduchý silniční radar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Cíl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Naprogramovat jednoduchý silniční radar za použití Pythonu a OpenCV, schopný detekovat, následovat a změřit rychlost průjezdu auta.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Důvod volby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 učitel Grussmann dával návrhy na projekty a tento se mi zalíbil asi nejvíc.</a:t>
            </a:r>
          </a:p>
        </p:txBody>
      </p:sp>
      <p:sp>
        <p:nvSpPr>
          <p:cNvPr name="AutoShape 4" id="4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10699" y="2192684"/>
            <a:ext cx="8022194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Motivace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10699" y="4719291"/>
            <a:ext cx="1386660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Projít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Něco se naučit</a:t>
            </a:r>
          </a:p>
        </p:txBody>
      </p:sp>
      <p:sp>
        <p:nvSpPr>
          <p:cNvPr name="AutoShape 4" id="4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Použité technologie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10699" y="4719291"/>
            <a:ext cx="13866603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Software: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OpenCV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Zpracování obrazu, detekce a následování auta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Jednoduchost, přehlednost kódu, rozšířená podpora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Hardware: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Kamera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Canon EOS 7D</a:t>
            </a:r>
          </a:p>
        </p:txBody>
      </p:sp>
      <p:sp>
        <p:nvSpPr>
          <p:cNvPr name="AutoShape 4" id="4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Postup tvorby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0699" y="4719291"/>
            <a:ext cx="13866603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Natočení videa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Inicializace prostředí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Instalace a import knihoven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Inicializace proměnných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Detekce auta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Měření času průjezdu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Výpočet rychlosti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Zápis do souboru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Testování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560560" y="5455333"/>
            <a:ext cx="5698740" cy="3802967"/>
          </a:xfrm>
          <a:custGeom>
            <a:avLst/>
            <a:gdLst/>
            <a:ahLst/>
            <a:cxnLst/>
            <a:rect r="r" b="b" t="t" l="l"/>
            <a:pathLst>
              <a:path h="3802967" w="5698740">
                <a:moveTo>
                  <a:pt x="0" y="0"/>
                </a:moveTo>
                <a:lnTo>
                  <a:pt x="5698740" y="0"/>
                </a:lnTo>
                <a:lnTo>
                  <a:pt x="5698740" y="3802967"/>
                </a:lnTo>
                <a:lnTo>
                  <a:pt x="0" y="3802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0699" y="2192684"/>
            <a:ext cx="1100029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Natočení videa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0699" y="4719291"/>
            <a:ext cx="1386660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Video bylo natočeno digitální zrdcadlovkou Canon EOS 7D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Full HD, 30 fps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Natočen průjezd s rychlostí 50 km/h a 60 km/h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Umístění kamery bylo z výšky směrem na silnici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42424" y="6894166"/>
            <a:ext cx="6034877" cy="1524435"/>
          </a:xfrm>
          <a:custGeom>
            <a:avLst/>
            <a:gdLst/>
            <a:ahLst/>
            <a:cxnLst/>
            <a:rect r="r" b="b" t="t" l="l"/>
            <a:pathLst>
              <a:path h="1524435" w="6034877">
                <a:moveTo>
                  <a:pt x="0" y="0"/>
                </a:moveTo>
                <a:lnTo>
                  <a:pt x="6034877" y="0"/>
                </a:lnTo>
                <a:lnTo>
                  <a:pt x="6034877" y="1524435"/>
                </a:lnTo>
                <a:lnTo>
                  <a:pt x="0" y="1524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0699" y="2192684"/>
            <a:ext cx="11555528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Inicializace prostředí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0699" y="4719291"/>
            <a:ext cx="13866603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Použitý program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Visual Studio Code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Postup: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Vytvoření složky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Vytvoření virtuálního enviromentu v Pythonu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Vytvoření programu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51694" y="5396821"/>
            <a:ext cx="7603100" cy="2994690"/>
          </a:xfrm>
          <a:custGeom>
            <a:avLst/>
            <a:gdLst/>
            <a:ahLst/>
            <a:cxnLst/>
            <a:rect r="r" b="b" t="t" l="l"/>
            <a:pathLst>
              <a:path h="2994690" w="7603100">
                <a:moveTo>
                  <a:pt x="0" y="0"/>
                </a:moveTo>
                <a:lnTo>
                  <a:pt x="7603100" y="0"/>
                </a:lnTo>
                <a:lnTo>
                  <a:pt x="7603100" y="2994690"/>
                </a:lnTo>
                <a:lnTo>
                  <a:pt x="0" y="2994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0699" y="1625947"/>
            <a:ext cx="11000290" cy="231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Instalace a import knihoven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0699" y="4719291"/>
            <a:ext cx="13866603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 projektu byly použity knihovny: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OpenCV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(EasyOCR)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907627"/>
            <a:ext cx="6833568" cy="1990731"/>
          </a:xfrm>
          <a:custGeom>
            <a:avLst/>
            <a:gdLst/>
            <a:ahLst/>
            <a:cxnLst/>
            <a:rect r="r" b="b" t="t" l="l"/>
            <a:pathLst>
              <a:path h="1990731" w="6833568">
                <a:moveTo>
                  <a:pt x="0" y="0"/>
                </a:moveTo>
                <a:lnTo>
                  <a:pt x="6833568" y="0"/>
                </a:lnTo>
                <a:lnTo>
                  <a:pt x="6833568" y="1990731"/>
                </a:lnTo>
                <a:lnTo>
                  <a:pt x="0" y="1990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06772" y="4907627"/>
            <a:ext cx="8852528" cy="4350673"/>
          </a:xfrm>
          <a:custGeom>
            <a:avLst/>
            <a:gdLst/>
            <a:ahLst/>
            <a:cxnLst/>
            <a:rect r="r" b="b" t="t" l="l"/>
            <a:pathLst>
              <a:path h="4350673" w="8852528">
                <a:moveTo>
                  <a:pt x="0" y="0"/>
                </a:moveTo>
                <a:lnTo>
                  <a:pt x="8852528" y="0"/>
                </a:lnTo>
                <a:lnTo>
                  <a:pt x="8852528" y="4350673"/>
                </a:lnTo>
                <a:lnTo>
                  <a:pt x="0" y="4350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574633"/>
            <a:ext cx="6833568" cy="838973"/>
          </a:xfrm>
          <a:custGeom>
            <a:avLst/>
            <a:gdLst/>
            <a:ahLst/>
            <a:cxnLst/>
            <a:rect r="r" b="b" t="t" l="l"/>
            <a:pathLst>
              <a:path h="838973" w="6833568">
                <a:moveTo>
                  <a:pt x="0" y="0"/>
                </a:moveTo>
                <a:lnTo>
                  <a:pt x="6833568" y="0"/>
                </a:lnTo>
                <a:lnTo>
                  <a:pt x="6833568" y="838973"/>
                </a:lnTo>
                <a:lnTo>
                  <a:pt x="0" y="838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10699" y="2192684"/>
            <a:ext cx="13423147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Inicializace proměnných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DAGcENc9_4A</dc:identifier>
  <dcterms:modified xsi:type="dcterms:W3CDTF">2011-08-01T06:04:30Z</dcterms:modified>
  <cp:revision>1</cp:revision>
  <dc:title>Silniční radar</dc:title>
</cp:coreProperties>
</file>