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263" r:id="rId6"/>
    <p:sldId id="264" r:id="rId7"/>
    <p:sldId id="275" r:id="rId8"/>
    <p:sldId id="276" r:id="rId9"/>
    <p:sldId id="277" r:id="rId10"/>
    <p:sldId id="278" r:id="rId11"/>
    <p:sldId id="265" r:id="rId12"/>
    <p:sldId id="26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4A84C6-A4FB-418F-A6D8-E47D0A4C718B}">
  <a:tblStyle styleId="{644A84C6-A4FB-418F-A6D8-E47D0A4C71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1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56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289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18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7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Реестр актов выполненных работ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529494"/>
            <a:ext cx="848457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3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78223" y="1513138"/>
            <a:ext cx="792031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700" dirty="0" smtClean="0">
                <a:latin typeface="Roboto"/>
                <a:ea typeface="Roboto"/>
                <a:cs typeface="Roboto"/>
                <a:sym typeface="Roboto"/>
              </a:rPr>
              <a:t>В данном учебном проекте была создана концепция системы работы с договорами на предприятии. В дальнейшем планируется</a:t>
            </a:r>
            <a:r>
              <a:rPr lang="en-US" sz="1700" dirty="0" smtClean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lnSpc>
                <a:spcPct val="150000"/>
              </a:lnSpc>
            </a:pPr>
            <a:endParaRPr lang="en-US" sz="1700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 smtClean="0">
                <a:latin typeface="Roboto"/>
                <a:ea typeface="Roboto"/>
                <a:cs typeface="Roboto"/>
                <a:sym typeface="Roboto"/>
              </a:rPr>
              <a:t>добавить пользователям права доступа</a:t>
            </a:r>
            <a:r>
              <a:rPr lang="en-US" sz="1700" dirty="0" smtClean="0"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 smtClean="0">
                <a:latin typeface="Roboto"/>
                <a:ea typeface="Roboto"/>
                <a:cs typeface="Roboto"/>
                <a:sym typeface="Roboto"/>
              </a:rPr>
              <a:t>доработать логику системы</a:t>
            </a:r>
            <a:r>
              <a:rPr lang="en-US" sz="1700" dirty="0" smtClean="0"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 smtClean="0">
                <a:latin typeface="Roboto"/>
                <a:ea typeface="Roboto"/>
                <a:cs typeface="Roboto"/>
                <a:sym typeface="Roboto"/>
              </a:rPr>
              <a:t>предусмотреть хранение ссылок на файлы контрактов в базе данных</a:t>
            </a:r>
            <a:r>
              <a:rPr lang="en-US" sz="1700" dirty="0" smtClean="0"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 smtClean="0">
                <a:latin typeface="Roboto"/>
                <a:ea typeface="Roboto"/>
                <a:cs typeface="Roboto"/>
                <a:sym typeface="Roboto"/>
              </a:rPr>
              <a:t>оптимизировать код (убрать дублирование, пересмотреть схему)</a:t>
            </a:r>
            <a:r>
              <a:rPr lang="en-US" sz="1700" dirty="0" smtClean="0"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700" dirty="0" smtClean="0">
                <a:latin typeface="Roboto"/>
                <a:ea typeface="Roboto"/>
                <a:cs typeface="Roboto"/>
                <a:sym typeface="Roboto"/>
              </a:rPr>
              <a:t>оптимизировать интерфейс для удобного использования.</a:t>
            </a:r>
            <a:endParaRPr lang="ru-RU" sz="1700" dirty="0">
              <a:latin typeface="Roboto"/>
              <a:ea typeface="Roboto"/>
              <a:cs typeface="Roboto"/>
              <a:sym typeface="Roboto"/>
            </a:endParaRPr>
          </a:p>
          <a:p>
            <a:endParaRPr lang="ru-RU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44511" y="2948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lvl="0">
              <a:buSzPts val="1100"/>
            </a:pPr>
            <a:r>
              <a:rPr lang="ru" dirty="0"/>
              <a:t>Тема: </a:t>
            </a:r>
            <a:r>
              <a:rPr lang="ru-RU" dirty="0" smtClean="0"/>
              <a:t>разработка </a:t>
            </a:r>
            <a:r>
              <a:rPr lang="ru-RU" dirty="0"/>
              <a:t>системы учёта и систематизации договоров на </a:t>
            </a:r>
            <a:r>
              <a:rPr lang="ru-RU" dirty="0" smtClean="0"/>
              <a:t>предприятии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2145000" y="5723300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Васендин Антон</a:t>
            </a:r>
            <a:r>
              <a:rPr lang="ru" dirty="0" smtClean="0">
                <a:solidFill>
                  <a:srgbClr val="02418B"/>
                </a:solidFill>
              </a:rPr>
              <a:t> 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580611270"/>
              </p:ext>
            </p:extLst>
          </p:nvPr>
        </p:nvGraphicFramePr>
        <p:xfrm>
          <a:off x="952500" y="2058925"/>
          <a:ext cx="7239000" cy="1442376"/>
        </p:xfrm>
        <a:graphic>
          <a:graphicData uri="http://schemas.openxmlformats.org/drawingml/2006/table">
            <a:tbl>
              <a:tblPr>
                <a:noFill/>
                <a:tableStyleId>{644A84C6-A4FB-418F-A6D8-E47D0A4C718B}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Упрощение учета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договоров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Организация одновременной работы с реестром договоров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Разграничение прав доступа (просмотр/запись)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4187446205"/>
              </p:ext>
            </p:extLst>
          </p:nvPr>
        </p:nvGraphicFramePr>
        <p:xfrm>
          <a:off x="952500" y="2058925"/>
          <a:ext cx="7239000" cy="979110"/>
        </p:xfrm>
        <a:graphic>
          <a:graphicData uri="http://schemas.openxmlformats.org/drawingml/2006/table">
            <a:tbl>
              <a:tblPr>
                <a:noFill/>
                <a:tableStyleId>{644A84C6-A4FB-418F-A6D8-E47D0A4C718B}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 err="1" smtClean="0"/>
                        <a:t>SQLAlchemy</a:t>
                      </a:r>
                      <a:endParaRPr lang="en-US" sz="1800" b="0" dirty="0" smtClean="0"/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Flask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78223" y="1513138"/>
            <a:ext cx="792031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700" dirty="0">
                <a:latin typeface="Roboto"/>
                <a:ea typeface="Roboto"/>
                <a:cs typeface="Roboto"/>
                <a:sym typeface="Roboto"/>
              </a:rPr>
              <a:t>Создана предварительные база данных и интерфейс работы с реестром договоров, актов выполненных работ для дальнейшей разработки</a:t>
            </a:r>
          </a:p>
          <a:p>
            <a:endParaRPr lang="ru-RU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" b="6964"/>
          <a:stretch/>
        </p:blipFill>
        <p:spPr>
          <a:xfrm>
            <a:off x="1660647" y="1925515"/>
            <a:ext cx="5605082" cy="4088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Реестр договоров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1747181"/>
            <a:ext cx="8255977" cy="44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Интерфейс добавления записи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7" y="1747181"/>
            <a:ext cx="8396654" cy="45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Реестр контрагентов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1529862"/>
            <a:ext cx="8609873" cy="4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65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147</Words>
  <Application>Microsoft Office PowerPoint</Application>
  <PresentationFormat>Экран (4:3)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Roboto</vt:lpstr>
      <vt:lpstr>Светлая тема</vt:lpstr>
      <vt:lpstr>Онлайн образование</vt:lpstr>
      <vt:lpstr>Защита проекта Тема: разработка системы учёта и систематизации договоров на предприятии </vt:lpstr>
      <vt:lpstr>Цели проекта</vt:lpstr>
      <vt:lpstr>Используемые технологии</vt:lpstr>
      <vt:lpstr>Что получилось</vt:lpstr>
      <vt:lpstr>Схемы (архитектура, БД)  </vt:lpstr>
      <vt:lpstr>Реестр договоров  </vt:lpstr>
      <vt:lpstr>Интерфейс добавления записи  </vt:lpstr>
      <vt:lpstr>Реестр контрагентов  </vt:lpstr>
      <vt:lpstr>Реестр актов выполненных работ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Anton</cp:lastModifiedBy>
  <cp:revision>6</cp:revision>
  <dcterms:modified xsi:type="dcterms:W3CDTF">2022-05-27T12:43:57Z</dcterms:modified>
</cp:coreProperties>
</file>