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  <p:sldMasterId id="214748368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Anton"/>
      <p:regular r:id="rId35"/>
    </p:embeddedFont>
    <p:embeddedFont>
      <p:font typeface="Proxima Nova"/>
      <p:regular r:id="rId36"/>
      <p:bold r:id="rId37"/>
      <p:italic r:id="rId38"/>
      <p:boldItalic r:id="rId39"/>
    </p:embeddedFont>
    <p:embeddedFont>
      <p:font typeface="Montserrat"/>
      <p:regular r:id="rId40"/>
      <p:bold r:id="rId41"/>
      <p:italic r:id="rId42"/>
      <p:boldItalic r:id="rId43"/>
    </p:embeddedFont>
    <p:embeddedFont>
      <p:font typeface="Palanquin Dark"/>
      <p:regular r:id="rId44"/>
      <p:bold r:id="rId45"/>
    </p:embeddedFont>
    <p:embeddedFont>
      <p:font typeface="Proxima Nova Semibold"/>
      <p:regular r:id="rId46"/>
      <p:bold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FBD403-CD8B-4310-8FBC-7BEE506F4809}">
  <a:tblStyle styleId="{D7FBD403-CD8B-4310-8FBC-7BEE506F48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4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6.xml"/><Relationship Id="rId44" Type="http://schemas.openxmlformats.org/officeDocument/2006/relationships/font" Target="fonts/PalanquinDark-regular.fntdata"/><Relationship Id="rId21" Type="http://schemas.openxmlformats.org/officeDocument/2006/relationships/slide" Target="slides/slide15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8.xml"/><Relationship Id="rId46" Type="http://schemas.openxmlformats.org/officeDocument/2006/relationships/font" Target="fonts/ProximaNovaSemibold-regular.fntdata"/><Relationship Id="rId23" Type="http://schemas.openxmlformats.org/officeDocument/2006/relationships/slide" Target="slides/slide17.xml"/><Relationship Id="rId45" Type="http://schemas.openxmlformats.org/officeDocument/2006/relationships/font" Target="fonts/PalanquinDark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ProximaNovaSemibold-boldItalic.fntdata"/><Relationship Id="rId25" Type="http://schemas.openxmlformats.org/officeDocument/2006/relationships/slide" Target="slides/slide19.xml"/><Relationship Id="rId47" Type="http://schemas.openxmlformats.org/officeDocument/2006/relationships/font" Target="fonts/ProximaNovaSemibold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Anton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ProximaNova-bold.fntdata"/><Relationship Id="rId14" Type="http://schemas.openxmlformats.org/officeDocument/2006/relationships/slide" Target="slides/slide8.xml"/><Relationship Id="rId36" Type="http://schemas.openxmlformats.org/officeDocument/2006/relationships/font" Target="fonts/ProximaNova-regular.fntdata"/><Relationship Id="rId17" Type="http://schemas.openxmlformats.org/officeDocument/2006/relationships/slide" Target="slides/slide11.xml"/><Relationship Id="rId39" Type="http://schemas.openxmlformats.org/officeDocument/2006/relationships/font" Target="fonts/ProximaNova-boldItalic.fntdata"/><Relationship Id="rId16" Type="http://schemas.openxmlformats.org/officeDocument/2006/relationships/slide" Target="slides/slide10.xml"/><Relationship Id="rId38" Type="http://schemas.openxmlformats.org/officeDocument/2006/relationships/font" Target="fonts/ProximaNova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794a74c9d_0_2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794a74c9d_0_2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f39c9f607b_0_1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f39c9f607b_0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tweets vienen escritos de diferentes maneras. Para poder realizar el correcto procesamiento de los mismos se implementaron unas funciones para generalizar el lenguaje en todos los textos: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f39c9f607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f39c9f607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f39c9f607b_0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f39c9f607b_0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f39c9f607b_0_1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f39c9f607b_0_1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ad09fb9732_0_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ad09fb9732_0_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f39c9f607b_0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f39c9f607b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f39c9f607b_0_9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f39c9f607b_0_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1436e1101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11436e1101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 segundos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11956085c3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11956085c3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f39c9f607b_0_10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f39c9f607b_0_1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85cf8b5f36_0_6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85cf8b5f36_0_6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f39c9f607b_0_1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f39c9f607b_0_1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f39c9f607b_0_1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f39c9f607b_0_1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11436e11016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11436e11016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minuto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ad09fb9732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ad09fb9732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f39c9f607b_0_1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f39c9f607b_0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ad09fb9732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ad09fb9732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ad09fb9732_0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ad09fb9732_0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gad0efb6a19_1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2" name="Google Shape;2042;gad0efb6a19_1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5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gad0efb6a19_0_31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7" name="Google Shape;2227;gad0efb6a19_0_31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877b642fd3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877b642fd3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 segundos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ad09fb9732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ad09fb9732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1956085c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11956085c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1436e11016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1436e11016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1:40 minutos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ad09fb9732_0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ad09fb9732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ad09fb9732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ad09fb9732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ad0efb6a19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ad0efb6a19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574424" y="889800"/>
            <a:ext cx="3481200" cy="260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74424" y="3390200"/>
            <a:ext cx="31821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hasCustomPrompt="1" type="title"/>
          </p:nvPr>
        </p:nvSpPr>
        <p:spPr>
          <a:xfrm>
            <a:off x="4572000" y="1723900"/>
            <a:ext cx="3852000" cy="110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/>
          <p:nvPr>
            <p:ph idx="1" type="subTitle"/>
          </p:nvPr>
        </p:nvSpPr>
        <p:spPr>
          <a:xfrm flipH="1">
            <a:off x="4572000" y="2781375"/>
            <a:ext cx="31788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hasCustomPrompt="1" type="title"/>
          </p:nvPr>
        </p:nvSpPr>
        <p:spPr>
          <a:xfrm>
            <a:off x="4596575" y="3847868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/>
          <p:nvPr>
            <p:ph hasCustomPrompt="1" idx="2" type="title"/>
          </p:nvPr>
        </p:nvSpPr>
        <p:spPr>
          <a:xfrm>
            <a:off x="4596575" y="169668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5" name="Google Shape;45;p13"/>
          <p:cNvSpPr txBox="1"/>
          <p:nvPr>
            <p:ph idx="1" type="subTitle"/>
          </p:nvPr>
        </p:nvSpPr>
        <p:spPr>
          <a:xfrm>
            <a:off x="5486400" y="1492225"/>
            <a:ext cx="2785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46" name="Google Shape;46;p13"/>
          <p:cNvSpPr txBox="1"/>
          <p:nvPr>
            <p:ph idx="3" type="subTitle"/>
          </p:nvPr>
        </p:nvSpPr>
        <p:spPr>
          <a:xfrm>
            <a:off x="5486400" y="1863677"/>
            <a:ext cx="27855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hasCustomPrompt="1" idx="4" type="title"/>
          </p:nvPr>
        </p:nvSpPr>
        <p:spPr>
          <a:xfrm>
            <a:off x="4596575" y="2762307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/>
          <p:nvPr>
            <p:ph idx="5" type="subTitle"/>
          </p:nvPr>
        </p:nvSpPr>
        <p:spPr>
          <a:xfrm>
            <a:off x="5486400" y="2558910"/>
            <a:ext cx="2785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49" name="Google Shape;49;p13"/>
          <p:cNvSpPr txBox="1"/>
          <p:nvPr>
            <p:ph idx="6" type="subTitle"/>
          </p:nvPr>
        </p:nvSpPr>
        <p:spPr>
          <a:xfrm>
            <a:off x="5486400" y="2930374"/>
            <a:ext cx="27855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7" type="subTitle"/>
          </p:nvPr>
        </p:nvSpPr>
        <p:spPr>
          <a:xfrm>
            <a:off x="5486400" y="3645520"/>
            <a:ext cx="2785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51" name="Google Shape;51;p13"/>
          <p:cNvSpPr txBox="1"/>
          <p:nvPr>
            <p:ph idx="8" type="subTitle"/>
          </p:nvPr>
        </p:nvSpPr>
        <p:spPr>
          <a:xfrm>
            <a:off x="5486400" y="4016997"/>
            <a:ext cx="27855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9" type="title"/>
          </p:nvPr>
        </p:nvSpPr>
        <p:spPr>
          <a:xfrm>
            <a:off x="4572000" y="463800"/>
            <a:ext cx="3852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4572000" y="1681600"/>
            <a:ext cx="37209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55" name="Google Shape;55;p14"/>
          <p:cNvSpPr txBox="1"/>
          <p:nvPr>
            <p:ph idx="2" type="subTitle"/>
          </p:nvPr>
        </p:nvSpPr>
        <p:spPr>
          <a:xfrm>
            <a:off x="4572000" y="2053067"/>
            <a:ext cx="3720900" cy="70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3" type="subTitle"/>
          </p:nvPr>
        </p:nvSpPr>
        <p:spPr>
          <a:xfrm>
            <a:off x="4572000" y="2686201"/>
            <a:ext cx="37209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57" name="Google Shape;57;p14"/>
          <p:cNvSpPr txBox="1"/>
          <p:nvPr>
            <p:ph idx="4" type="subTitle"/>
          </p:nvPr>
        </p:nvSpPr>
        <p:spPr>
          <a:xfrm>
            <a:off x="4572000" y="3057671"/>
            <a:ext cx="3720900" cy="70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5" type="subTitle"/>
          </p:nvPr>
        </p:nvSpPr>
        <p:spPr>
          <a:xfrm>
            <a:off x="4572000" y="3690801"/>
            <a:ext cx="37209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59" name="Google Shape;59;p14"/>
          <p:cNvSpPr txBox="1"/>
          <p:nvPr>
            <p:ph idx="6" type="subTitle"/>
          </p:nvPr>
        </p:nvSpPr>
        <p:spPr>
          <a:xfrm>
            <a:off x="4572000" y="4062276"/>
            <a:ext cx="3720900" cy="70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4572000" y="463800"/>
            <a:ext cx="38520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720000" y="4638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714614" y="3703334"/>
            <a:ext cx="24861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64" name="Google Shape;64;p15"/>
          <p:cNvSpPr txBox="1"/>
          <p:nvPr>
            <p:ph idx="2" type="subTitle"/>
          </p:nvPr>
        </p:nvSpPr>
        <p:spPr>
          <a:xfrm>
            <a:off x="714614" y="4074809"/>
            <a:ext cx="24861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3" type="subTitle"/>
          </p:nvPr>
        </p:nvSpPr>
        <p:spPr>
          <a:xfrm>
            <a:off x="5943286" y="3703334"/>
            <a:ext cx="24861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66" name="Google Shape;66;p15"/>
          <p:cNvSpPr txBox="1"/>
          <p:nvPr>
            <p:ph idx="4" type="subTitle"/>
          </p:nvPr>
        </p:nvSpPr>
        <p:spPr>
          <a:xfrm>
            <a:off x="5943286" y="4074809"/>
            <a:ext cx="24861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5" type="subTitle"/>
          </p:nvPr>
        </p:nvSpPr>
        <p:spPr>
          <a:xfrm>
            <a:off x="3328950" y="3703334"/>
            <a:ext cx="24861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68" name="Google Shape;68;p15"/>
          <p:cNvSpPr txBox="1"/>
          <p:nvPr>
            <p:ph idx="6" type="subTitle"/>
          </p:nvPr>
        </p:nvSpPr>
        <p:spPr>
          <a:xfrm>
            <a:off x="3328950" y="4074809"/>
            <a:ext cx="24861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4572000" y="2140827"/>
            <a:ext cx="3852000" cy="24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1" name="Google Shape;71;p16"/>
          <p:cNvSpPr txBox="1"/>
          <p:nvPr>
            <p:ph type="title"/>
          </p:nvPr>
        </p:nvSpPr>
        <p:spPr>
          <a:xfrm>
            <a:off x="4572000" y="463800"/>
            <a:ext cx="38520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4572000" y="463800"/>
            <a:ext cx="3852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4572000" y="463800"/>
            <a:ext cx="38520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4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" type="subTitle"/>
          </p:nvPr>
        </p:nvSpPr>
        <p:spPr>
          <a:xfrm>
            <a:off x="6570471" y="2049757"/>
            <a:ext cx="18534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78" name="Google Shape;78;p19"/>
          <p:cNvSpPr txBox="1"/>
          <p:nvPr>
            <p:ph idx="2" type="subTitle"/>
          </p:nvPr>
        </p:nvSpPr>
        <p:spPr>
          <a:xfrm>
            <a:off x="4572000" y="2049757"/>
            <a:ext cx="18534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79" name="Google Shape;79;p19"/>
          <p:cNvSpPr txBox="1"/>
          <p:nvPr>
            <p:ph type="title"/>
          </p:nvPr>
        </p:nvSpPr>
        <p:spPr>
          <a:xfrm>
            <a:off x="4572000" y="463800"/>
            <a:ext cx="38520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3" type="subTitle"/>
          </p:nvPr>
        </p:nvSpPr>
        <p:spPr>
          <a:xfrm>
            <a:off x="6570473" y="2421222"/>
            <a:ext cx="1853400" cy="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4" type="subTitle"/>
          </p:nvPr>
        </p:nvSpPr>
        <p:spPr>
          <a:xfrm>
            <a:off x="4572000" y="2421222"/>
            <a:ext cx="1853400" cy="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5" type="subTitle"/>
          </p:nvPr>
        </p:nvSpPr>
        <p:spPr>
          <a:xfrm>
            <a:off x="6570471" y="3325983"/>
            <a:ext cx="18534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83" name="Google Shape;83;p19"/>
          <p:cNvSpPr txBox="1"/>
          <p:nvPr>
            <p:ph idx="6" type="subTitle"/>
          </p:nvPr>
        </p:nvSpPr>
        <p:spPr>
          <a:xfrm>
            <a:off x="6570473" y="3697450"/>
            <a:ext cx="1853400" cy="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7" type="subTitle"/>
          </p:nvPr>
        </p:nvSpPr>
        <p:spPr>
          <a:xfrm>
            <a:off x="4572000" y="3325983"/>
            <a:ext cx="18534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85" name="Google Shape;85;p19"/>
          <p:cNvSpPr txBox="1"/>
          <p:nvPr>
            <p:ph idx="8" type="subTitle"/>
          </p:nvPr>
        </p:nvSpPr>
        <p:spPr>
          <a:xfrm>
            <a:off x="4572000" y="3697450"/>
            <a:ext cx="1853400" cy="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720000" y="4638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1" type="subTitle"/>
          </p:nvPr>
        </p:nvSpPr>
        <p:spPr>
          <a:xfrm>
            <a:off x="6278351" y="2009875"/>
            <a:ext cx="21453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89" name="Google Shape;89;p20"/>
          <p:cNvSpPr txBox="1"/>
          <p:nvPr>
            <p:ph idx="2" type="subTitle"/>
          </p:nvPr>
        </p:nvSpPr>
        <p:spPr>
          <a:xfrm>
            <a:off x="3499176" y="2009875"/>
            <a:ext cx="21453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90" name="Google Shape;90;p20"/>
          <p:cNvSpPr txBox="1"/>
          <p:nvPr>
            <p:ph idx="3" type="subTitle"/>
          </p:nvPr>
        </p:nvSpPr>
        <p:spPr>
          <a:xfrm>
            <a:off x="6278351" y="2381350"/>
            <a:ext cx="21453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4" type="subTitle"/>
          </p:nvPr>
        </p:nvSpPr>
        <p:spPr>
          <a:xfrm>
            <a:off x="3499174" y="2381350"/>
            <a:ext cx="21453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5" type="subTitle"/>
          </p:nvPr>
        </p:nvSpPr>
        <p:spPr>
          <a:xfrm>
            <a:off x="6278351" y="3478380"/>
            <a:ext cx="21453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93" name="Google Shape;93;p20"/>
          <p:cNvSpPr txBox="1"/>
          <p:nvPr>
            <p:ph idx="6" type="subTitle"/>
          </p:nvPr>
        </p:nvSpPr>
        <p:spPr>
          <a:xfrm>
            <a:off x="6278350" y="3849850"/>
            <a:ext cx="21453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7" type="subTitle"/>
          </p:nvPr>
        </p:nvSpPr>
        <p:spPr>
          <a:xfrm>
            <a:off x="3499176" y="3478380"/>
            <a:ext cx="21453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95" name="Google Shape;95;p20"/>
          <p:cNvSpPr txBox="1"/>
          <p:nvPr>
            <p:ph idx="8" type="subTitle"/>
          </p:nvPr>
        </p:nvSpPr>
        <p:spPr>
          <a:xfrm>
            <a:off x="3499174" y="3849850"/>
            <a:ext cx="21453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9" type="subTitle"/>
          </p:nvPr>
        </p:nvSpPr>
        <p:spPr>
          <a:xfrm>
            <a:off x="720000" y="2009875"/>
            <a:ext cx="21453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97" name="Google Shape;97;p20"/>
          <p:cNvSpPr txBox="1"/>
          <p:nvPr>
            <p:ph idx="13" type="subTitle"/>
          </p:nvPr>
        </p:nvSpPr>
        <p:spPr>
          <a:xfrm>
            <a:off x="720000" y="2381350"/>
            <a:ext cx="21453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4" type="subTitle"/>
          </p:nvPr>
        </p:nvSpPr>
        <p:spPr>
          <a:xfrm>
            <a:off x="720000" y="3478380"/>
            <a:ext cx="21453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99" name="Google Shape;99;p20"/>
          <p:cNvSpPr txBox="1"/>
          <p:nvPr>
            <p:ph idx="15" type="subTitle"/>
          </p:nvPr>
        </p:nvSpPr>
        <p:spPr>
          <a:xfrm>
            <a:off x="720000" y="3849850"/>
            <a:ext cx="21453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0" y="2435950"/>
            <a:ext cx="3852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4649250" y="1354950"/>
            <a:ext cx="9936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572000" y="3226875"/>
            <a:ext cx="29478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hasCustomPrompt="1" type="title"/>
          </p:nvPr>
        </p:nvSpPr>
        <p:spPr>
          <a:xfrm>
            <a:off x="4572150" y="599800"/>
            <a:ext cx="3852000" cy="7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2" name="Google Shape;102;p21"/>
          <p:cNvSpPr txBox="1"/>
          <p:nvPr>
            <p:ph hasCustomPrompt="1" idx="2" type="title"/>
          </p:nvPr>
        </p:nvSpPr>
        <p:spPr>
          <a:xfrm>
            <a:off x="4572150" y="2022150"/>
            <a:ext cx="3852000" cy="7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3" name="Google Shape;103;p21"/>
          <p:cNvSpPr txBox="1"/>
          <p:nvPr>
            <p:ph hasCustomPrompt="1" idx="3" type="title"/>
          </p:nvPr>
        </p:nvSpPr>
        <p:spPr>
          <a:xfrm>
            <a:off x="4572150" y="3444500"/>
            <a:ext cx="3852000" cy="7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4572157" y="1335725"/>
            <a:ext cx="38520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4" type="subTitle"/>
          </p:nvPr>
        </p:nvSpPr>
        <p:spPr>
          <a:xfrm>
            <a:off x="4572145" y="2758075"/>
            <a:ext cx="38520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5" type="subTitle"/>
          </p:nvPr>
        </p:nvSpPr>
        <p:spPr>
          <a:xfrm>
            <a:off x="4572145" y="4180425"/>
            <a:ext cx="38520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idx="1" type="subTitle"/>
          </p:nvPr>
        </p:nvSpPr>
        <p:spPr>
          <a:xfrm>
            <a:off x="714350" y="2126076"/>
            <a:ext cx="3193200" cy="15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type="title"/>
          </p:nvPr>
        </p:nvSpPr>
        <p:spPr>
          <a:xfrm>
            <a:off x="714356" y="1454400"/>
            <a:ext cx="3852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4572000" y="492825"/>
            <a:ext cx="3852000" cy="12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12" name="Google Shape;112;p23"/>
          <p:cNvSpPr txBox="1"/>
          <p:nvPr>
            <p:ph idx="1" type="subTitle"/>
          </p:nvPr>
        </p:nvSpPr>
        <p:spPr>
          <a:xfrm>
            <a:off x="4572000" y="1717850"/>
            <a:ext cx="3852000" cy="11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3" name="Google Shape;113;p23"/>
          <p:cNvSpPr txBox="1"/>
          <p:nvPr/>
        </p:nvSpPr>
        <p:spPr>
          <a:xfrm>
            <a:off x="4572000" y="3570825"/>
            <a:ext cx="38520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4572000" y="3426550"/>
            <a:ext cx="28254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6" name="Google Shape;116;p24"/>
          <p:cNvSpPr txBox="1"/>
          <p:nvPr>
            <p:ph idx="1" type="subTitle"/>
          </p:nvPr>
        </p:nvSpPr>
        <p:spPr>
          <a:xfrm>
            <a:off x="4572000" y="1273725"/>
            <a:ext cx="3442500" cy="21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_1_1_1">
    <p:bg>
      <p:bgPr>
        <a:solidFill>
          <a:schemeClr val="dk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idx="1" type="subTitle"/>
          </p:nvPr>
        </p:nvSpPr>
        <p:spPr>
          <a:xfrm>
            <a:off x="5410200" y="1471282"/>
            <a:ext cx="30138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119" name="Google Shape;119;p25"/>
          <p:cNvSpPr txBox="1"/>
          <p:nvPr>
            <p:ph idx="2" type="subTitle"/>
          </p:nvPr>
        </p:nvSpPr>
        <p:spPr>
          <a:xfrm>
            <a:off x="5410200" y="1842732"/>
            <a:ext cx="3013800" cy="70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3" type="subTitle"/>
          </p:nvPr>
        </p:nvSpPr>
        <p:spPr>
          <a:xfrm>
            <a:off x="5410200" y="2537962"/>
            <a:ext cx="30138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121" name="Google Shape;121;p25"/>
          <p:cNvSpPr txBox="1"/>
          <p:nvPr>
            <p:ph idx="4" type="subTitle"/>
          </p:nvPr>
        </p:nvSpPr>
        <p:spPr>
          <a:xfrm>
            <a:off x="5410200" y="2909424"/>
            <a:ext cx="3013800" cy="70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5" type="subTitle"/>
          </p:nvPr>
        </p:nvSpPr>
        <p:spPr>
          <a:xfrm>
            <a:off x="5410200" y="3624568"/>
            <a:ext cx="30138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123" name="Google Shape;123;p25"/>
          <p:cNvSpPr txBox="1"/>
          <p:nvPr>
            <p:ph idx="6" type="subTitle"/>
          </p:nvPr>
        </p:nvSpPr>
        <p:spPr>
          <a:xfrm>
            <a:off x="5410200" y="3996043"/>
            <a:ext cx="3013800" cy="70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type="title"/>
          </p:nvPr>
        </p:nvSpPr>
        <p:spPr>
          <a:xfrm>
            <a:off x="4572000" y="463800"/>
            <a:ext cx="3852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BLANK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5159540" y="1316793"/>
            <a:ext cx="3261300" cy="1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7" name="Google Shape;127;p26"/>
          <p:cNvSpPr txBox="1"/>
          <p:nvPr>
            <p:ph idx="1" type="subTitle"/>
          </p:nvPr>
        </p:nvSpPr>
        <p:spPr>
          <a:xfrm>
            <a:off x="5159550" y="2541851"/>
            <a:ext cx="3261300" cy="1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17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4571850" y="1496775"/>
            <a:ext cx="3852000" cy="22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3">
  <p:cSld name="CUSTOM_17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4571850" y="1719400"/>
            <a:ext cx="3273300" cy="17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8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idx="1" type="subTitle"/>
          </p:nvPr>
        </p:nvSpPr>
        <p:spPr>
          <a:xfrm>
            <a:off x="4572000" y="1494750"/>
            <a:ext cx="3852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134" name="Google Shape;134;p29"/>
          <p:cNvSpPr txBox="1"/>
          <p:nvPr>
            <p:ph idx="2" type="subTitle"/>
          </p:nvPr>
        </p:nvSpPr>
        <p:spPr>
          <a:xfrm>
            <a:off x="4572000" y="1866203"/>
            <a:ext cx="3852000" cy="40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5" name="Google Shape;135;p29"/>
          <p:cNvSpPr txBox="1"/>
          <p:nvPr>
            <p:ph idx="3" type="subTitle"/>
          </p:nvPr>
        </p:nvSpPr>
        <p:spPr>
          <a:xfrm>
            <a:off x="4572000" y="2282100"/>
            <a:ext cx="3852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136" name="Google Shape;136;p29"/>
          <p:cNvSpPr txBox="1"/>
          <p:nvPr>
            <p:ph idx="4" type="subTitle"/>
          </p:nvPr>
        </p:nvSpPr>
        <p:spPr>
          <a:xfrm>
            <a:off x="4572000" y="2653561"/>
            <a:ext cx="3852000" cy="40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7" name="Google Shape;137;p29"/>
          <p:cNvSpPr txBox="1"/>
          <p:nvPr>
            <p:ph idx="5" type="subTitle"/>
          </p:nvPr>
        </p:nvSpPr>
        <p:spPr>
          <a:xfrm>
            <a:off x="4572000" y="3854697"/>
            <a:ext cx="3852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138" name="Google Shape;138;p29"/>
          <p:cNvSpPr txBox="1"/>
          <p:nvPr>
            <p:ph idx="6" type="subTitle"/>
          </p:nvPr>
        </p:nvSpPr>
        <p:spPr>
          <a:xfrm>
            <a:off x="4572000" y="4226172"/>
            <a:ext cx="3852000" cy="40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9" name="Google Shape;139;p29"/>
          <p:cNvSpPr txBox="1"/>
          <p:nvPr>
            <p:ph type="title"/>
          </p:nvPr>
        </p:nvSpPr>
        <p:spPr>
          <a:xfrm>
            <a:off x="4572000" y="463800"/>
            <a:ext cx="3852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40" name="Google Shape;140;p29"/>
          <p:cNvSpPr txBox="1"/>
          <p:nvPr>
            <p:ph idx="7" type="subTitle"/>
          </p:nvPr>
        </p:nvSpPr>
        <p:spPr>
          <a:xfrm>
            <a:off x="4572000" y="3070890"/>
            <a:ext cx="3852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141" name="Google Shape;141;p29"/>
          <p:cNvSpPr txBox="1"/>
          <p:nvPr>
            <p:ph idx="8" type="subTitle"/>
          </p:nvPr>
        </p:nvSpPr>
        <p:spPr>
          <a:xfrm>
            <a:off x="4572000" y="3442358"/>
            <a:ext cx="3852000" cy="40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9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idx="1" type="subTitle"/>
          </p:nvPr>
        </p:nvSpPr>
        <p:spPr>
          <a:xfrm>
            <a:off x="4572000" y="1536300"/>
            <a:ext cx="38520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144" name="Google Shape;144;p30"/>
          <p:cNvSpPr txBox="1"/>
          <p:nvPr>
            <p:ph idx="2" type="subTitle"/>
          </p:nvPr>
        </p:nvSpPr>
        <p:spPr>
          <a:xfrm>
            <a:off x="4572000" y="3057515"/>
            <a:ext cx="38520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145" name="Google Shape;145;p30"/>
          <p:cNvSpPr txBox="1"/>
          <p:nvPr>
            <p:ph type="title"/>
          </p:nvPr>
        </p:nvSpPr>
        <p:spPr>
          <a:xfrm>
            <a:off x="4572000" y="463800"/>
            <a:ext cx="3852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46" name="Google Shape;146;p30"/>
          <p:cNvSpPr txBox="1"/>
          <p:nvPr>
            <p:ph idx="3" type="body"/>
          </p:nvPr>
        </p:nvSpPr>
        <p:spPr>
          <a:xfrm>
            <a:off x="4572000" y="1907700"/>
            <a:ext cx="3852000" cy="11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" name="Google Shape;147;p30"/>
          <p:cNvSpPr txBox="1"/>
          <p:nvPr>
            <p:ph idx="4" type="body"/>
          </p:nvPr>
        </p:nvSpPr>
        <p:spPr>
          <a:xfrm>
            <a:off x="4572000" y="3428976"/>
            <a:ext cx="3852000" cy="11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0000" y="1112675"/>
            <a:ext cx="7972200" cy="3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720000" y="4638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0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idx="1" type="body"/>
          </p:nvPr>
        </p:nvSpPr>
        <p:spPr>
          <a:xfrm>
            <a:off x="4572000" y="1366300"/>
            <a:ext cx="3852000" cy="33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31"/>
          <p:cNvSpPr txBox="1"/>
          <p:nvPr>
            <p:ph type="title"/>
          </p:nvPr>
        </p:nvSpPr>
        <p:spPr>
          <a:xfrm>
            <a:off x="4572000" y="463800"/>
            <a:ext cx="3852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0" y="463800"/>
            <a:ext cx="38520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" type="subTitle"/>
          </p:nvPr>
        </p:nvSpPr>
        <p:spPr>
          <a:xfrm>
            <a:off x="4572000" y="2288325"/>
            <a:ext cx="37104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21" name="Google Shape;21;p5"/>
          <p:cNvSpPr txBox="1"/>
          <p:nvPr>
            <p:ph idx="2" type="subTitle"/>
          </p:nvPr>
        </p:nvSpPr>
        <p:spPr>
          <a:xfrm>
            <a:off x="4572000" y="2659792"/>
            <a:ext cx="37104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3" type="subTitle"/>
          </p:nvPr>
        </p:nvSpPr>
        <p:spPr>
          <a:xfrm>
            <a:off x="4572000" y="3325985"/>
            <a:ext cx="37104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23" name="Google Shape;23;p5"/>
          <p:cNvSpPr txBox="1"/>
          <p:nvPr>
            <p:ph idx="4" type="subTitle"/>
          </p:nvPr>
        </p:nvSpPr>
        <p:spPr>
          <a:xfrm>
            <a:off x="4572000" y="3697452"/>
            <a:ext cx="37104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20000" y="4638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4572000" y="2126075"/>
            <a:ext cx="3193200" cy="15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4572000" y="1454400"/>
            <a:ext cx="3852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" type="subTitle"/>
          </p:nvPr>
        </p:nvSpPr>
        <p:spPr>
          <a:xfrm>
            <a:off x="4571850" y="2648200"/>
            <a:ext cx="3402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type="title"/>
          </p:nvPr>
        </p:nvSpPr>
        <p:spPr>
          <a:xfrm>
            <a:off x="4571850" y="1443625"/>
            <a:ext cx="29541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720000" y="1316793"/>
            <a:ext cx="3261300" cy="1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720000" y="2541851"/>
            <a:ext cx="3261300" cy="1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0" y="150"/>
            <a:ext cx="4413300" cy="5143500"/>
          </a:xfrm>
          <a:prstGeom prst="rect">
            <a:avLst/>
          </a:prstGeom>
          <a:gradFill>
            <a:gsLst>
              <a:gs pos="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720000" y="1459225"/>
            <a:ext cx="3038100" cy="23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53" name="Google Shape;153;p32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8.png"/><Relationship Id="rId8" Type="http://schemas.openxmlformats.org/officeDocument/2006/relationships/image" Target="../media/image3.png"/><Relationship Id="rId10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hyperlink" Target="https://medium.com/@saivenkat_/implementing-countvectorizer-from-scratch-in-python-exclusive-d6d8063ace22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bit.ly/2PfT4lq" TargetMode="External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/>
          <p:nvPr/>
        </p:nvSpPr>
        <p:spPr>
          <a:xfrm>
            <a:off x="12812293" y="872774"/>
            <a:ext cx="144983" cy="272315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4"/>
          <p:cNvSpPr/>
          <p:nvPr/>
        </p:nvSpPr>
        <p:spPr>
          <a:xfrm>
            <a:off x="12634741" y="984406"/>
            <a:ext cx="165975" cy="22621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4"/>
          <p:cNvSpPr/>
          <p:nvPr/>
        </p:nvSpPr>
        <p:spPr>
          <a:xfrm>
            <a:off x="12359096" y="2644566"/>
            <a:ext cx="116928" cy="53953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447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4"/>
          <p:cNvSpPr txBox="1"/>
          <p:nvPr>
            <p:ph type="ctrTitle"/>
          </p:nvPr>
        </p:nvSpPr>
        <p:spPr>
          <a:xfrm>
            <a:off x="5184025" y="966000"/>
            <a:ext cx="3481200" cy="11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TweCla </a:t>
            </a:r>
            <a:endParaRPr/>
          </a:p>
        </p:txBody>
      </p:sp>
      <p:sp>
        <p:nvSpPr>
          <p:cNvPr id="163" name="Google Shape;163;p34"/>
          <p:cNvSpPr txBox="1"/>
          <p:nvPr>
            <p:ph idx="1" type="subTitle"/>
          </p:nvPr>
        </p:nvSpPr>
        <p:spPr>
          <a:xfrm>
            <a:off x="5184024" y="3466400"/>
            <a:ext cx="31821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José Silva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Yuri García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Jhan Rojas </a:t>
            </a:r>
            <a:endParaRPr/>
          </a:p>
        </p:txBody>
      </p:sp>
      <p:cxnSp>
        <p:nvCxnSpPr>
          <p:cNvPr id="164" name="Google Shape;164;p34"/>
          <p:cNvCxnSpPr/>
          <p:nvPr/>
        </p:nvCxnSpPr>
        <p:spPr>
          <a:xfrm>
            <a:off x="5185825" y="1934000"/>
            <a:ext cx="3477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34"/>
          <p:cNvSpPr txBox="1"/>
          <p:nvPr/>
        </p:nvSpPr>
        <p:spPr>
          <a:xfrm>
            <a:off x="5184025" y="1934000"/>
            <a:ext cx="3000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Tweet Classifier</a:t>
            </a:r>
            <a:endParaRPr sz="4000"/>
          </a:p>
        </p:txBody>
      </p:sp>
      <p:pic>
        <p:nvPicPr>
          <p:cNvPr id="166" name="Google Shape;16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8761" y="1211703"/>
            <a:ext cx="749116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42723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225" y="4700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25050" y="35169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72350" y="42935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92700" y="1869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27075" y="26445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27475" y="186963"/>
            <a:ext cx="609600" cy="60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34"/>
          <p:cNvGrpSpPr/>
          <p:nvPr/>
        </p:nvGrpSpPr>
        <p:grpSpPr>
          <a:xfrm>
            <a:off x="752467" y="1343463"/>
            <a:ext cx="3389678" cy="2769699"/>
            <a:chOff x="-1381185" y="-1399076"/>
            <a:chExt cx="3547173" cy="2818745"/>
          </a:xfrm>
        </p:grpSpPr>
        <p:grpSp>
          <p:nvGrpSpPr>
            <p:cNvPr id="175" name="Google Shape;175;p34"/>
            <p:cNvGrpSpPr/>
            <p:nvPr/>
          </p:nvGrpSpPr>
          <p:grpSpPr>
            <a:xfrm>
              <a:off x="-1381185" y="-1399076"/>
              <a:ext cx="3547173" cy="2818745"/>
              <a:chOff x="-1842863" y="1028544"/>
              <a:chExt cx="5369622" cy="4114956"/>
            </a:xfrm>
          </p:grpSpPr>
          <p:grpSp>
            <p:nvGrpSpPr>
              <p:cNvPr id="176" name="Google Shape;176;p34"/>
              <p:cNvGrpSpPr/>
              <p:nvPr/>
            </p:nvGrpSpPr>
            <p:grpSpPr>
              <a:xfrm>
                <a:off x="1697944" y="1028544"/>
                <a:ext cx="1828816" cy="4114937"/>
                <a:chOff x="607475" y="-2473448"/>
                <a:chExt cx="1654737" cy="3823936"/>
              </a:xfrm>
            </p:grpSpPr>
            <p:sp>
              <p:nvSpPr>
                <p:cNvPr id="177" name="Google Shape;177;p34"/>
                <p:cNvSpPr/>
                <p:nvPr/>
              </p:nvSpPr>
              <p:spPr>
                <a:xfrm>
                  <a:off x="2094812" y="121704"/>
                  <a:ext cx="167401" cy="192799"/>
                </a:xfrm>
                <a:custGeom>
                  <a:rect b="b" l="l" r="r" t="t"/>
                  <a:pathLst>
                    <a:path extrusionOk="0" h="2973" w="2643">
                      <a:moveTo>
                        <a:pt x="677" y="0"/>
                      </a:moveTo>
                      <a:cubicBezTo>
                        <a:pt x="317" y="0"/>
                        <a:pt x="1" y="465"/>
                        <a:pt x="331" y="810"/>
                      </a:cubicBezTo>
                      <a:lnTo>
                        <a:pt x="2361" y="2933"/>
                      </a:lnTo>
                      <a:cubicBezTo>
                        <a:pt x="2384" y="2957"/>
                        <a:pt x="2429" y="2973"/>
                        <a:pt x="2473" y="2973"/>
                      </a:cubicBezTo>
                      <a:cubicBezTo>
                        <a:pt x="2500" y="2973"/>
                        <a:pt x="2527" y="2967"/>
                        <a:pt x="2549" y="2952"/>
                      </a:cubicBezTo>
                      <a:cubicBezTo>
                        <a:pt x="2624" y="2896"/>
                        <a:pt x="2643" y="2802"/>
                        <a:pt x="2605" y="2745"/>
                      </a:cubicBezTo>
                      <a:lnTo>
                        <a:pt x="1064" y="227"/>
                      </a:lnTo>
                      <a:cubicBezTo>
                        <a:pt x="1045" y="189"/>
                        <a:pt x="1026" y="171"/>
                        <a:pt x="1007" y="152"/>
                      </a:cubicBezTo>
                      <a:cubicBezTo>
                        <a:pt x="905" y="45"/>
                        <a:pt x="789" y="0"/>
                        <a:pt x="6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" name="Google Shape;178;p34"/>
                <p:cNvSpPr/>
                <p:nvPr/>
              </p:nvSpPr>
              <p:spPr>
                <a:xfrm>
                  <a:off x="2111469" y="188824"/>
                  <a:ext cx="138836" cy="175679"/>
                </a:xfrm>
                <a:custGeom>
                  <a:rect b="b" l="l" r="r" t="t"/>
                  <a:pathLst>
                    <a:path extrusionOk="0" h="2709" w="2192">
                      <a:moveTo>
                        <a:pt x="654" y="1"/>
                      </a:moveTo>
                      <a:cubicBezTo>
                        <a:pt x="320" y="1"/>
                        <a:pt x="1" y="376"/>
                        <a:pt x="256" y="752"/>
                      </a:cubicBezTo>
                      <a:cubicBezTo>
                        <a:pt x="387" y="940"/>
                        <a:pt x="519" y="1109"/>
                        <a:pt x="650" y="1259"/>
                      </a:cubicBezTo>
                      <a:cubicBezTo>
                        <a:pt x="782" y="1429"/>
                        <a:pt x="932" y="1579"/>
                        <a:pt x="1064" y="1729"/>
                      </a:cubicBezTo>
                      <a:cubicBezTo>
                        <a:pt x="1346" y="2049"/>
                        <a:pt x="1609" y="2368"/>
                        <a:pt x="1891" y="2669"/>
                      </a:cubicBezTo>
                      <a:cubicBezTo>
                        <a:pt x="1926" y="2692"/>
                        <a:pt x="1968" y="2708"/>
                        <a:pt x="2008" y="2708"/>
                      </a:cubicBezTo>
                      <a:cubicBezTo>
                        <a:pt x="2033" y="2708"/>
                        <a:pt x="2057" y="2702"/>
                        <a:pt x="2079" y="2688"/>
                      </a:cubicBezTo>
                      <a:cubicBezTo>
                        <a:pt x="2154" y="2650"/>
                        <a:pt x="2192" y="2556"/>
                        <a:pt x="2154" y="2481"/>
                      </a:cubicBezTo>
                      <a:cubicBezTo>
                        <a:pt x="1947" y="2124"/>
                        <a:pt x="1759" y="1767"/>
                        <a:pt x="1571" y="1391"/>
                      </a:cubicBezTo>
                      <a:cubicBezTo>
                        <a:pt x="1477" y="1203"/>
                        <a:pt x="1402" y="1034"/>
                        <a:pt x="1308" y="846"/>
                      </a:cubicBezTo>
                      <a:cubicBezTo>
                        <a:pt x="1214" y="658"/>
                        <a:pt x="1139" y="470"/>
                        <a:pt x="1083" y="301"/>
                      </a:cubicBezTo>
                      <a:cubicBezTo>
                        <a:pt x="1064" y="282"/>
                        <a:pt x="1045" y="244"/>
                        <a:pt x="1026" y="207"/>
                      </a:cubicBezTo>
                      <a:cubicBezTo>
                        <a:pt x="924" y="61"/>
                        <a:pt x="788" y="1"/>
                        <a:pt x="65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" name="Google Shape;179;p34"/>
                <p:cNvSpPr/>
                <p:nvPr/>
              </p:nvSpPr>
              <p:spPr>
                <a:xfrm>
                  <a:off x="2114383" y="240899"/>
                  <a:ext cx="96653" cy="166600"/>
                </a:xfrm>
                <a:custGeom>
                  <a:rect b="b" l="l" r="r" t="t"/>
                  <a:pathLst>
                    <a:path extrusionOk="0" h="2569" w="1526">
                      <a:moveTo>
                        <a:pt x="618" y="1"/>
                      </a:moveTo>
                      <a:cubicBezTo>
                        <a:pt x="310" y="1"/>
                        <a:pt x="0" y="301"/>
                        <a:pt x="172" y="682"/>
                      </a:cubicBezTo>
                      <a:cubicBezTo>
                        <a:pt x="247" y="870"/>
                        <a:pt x="341" y="1020"/>
                        <a:pt x="416" y="1171"/>
                      </a:cubicBezTo>
                      <a:cubicBezTo>
                        <a:pt x="510" y="1321"/>
                        <a:pt x="586" y="1471"/>
                        <a:pt x="680" y="1622"/>
                      </a:cubicBezTo>
                      <a:cubicBezTo>
                        <a:pt x="849" y="1922"/>
                        <a:pt x="1037" y="2204"/>
                        <a:pt x="1225" y="2505"/>
                      </a:cubicBezTo>
                      <a:cubicBezTo>
                        <a:pt x="1253" y="2547"/>
                        <a:pt x="1302" y="2569"/>
                        <a:pt x="1349" y="2569"/>
                      </a:cubicBezTo>
                      <a:cubicBezTo>
                        <a:pt x="1364" y="2569"/>
                        <a:pt x="1380" y="2566"/>
                        <a:pt x="1394" y="2561"/>
                      </a:cubicBezTo>
                      <a:cubicBezTo>
                        <a:pt x="1469" y="2543"/>
                        <a:pt x="1525" y="2467"/>
                        <a:pt x="1507" y="2374"/>
                      </a:cubicBezTo>
                      <a:cubicBezTo>
                        <a:pt x="1431" y="2054"/>
                        <a:pt x="1337" y="1716"/>
                        <a:pt x="1262" y="1396"/>
                      </a:cubicBezTo>
                      <a:cubicBezTo>
                        <a:pt x="1225" y="1227"/>
                        <a:pt x="1187" y="1058"/>
                        <a:pt x="1168" y="907"/>
                      </a:cubicBezTo>
                      <a:cubicBezTo>
                        <a:pt x="1131" y="738"/>
                        <a:pt x="1093" y="569"/>
                        <a:pt x="1074" y="438"/>
                      </a:cubicBezTo>
                      <a:cubicBezTo>
                        <a:pt x="1074" y="381"/>
                        <a:pt x="1056" y="325"/>
                        <a:pt x="1037" y="287"/>
                      </a:cubicBezTo>
                      <a:cubicBezTo>
                        <a:pt x="946" y="85"/>
                        <a:pt x="782" y="1"/>
                        <a:pt x="61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80" name="Google Shape;180;p34"/>
                <p:cNvGrpSpPr/>
                <p:nvPr/>
              </p:nvGrpSpPr>
              <p:grpSpPr>
                <a:xfrm>
                  <a:off x="607475" y="-2473448"/>
                  <a:ext cx="1586904" cy="3823936"/>
                  <a:chOff x="607475" y="-2473448"/>
                  <a:chExt cx="1586904" cy="3823936"/>
                </a:xfrm>
              </p:grpSpPr>
              <p:sp>
                <p:nvSpPr>
                  <p:cNvPr id="181" name="Google Shape;181;p34"/>
                  <p:cNvSpPr/>
                  <p:nvPr/>
                </p:nvSpPr>
                <p:spPr>
                  <a:xfrm>
                    <a:off x="700010" y="210030"/>
                    <a:ext cx="114831" cy="201878"/>
                  </a:xfrm>
                  <a:custGeom>
                    <a:rect b="b" l="l" r="r" t="t"/>
                    <a:pathLst>
                      <a:path extrusionOk="0" h="3113" w="1813">
                        <a:moveTo>
                          <a:pt x="1135" y="1"/>
                        </a:moveTo>
                        <a:cubicBezTo>
                          <a:pt x="972" y="1"/>
                          <a:pt x="811" y="85"/>
                          <a:pt x="719" y="293"/>
                        </a:cubicBezTo>
                        <a:cubicBezTo>
                          <a:pt x="625" y="538"/>
                          <a:pt x="550" y="744"/>
                          <a:pt x="494" y="970"/>
                        </a:cubicBezTo>
                        <a:cubicBezTo>
                          <a:pt x="419" y="1177"/>
                          <a:pt x="362" y="1402"/>
                          <a:pt x="306" y="1609"/>
                        </a:cubicBezTo>
                        <a:cubicBezTo>
                          <a:pt x="193" y="2060"/>
                          <a:pt x="99" y="2492"/>
                          <a:pt x="24" y="2925"/>
                        </a:cubicBezTo>
                        <a:cubicBezTo>
                          <a:pt x="1" y="3040"/>
                          <a:pt x="84" y="3113"/>
                          <a:pt x="169" y="3113"/>
                        </a:cubicBezTo>
                        <a:cubicBezTo>
                          <a:pt x="222" y="3113"/>
                          <a:pt x="277" y="3084"/>
                          <a:pt x="306" y="3019"/>
                        </a:cubicBezTo>
                        <a:cubicBezTo>
                          <a:pt x="494" y="2624"/>
                          <a:pt x="682" y="2229"/>
                          <a:pt x="888" y="1853"/>
                        </a:cubicBezTo>
                        <a:cubicBezTo>
                          <a:pt x="982" y="1665"/>
                          <a:pt x="1095" y="1459"/>
                          <a:pt x="1208" y="1289"/>
                        </a:cubicBezTo>
                        <a:cubicBezTo>
                          <a:pt x="1302" y="1102"/>
                          <a:pt x="1433" y="895"/>
                          <a:pt x="1527" y="763"/>
                        </a:cubicBezTo>
                        <a:lnTo>
                          <a:pt x="1546" y="744"/>
                        </a:lnTo>
                        <a:cubicBezTo>
                          <a:pt x="1813" y="364"/>
                          <a:pt x="1472" y="1"/>
                          <a:pt x="113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2" name="Google Shape;182;p34"/>
                  <p:cNvSpPr/>
                  <p:nvPr/>
                </p:nvSpPr>
                <p:spPr>
                  <a:xfrm>
                    <a:off x="607475" y="121185"/>
                    <a:ext cx="164107" cy="192280"/>
                  </a:xfrm>
                  <a:custGeom>
                    <a:rect b="b" l="l" r="r" t="t"/>
                    <a:pathLst>
                      <a:path extrusionOk="0" h="2965" w="2591">
                        <a:moveTo>
                          <a:pt x="1942" y="1"/>
                        </a:moveTo>
                        <a:cubicBezTo>
                          <a:pt x="1800" y="1"/>
                          <a:pt x="1657" y="69"/>
                          <a:pt x="1560" y="235"/>
                        </a:cubicBezTo>
                        <a:lnTo>
                          <a:pt x="19" y="2753"/>
                        </a:lnTo>
                        <a:cubicBezTo>
                          <a:pt x="0" y="2810"/>
                          <a:pt x="0" y="2866"/>
                          <a:pt x="38" y="2923"/>
                        </a:cubicBezTo>
                        <a:cubicBezTo>
                          <a:pt x="75" y="2951"/>
                          <a:pt x="117" y="2965"/>
                          <a:pt x="157" y="2965"/>
                        </a:cubicBezTo>
                        <a:cubicBezTo>
                          <a:pt x="197" y="2965"/>
                          <a:pt x="235" y="2951"/>
                          <a:pt x="263" y="2923"/>
                        </a:cubicBezTo>
                        <a:lnTo>
                          <a:pt x="2293" y="818"/>
                        </a:lnTo>
                        <a:lnTo>
                          <a:pt x="2293" y="799"/>
                        </a:lnTo>
                        <a:cubicBezTo>
                          <a:pt x="2331" y="780"/>
                          <a:pt x="2349" y="761"/>
                          <a:pt x="2368" y="724"/>
                        </a:cubicBezTo>
                        <a:cubicBezTo>
                          <a:pt x="2590" y="358"/>
                          <a:pt x="2267" y="1"/>
                          <a:pt x="194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3" name="Google Shape;183;p34"/>
                  <p:cNvSpPr/>
                  <p:nvPr/>
                </p:nvSpPr>
                <p:spPr>
                  <a:xfrm>
                    <a:off x="619003" y="187981"/>
                    <a:ext cx="135922" cy="174836"/>
                  </a:xfrm>
                  <a:custGeom>
                    <a:rect b="b" l="l" r="r" t="t"/>
                    <a:pathLst>
                      <a:path extrusionOk="0" h="2696" w="2146">
                        <a:moveTo>
                          <a:pt x="1548" y="0"/>
                        </a:moveTo>
                        <a:cubicBezTo>
                          <a:pt x="1369" y="0"/>
                          <a:pt x="1193" y="94"/>
                          <a:pt x="1115" y="314"/>
                        </a:cubicBezTo>
                        <a:cubicBezTo>
                          <a:pt x="1058" y="464"/>
                          <a:pt x="965" y="671"/>
                          <a:pt x="889" y="859"/>
                        </a:cubicBezTo>
                        <a:cubicBezTo>
                          <a:pt x="795" y="1028"/>
                          <a:pt x="720" y="1216"/>
                          <a:pt x="626" y="1404"/>
                        </a:cubicBezTo>
                        <a:cubicBezTo>
                          <a:pt x="438" y="1761"/>
                          <a:pt x="250" y="2118"/>
                          <a:pt x="44" y="2494"/>
                        </a:cubicBezTo>
                        <a:cubicBezTo>
                          <a:pt x="0" y="2595"/>
                          <a:pt x="89" y="2695"/>
                          <a:pt x="192" y="2695"/>
                        </a:cubicBezTo>
                        <a:cubicBezTo>
                          <a:pt x="224" y="2695"/>
                          <a:pt x="257" y="2685"/>
                          <a:pt x="288" y="2663"/>
                        </a:cubicBezTo>
                        <a:cubicBezTo>
                          <a:pt x="570" y="2363"/>
                          <a:pt x="852" y="2062"/>
                          <a:pt x="1134" y="1742"/>
                        </a:cubicBezTo>
                        <a:cubicBezTo>
                          <a:pt x="1265" y="1592"/>
                          <a:pt x="1397" y="1442"/>
                          <a:pt x="1528" y="1272"/>
                        </a:cubicBezTo>
                        <a:cubicBezTo>
                          <a:pt x="1660" y="1103"/>
                          <a:pt x="1792" y="953"/>
                          <a:pt x="1942" y="746"/>
                        </a:cubicBezTo>
                        <a:lnTo>
                          <a:pt x="1961" y="746"/>
                        </a:lnTo>
                        <a:cubicBezTo>
                          <a:pt x="1979" y="709"/>
                          <a:pt x="1998" y="671"/>
                          <a:pt x="2017" y="633"/>
                        </a:cubicBezTo>
                        <a:cubicBezTo>
                          <a:pt x="2146" y="258"/>
                          <a:pt x="1844" y="0"/>
                          <a:pt x="154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4" name="Google Shape;184;p34"/>
                  <p:cNvSpPr/>
                  <p:nvPr/>
                </p:nvSpPr>
                <p:spPr>
                  <a:xfrm>
                    <a:off x="656245" y="241288"/>
                    <a:ext cx="91269" cy="166146"/>
                  </a:xfrm>
                  <a:custGeom>
                    <a:rect b="b" l="l" r="r" t="t"/>
                    <a:pathLst>
                      <a:path extrusionOk="0" h="2562" w="1441">
                        <a:moveTo>
                          <a:pt x="919" y="0"/>
                        </a:moveTo>
                        <a:cubicBezTo>
                          <a:pt x="705" y="0"/>
                          <a:pt x="496" y="131"/>
                          <a:pt x="470" y="413"/>
                        </a:cubicBezTo>
                        <a:cubicBezTo>
                          <a:pt x="452" y="544"/>
                          <a:pt x="414" y="732"/>
                          <a:pt x="377" y="883"/>
                        </a:cubicBezTo>
                        <a:cubicBezTo>
                          <a:pt x="358" y="1052"/>
                          <a:pt x="320" y="1221"/>
                          <a:pt x="283" y="1371"/>
                        </a:cubicBezTo>
                        <a:cubicBezTo>
                          <a:pt x="207" y="1710"/>
                          <a:pt x="113" y="2048"/>
                          <a:pt x="38" y="2368"/>
                        </a:cubicBezTo>
                        <a:cubicBezTo>
                          <a:pt x="0" y="2481"/>
                          <a:pt x="90" y="2561"/>
                          <a:pt x="181" y="2561"/>
                        </a:cubicBezTo>
                        <a:cubicBezTo>
                          <a:pt x="226" y="2561"/>
                          <a:pt x="271" y="2542"/>
                          <a:pt x="301" y="2499"/>
                        </a:cubicBezTo>
                        <a:cubicBezTo>
                          <a:pt x="489" y="2198"/>
                          <a:pt x="677" y="1916"/>
                          <a:pt x="846" y="1616"/>
                        </a:cubicBezTo>
                        <a:lnTo>
                          <a:pt x="1110" y="1165"/>
                        </a:lnTo>
                        <a:cubicBezTo>
                          <a:pt x="1204" y="995"/>
                          <a:pt x="1279" y="864"/>
                          <a:pt x="1354" y="676"/>
                        </a:cubicBezTo>
                        <a:lnTo>
                          <a:pt x="1373" y="676"/>
                        </a:lnTo>
                        <a:cubicBezTo>
                          <a:pt x="1391" y="620"/>
                          <a:pt x="1391" y="563"/>
                          <a:pt x="1410" y="526"/>
                        </a:cubicBezTo>
                        <a:cubicBezTo>
                          <a:pt x="1441" y="187"/>
                          <a:pt x="1176" y="0"/>
                          <a:pt x="91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5" name="Google Shape;185;p34"/>
                  <p:cNvSpPr/>
                  <p:nvPr/>
                </p:nvSpPr>
                <p:spPr>
                  <a:xfrm>
                    <a:off x="781271" y="156983"/>
                    <a:ext cx="60171" cy="225678"/>
                  </a:xfrm>
                  <a:custGeom>
                    <a:rect b="b" l="l" r="r" t="t"/>
                    <a:pathLst>
                      <a:path extrusionOk="0" h="3480" w="950">
                        <a:moveTo>
                          <a:pt x="479" y="0"/>
                        </a:moveTo>
                        <a:cubicBezTo>
                          <a:pt x="246" y="0"/>
                          <a:pt x="9" y="155"/>
                          <a:pt x="0" y="472"/>
                        </a:cubicBezTo>
                        <a:cubicBezTo>
                          <a:pt x="0" y="735"/>
                          <a:pt x="19" y="942"/>
                          <a:pt x="19" y="1205"/>
                        </a:cubicBezTo>
                        <a:cubicBezTo>
                          <a:pt x="19" y="1450"/>
                          <a:pt x="38" y="1675"/>
                          <a:pt x="57" y="1920"/>
                        </a:cubicBezTo>
                        <a:cubicBezTo>
                          <a:pt x="94" y="2408"/>
                          <a:pt x="132" y="2878"/>
                          <a:pt x="188" y="3348"/>
                        </a:cubicBezTo>
                        <a:cubicBezTo>
                          <a:pt x="207" y="3423"/>
                          <a:pt x="263" y="3480"/>
                          <a:pt x="338" y="3480"/>
                        </a:cubicBezTo>
                        <a:cubicBezTo>
                          <a:pt x="414" y="3480"/>
                          <a:pt x="489" y="3423"/>
                          <a:pt x="508" y="3348"/>
                        </a:cubicBezTo>
                        <a:cubicBezTo>
                          <a:pt x="545" y="2878"/>
                          <a:pt x="602" y="2408"/>
                          <a:pt x="677" y="1938"/>
                        </a:cubicBezTo>
                        <a:cubicBezTo>
                          <a:pt x="714" y="1732"/>
                          <a:pt x="752" y="1487"/>
                          <a:pt x="790" y="1262"/>
                        </a:cubicBezTo>
                        <a:cubicBezTo>
                          <a:pt x="827" y="1036"/>
                          <a:pt x="884" y="792"/>
                          <a:pt x="940" y="585"/>
                        </a:cubicBezTo>
                        <a:cubicBezTo>
                          <a:pt x="940" y="547"/>
                          <a:pt x="940" y="510"/>
                          <a:pt x="940" y="472"/>
                        </a:cubicBezTo>
                        <a:cubicBezTo>
                          <a:pt x="949" y="160"/>
                          <a:pt x="716" y="0"/>
                          <a:pt x="47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6" name="Google Shape;186;p34"/>
                  <p:cNvSpPr/>
                  <p:nvPr/>
                </p:nvSpPr>
                <p:spPr>
                  <a:xfrm>
                    <a:off x="672902" y="116386"/>
                    <a:ext cx="176268" cy="157521"/>
                  </a:xfrm>
                  <a:custGeom>
                    <a:rect b="b" l="l" r="r" t="t"/>
                    <a:pathLst>
                      <a:path extrusionOk="0" h="2429" w="2783">
                        <a:moveTo>
                          <a:pt x="1389" y="1"/>
                        </a:moveTo>
                        <a:cubicBezTo>
                          <a:pt x="961" y="1"/>
                          <a:pt x="545" y="236"/>
                          <a:pt x="339" y="647"/>
                        </a:cubicBezTo>
                        <a:cubicBezTo>
                          <a:pt x="1" y="1230"/>
                          <a:pt x="226" y="1982"/>
                          <a:pt x="828" y="2282"/>
                        </a:cubicBezTo>
                        <a:cubicBezTo>
                          <a:pt x="1008" y="2381"/>
                          <a:pt x="1205" y="2428"/>
                          <a:pt x="1399" y="2428"/>
                        </a:cubicBezTo>
                        <a:cubicBezTo>
                          <a:pt x="1833" y="2428"/>
                          <a:pt x="2255" y="2196"/>
                          <a:pt x="2463" y="1794"/>
                        </a:cubicBezTo>
                        <a:cubicBezTo>
                          <a:pt x="2782" y="1211"/>
                          <a:pt x="2576" y="459"/>
                          <a:pt x="1974" y="159"/>
                        </a:cubicBezTo>
                        <a:cubicBezTo>
                          <a:pt x="1790" y="51"/>
                          <a:pt x="1588" y="1"/>
                          <a:pt x="138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" name="Google Shape;187;p34"/>
                  <p:cNvSpPr/>
                  <p:nvPr/>
                </p:nvSpPr>
                <p:spPr>
                  <a:xfrm>
                    <a:off x="683606" y="-298916"/>
                    <a:ext cx="298890" cy="552392"/>
                  </a:xfrm>
                  <a:custGeom>
                    <a:rect b="b" l="l" r="r" t="t"/>
                    <a:pathLst>
                      <a:path extrusionOk="0" h="8518" w="4719">
                        <a:moveTo>
                          <a:pt x="3398" y="0"/>
                        </a:moveTo>
                        <a:cubicBezTo>
                          <a:pt x="2897" y="0"/>
                          <a:pt x="2430" y="330"/>
                          <a:pt x="2294" y="830"/>
                        </a:cubicBezTo>
                        <a:lnTo>
                          <a:pt x="245" y="6995"/>
                        </a:lnTo>
                        <a:cubicBezTo>
                          <a:pt x="1" y="7747"/>
                          <a:pt x="565" y="8517"/>
                          <a:pt x="1354" y="8517"/>
                        </a:cubicBezTo>
                        <a:cubicBezTo>
                          <a:pt x="1843" y="8517"/>
                          <a:pt x="2294" y="8198"/>
                          <a:pt x="2444" y="7728"/>
                        </a:cubicBezTo>
                        <a:lnTo>
                          <a:pt x="4474" y="1544"/>
                        </a:lnTo>
                        <a:cubicBezTo>
                          <a:pt x="4719" y="943"/>
                          <a:pt x="4380" y="266"/>
                          <a:pt x="3760" y="59"/>
                        </a:cubicBezTo>
                        <a:cubicBezTo>
                          <a:pt x="3640" y="19"/>
                          <a:pt x="3518" y="0"/>
                          <a:pt x="339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" name="Google Shape;188;p34"/>
                  <p:cNvSpPr/>
                  <p:nvPr/>
                </p:nvSpPr>
                <p:spPr>
                  <a:xfrm>
                    <a:off x="813383" y="-961167"/>
                    <a:ext cx="387942" cy="813608"/>
                  </a:xfrm>
                  <a:custGeom>
                    <a:rect b="b" l="l" r="r" t="t"/>
                    <a:pathLst>
                      <a:path extrusionOk="0" h="12546" w="6125">
                        <a:moveTo>
                          <a:pt x="4676" y="1"/>
                        </a:moveTo>
                        <a:cubicBezTo>
                          <a:pt x="4227" y="1"/>
                          <a:pt x="3783" y="250"/>
                          <a:pt x="3609" y="836"/>
                        </a:cubicBezTo>
                        <a:lnTo>
                          <a:pt x="245" y="11023"/>
                        </a:lnTo>
                        <a:cubicBezTo>
                          <a:pt x="1" y="11775"/>
                          <a:pt x="546" y="12546"/>
                          <a:pt x="1335" y="12546"/>
                        </a:cubicBezTo>
                        <a:cubicBezTo>
                          <a:pt x="1843" y="12546"/>
                          <a:pt x="2275" y="12226"/>
                          <a:pt x="2425" y="11756"/>
                        </a:cubicBezTo>
                        <a:lnTo>
                          <a:pt x="5790" y="1550"/>
                        </a:lnTo>
                        <a:cubicBezTo>
                          <a:pt x="6125" y="637"/>
                          <a:pt x="5393" y="1"/>
                          <a:pt x="4676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9" name="Google Shape;189;p34"/>
                  <p:cNvSpPr/>
                  <p:nvPr/>
                </p:nvSpPr>
                <p:spPr>
                  <a:xfrm>
                    <a:off x="937206" y="-978482"/>
                    <a:ext cx="278622" cy="403108"/>
                  </a:xfrm>
                  <a:custGeom>
                    <a:rect b="b" l="l" r="r" t="t"/>
                    <a:pathLst>
                      <a:path extrusionOk="0" h="6216" w="4399">
                        <a:moveTo>
                          <a:pt x="2775" y="1"/>
                        </a:moveTo>
                        <a:cubicBezTo>
                          <a:pt x="2152" y="1"/>
                          <a:pt x="1574" y="403"/>
                          <a:pt x="1391" y="1028"/>
                        </a:cubicBezTo>
                        <a:lnTo>
                          <a:pt x="0" y="5332"/>
                        </a:lnTo>
                        <a:lnTo>
                          <a:pt x="2707" y="6215"/>
                        </a:lnTo>
                        <a:lnTo>
                          <a:pt x="4117" y="1911"/>
                        </a:lnTo>
                        <a:cubicBezTo>
                          <a:pt x="4398" y="1141"/>
                          <a:pt x="3985" y="314"/>
                          <a:pt x="3214" y="69"/>
                        </a:cubicBezTo>
                        <a:cubicBezTo>
                          <a:pt x="3068" y="23"/>
                          <a:pt x="2920" y="1"/>
                          <a:pt x="27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0" name="Google Shape;190;p34"/>
                  <p:cNvSpPr/>
                  <p:nvPr/>
                </p:nvSpPr>
                <p:spPr>
                  <a:xfrm>
                    <a:off x="955067" y="-706824"/>
                    <a:ext cx="173861" cy="65628"/>
                  </a:xfrm>
                  <a:custGeom>
                    <a:rect b="b" l="l" r="r" t="t"/>
                    <a:pathLst>
                      <a:path extrusionOk="0" h="1012" w="2745">
                        <a:moveTo>
                          <a:pt x="104" y="0"/>
                        </a:moveTo>
                        <a:cubicBezTo>
                          <a:pt x="66" y="0"/>
                          <a:pt x="33" y="31"/>
                          <a:pt x="19" y="72"/>
                        </a:cubicBezTo>
                        <a:cubicBezTo>
                          <a:pt x="0" y="109"/>
                          <a:pt x="19" y="184"/>
                          <a:pt x="75" y="203"/>
                        </a:cubicBezTo>
                        <a:cubicBezTo>
                          <a:pt x="489" y="335"/>
                          <a:pt x="921" y="466"/>
                          <a:pt x="1354" y="598"/>
                        </a:cubicBezTo>
                        <a:cubicBezTo>
                          <a:pt x="1767" y="729"/>
                          <a:pt x="2218" y="861"/>
                          <a:pt x="2613" y="1011"/>
                        </a:cubicBezTo>
                        <a:lnTo>
                          <a:pt x="2650" y="1011"/>
                        </a:lnTo>
                        <a:cubicBezTo>
                          <a:pt x="2688" y="1011"/>
                          <a:pt x="2726" y="974"/>
                          <a:pt x="2744" y="955"/>
                        </a:cubicBezTo>
                        <a:cubicBezTo>
                          <a:pt x="2744" y="899"/>
                          <a:pt x="2726" y="842"/>
                          <a:pt x="2669" y="823"/>
                        </a:cubicBezTo>
                        <a:cubicBezTo>
                          <a:pt x="2274" y="673"/>
                          <a:pt x="1823" y="542"/>
                          <a:pt x="1410" y="410"/>
                        </a:cubicBezTo>
                        <a:cubicBezTo>
                          <a:pt x="978" y="278"/>
                          <a:pt x="545" y="147"/>
                          <a:pt x="151" y="15"/>
                        </a:cubicBezTo>
                        <a:cubicBezTo>
                          <a:pt x="135" y="5"/>
                          <a:pt x="119" y="0"/>
                          <a:pt x="10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1" name="Google Shape;191;p34"/>
                  <p:cNvSpPr/>
                  <p:nvPr/>
                </p:nvSpPr>
                <p:spPr>
                  <a:xfrm>
                    <a:off x="940753" y="-668368"/>
                    <a:ext cx="173861" cy="66147"/>
                  </a:xfrm>
                  <a:custGeom>
                    <a:rect b="b" l="l" r="r" t="t"/>
                    <a:pathLst>
                      <a:path extrusionOk="0" h="1020" w="2745">
                        <a:moveTo>
                          <a:pt x="121" y="0"/>
                        </a:moveTo>
                        <a:cubicBezTo>
                          <a:pt x="76" y="0"/>
                          <a:pt x="35" y="34"/>
                          <a:pt x="20" y="80"/>
                        </a:cubicBezTo>
                        <a:cubicBezTo>
                          <a:pt x="1" y="118"/>
                          <a:pt x="20" y="193"/>
                          <a:pt x="76" y="212"/>
                        </a:cubicBezTo>
                        <a:cubicBezTo>
                          <a:pt x="471" y="362"/>
                          <a:pt x="922" y="475"/>
                          <a:pt x="1335" y="606"/>
                        </a:cubicBezTo>
                        <a:cubicBezTo>
                          <a:pt x="1767" y="738"/>
                          <a:pt x="2200" y="870"/>
                          <a:pt x="2594" y="1020"/>
                        </a:cubicBezTo>
                        <a:lnTo>
                          <a:pt x="2632" y="1020"/>
                        </a:lnTo>
                        <a:cubicBezTo>
                          <a:pt x="2670" y="1020"/>
                          <a:pt x="2707" y="982"/>
                          <a:pt x="2726" y="963"/>
                        </a:cubicBezTo>
                        <a:cubicBezTo>
                          <a:pt x="2745" y="907"/>
                          <a:pt x="2726" y="851"/>
                          <a:pt x="2670" y="832"/>
                        </a:cubicBezTo>
                        <a:cubicBezTo>
                          <a:pt x="2275" y="682"/>
                          <a:pt x="1824" y="550"/>
                          <a:pt x="1392" y="418"/>
                        </a:cubicBezTo>
                        <a:cubicBezTo>
                          <a:pt x="978" y="287"/>
                          <a:pt x="546" y="155"/>
                          <a:pt x="151" y="5"/>
                        </a:cubicBezTo>
                        <a:cubicBezTo>
                          <a:pt x="141" y="2"/>
                          <a:pt x="131" y="0"/>
                          <a:pt x="12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2" name="Google Shape;192;p34"/>
                  <p:cNvSpPr/>
                  <p:nvPr/>
                </p:nvSpPr>
                <p:spPr>
                  <a:xfrm>
                    <a:off x="2054466" y="210030"/>
                    <a:ext cx="114451" cy="201878"/>
                  </a:xfrm>
                  <a:custGeom>
                    <a:rect b="b" l="l" r="r" t="t"/>
                    <a:pathLst>
                      <a:path extrusionOk="0" h="3113" w="1807">
                        <a:moveTo>
                          <a:pt x="665" y="0"/>
                        </a:moveTo>
                        <a:cubicBezTo>
                          <a:pt x="328" y="0"/>
                          <a:pt x="1" y="396"/>
                          <a:pt x="272" y="763"/>
                        </a:cubicBezTo>
                        <a:cubicBezTo>
                          <a:pt x="366" y="914"/>
                          <a:pt x="498" y="1102"/>
                          <a:pt x="611" y="1289"/>
                        </a:cubicBezTo>
                        <a:cubicBezTo>
                          <a:pt x="723" y="1477"/>
                          <a:pt x="817" y="1665"/>
                          <a:pt x="930" y="1853"/>
                        </a:cubicBezTo>
                        <a:cubicBezTo>
                          <a:pt x="1118" y="2229"/>
                          <a:pt x="1325" y="2624"/>
                          <a:pt x="1513" y="3019"/>
                        </a:cubicBezTo>
                        <a:cubicBezTo>
                          <a:pt x="1542" y="3084"/>
                          <a:pt x="1593" y="3113"/>
                          <a:pt x="1645" y="3113"/>
                        </a:cubicBezTo>
                        <a:cubicBezTo>
                          <a:pt x="1726" y="3113"/>
                          <a:pt x="1806" y="3040"/>
                          <a:pt x="1795" y="2925"/>
                        </a:cubicBezTo>
                        <a:cubicBezTo>
                          <a:pt x="1701" y="2492"/>
                          <a:pt x="1607" y="2060"/>
                          <a:pt x="1494" y="1628"/>
                        </a:cubicBezTo>
                        <a:cubicBezTo>
                          <a:pt x="1438" y="1402"/>
                          <a:pt x="1400" y="1196"/>
                          <a:pt x="1325" y="970"/>
                        </a:cubicBezTo>
                        <a:cubicBezTo>
                          <a:pt x="1250" y="744"/>
                          <a:pt x="1175" y="538"/>
                          <a:pt x="1081" y="312"/>
                        </a:cubicBezTo>
                        <a:cubicBezTo>
                          <a:pt x="1081" y="275"/>
                          <a:pt x="1062" y="237"/>
                          <a:pt x="1024" y="199"/>
                        </a:cubicBezTo>
                        <a:cubicBezTo>
                          <a:pt x="925" y="59"/>
                          <a:pt x="794" y="0"/>
                          <a:pt x="66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" name="Google Shape;193;p34"/>
                  <p:cNvSpPr/>
                  <p:nvPr/>
                </p:nvSpPr>
                <p:spPr>
                  <a:xfrm>
                    <a:off x="2023241" y="156983"/>
                    <a:ext cx="63971" cy="225678"/>
                  </a:xfrm>
                  <a:custGeom>
                    <a:rect b="b" l="l" r="r" t="t"/>
                    <a:pathLst>
                      <a:path extrusionOk="0" h="3480" w="1010">
                        <a:moveTo>
                          <a:pt x="557" y="0"/>
                        </a:moveTo>
                        <a:cubicBezTo>
                          <a:pt x="280" y="0"/>
                          <a:pt x="1" y="222"/>
                          <a:pt x="89" y="585"/>
                        </a:cubicBezTo>
                        <a:cubicBezTo>
                          <a:pt x="145" y="792"/>
                          <a:pt x="183" y="1036"/>
                          <a:pt x="220" y="1262"/>
                        </a:cubicBezTo>
                        <a:cubicBezTo>
                          <a:pt x="277" y="1468"/>
                          <a:pt x="314" y="1713"/>
                          <a:pt x="352" y="1938"/>
                        </a:cubicBezTo>
                        <a:cubicBezTo>
                          <a:pt x="427" y="2408"/>
                          <a:pt x="483" y="2878"/>
                          <a:pt x="521" y="3348"/>
                        </a:cubicBezTo>
                        <a:cubicBezTo>
                          <a:pt x="521" y="3404"/>
                          <a:pt x="577" y="3461"/>
                          <a:pt x="653" y="3480"/>
                        </a:cubicBezTo>
                        <a:cubicBezTo>
                          <a:pt x="728" y="3480"/>
                          <a:pt x="803" y="3423"/>
                          <a:pt x="822" y="3348"/>
                        </a:cubicBezTo>
                        <a:cubicBezTo>
                          <a:pt x="897" y="2878"/>
                          <a:pt x="934" y="2389"/>
                          <a:pt x="972" y="1920"/>
                        </a:cubicBezTo>
                        <a:cubicBezTo>
                          <a:pt x="991" y="1675"/>
                          <a:pt x="1010" y="1431"/>
                          <a:pt x="1010" y="1205"/>
                        </a:cubicBezTo>
                        <a:lnTo>
                          <a:pt x="1010" y="472"/>
                        </a:lnTo>
                        <a:cubicBezTo>
                          <a:pt x="1010" y="435"/>
                          <a:pt x="1010" y="397"/>
                          <a:pt x="1010" y="360"/>
                        </a:cubicBezTo>
                        <a:cubicBezTo>
                          <a:pt x="947" y="111"/>
                          <a:pt x="753" y="0"/>
                          <a:pt x="557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" name="Google Shape;194;p34"/>
                  <p:cNvSpPr/>
                  <p:nvPr/>
                </p:nvSpPr>
                <p:spPr>
                  <a:xfrm>
                    <a:off x="2018111" y="116386"/>
                    <a:ext cx="176268" cy="157715"/>
                  </a:xfrm>
                  <a:custGeom>
                    <a:rect b="b" l="l" r="r" t="t"/>
                    <a:pathLst>
                      <a:path extrusionOk="0" h="2432" w="2783">
                        <a:moveTo>
                          <a:pt x="1412" y="1"/>
                        </a:moveTo>
                        <a:cubicBezTo>
                          <a:pt x="1214" y="1"/>
                          <a:pt x="1012" y="51"/>
                          <a:pt x="828" y="159"/>
                        </a:cubicBezTo>
                        <a:cubicBezTo>
                          <a:pt x="226" y="459"/>
                          <a:pt x="1" y="1211"/>
                          <a:pt x="320" y="1794"/>
                        </a:cubicBezTo>
                        <a:cubicBezTo>
                          <a:pt x="539" y="2205"/>
                          <a:pt x="959" y="2432"/>
                          <a:pt x="1390" y="2432"/>
                        </a:cubicBezTo>
                        <a:cubicBezTo>
                          <a:pt x="1589" y="2432"/>
                          <a:pt x="1790" y="2383"/>
                          <a:pt x="1974" y="2282"/>
                        </a:cubicBezTo>
                        <a:cubicBezTo>
                          <a:pt x="2576" y="1982"/>
                          <a:pt x="2782" y="1230"/>
                          <a:pt x="2463" y="647"/>
                        </a:cubicBezTo>
                        <a:cubicBezTo>
                          <a:pt x="2257" y="236"/>
                          <a:pt x="1841" y="1"/>
                          <a:pt x="141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" name="Google Shape;195;p34"/>
                  <p:cNvSpPr/>
                  <p:nvPr/>
                </p:nvSpPr>
                <p:spPr>
                  <a:xfrm>
                    <a:off x="1885991" y="-298916"/>
                    <a:ext cx="297686" cy="552392"/>
                  </a:xfrm>
                  <a:custGeom>
                    <a:rect b="b" l="l" r="r" t="t"/>
                    <a:pathLst>
                      <a:path extrusionOk="0" h="8518" w="4700">
                        <a:moveTo>
                          <a:pt x="1319" y="0"/>
                        </a:moveTo>
                        <a:cubicBezTo>
                          <a:pt x="1200" y="0"/>
                          <a:pt x="1079" y="19"/>
                          <a:pt x="959" y="59"/>
                        </a:cubicBezTo>
                        <a:cubicBezTo>
                          <a:pt x="339" y="266"/>
                          <a:pt x="0" y="943"/>
                          <a:pt x="245" y="1544"/>
                        </a:cubicBezTo>
                        <a:lnTo>
                          <a:pt x="2274" y="7728"/>
                        </a:lnTo>
                        <a:cubicBezTo>
                          <a:pt x="2425" y="8198"/>
                          <a:pt x="2876" y="8517"/>
                          <a:pt x="3365" y="8517"/>
                        </a:cubicBezTo>
                        <a:cubicBezTo>
                          <a:pt x="4154" y="8517"/>
                          <a:pt x="4699" y="7747"/>
                          <a:pt x="4455" y="6995"/>
                        </a:cubicBezTo>
                        <a:lnTo>
                          <a:pt x="2425" y="830"/>
                        </a:lnTo>
                        <a:cubicBezTo>
                          <a:pt x="2273" y="330"/>
                          <a:pt x="1816" y="0"/>
                          <a:pt x="131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" name="Google Shape;196;p34"/>
                  <p:cNvSpPr/>
                  <p:nvPr/>
                </p:nvSpPr>
                <p:spPr>
                  <a:xfrm>
                    <a:off x="1671469" y="-956952"/>
                    <a:ext cx="383635" cy="809393"/>
                  </a:xfrm>
                  <a:custGeom>
                    <a:rect b="b" l="l" r="r" t="t"/>
                    <a:pathLst>
                      <a:path extrusionOk="0" h="12481" w="6057">
                        <a:moveTo>
                          <a:pt x="1395" y="1"/>
                        </a:moveTo>
                        <a:cubicBezTo>
                          <a:pt x="701" y="1"/>
                          <a:pt x="0" y="603"/>
                          <a:pt x="267" y="1485"/>
                        </a:cubicBezTo>
                        <a:lnTo>
                          <a:pt x="3632" y="11691"/>
                        </a:lnTo>
                        <a:cubicBezTo>
                          <a:pt x="3782" y="12161"/>
                          <a:pt x="4214" y="12481"/>
                          <a:pt x="4722" y="12481"/>
                        </a:cubicBezTo>
                        <a:cubicBezTo>
                          <a:pt x="5492" y="12481"/>
                          <a:pt x="6056" y="11710"/>
                          <a:pt x="5812" y="10958"/>
                        </a:cubicBezTo>
                        <a:lnTo>
                          <a:pt x="2447" y="771"/>
                        </a:lnTo>
                        <a:cubicBezTo>
                          <a:pt x="2253" y="232"/>
                          <a:pt x="1826" y="1"/>
                          <a:pt x="139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7" name="Google Shape;197;p34"/>
                  <p:cNvSpPr/>
                  <p:nvPr/>
                </p:nvSpPr>
                <p:spPr>
                  <a:xfrm>
                    <a:off x="1655002" y="-976148"/>
                    <a:ext cx="277482" cy="400773"/>
                  </a:xfrm>
                  <a:custGeom>
                    <a:rect b="b" l="l" r="r" t="t"/>
                    <a:pathLst>
                      <a:path extrusionOk="0" h="6180" w="4381">
                        <a:moveTo>
                          <a:pt x="1608" y="1"/>
                        </a:moveTo>
                        <a:cubicBezTo>
                          <a:pt x="1462" y="1"/>
                          <a:pt x="1313" y="23"/>
                          <a:pt x="1166" y="71"/>
                        </a:cubicBezTo>
                        <a:cubicBezTo>
                          <a:pt x="414" y="315"/>
                          <a:pt x="1" y="1123"/>
                          <a:pt x="245" y="1875"/>
                        </a:cubicBezTo>
                        <a:lnTo>
                          <a:pt x="1655" y="6179"/>
                        </a:lnTo>
                        <a:lnTo>
                          <a:pt x="4380" y="5296"/>
                        </a:lnTo>
                        <a:lnTo>
                          <a:pt x="2971" y="992"/>
                        </a:lnTo>
                        <a:cubicBezTo>
                          <a:pt x="2774" y="387"/>
                          <a:pt x="2212" y="1"/>
                          <a:pt x="1608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" name="Google Shape;198;p34"/>
                  <p:cNvSpPr/>
                  <p:nvPr/>
                </p:nvSpPr>
                <p:spPr>
                  <a:xfrm>
                    <a:off x="1738353" y="-707538"/>
                    <a:ext cx="175065" cy="66342"/>
                  </a:xfrm>
                  <a:custGeom>
                    <a:rect b="b" l="l" r="r" t="t"/>
                    <a:pathLst>
                      <a:path extrusionOk="0" h="1023" w="2764">
                        <a:moveTo>
                          <a:pt x="2655" y="0"/>
                        </a:moveTo>
                        <a:cubicBezTo>
                          <a:pt x="2641" y="0"/>
                          <a:pt x="2627" y="3"/>
                          <a:pt x="2613" y="7"/>
                        </a:cubicBezTo>
                        <a:cubicBezTo>
                          <a:pt x="2218" y="158"/>
                          <a:pt x="1786" y="289"/>
                          <a:pt x="1354" y="421"/>
                        </a:cubicBezTo>
                        <a:cubicBezTo>
                          <a:pt x="922" y="534"/>
                          <a:pt x="489" y="665"/>
                          <a:pt x="95" y="816"/>
                        </a:cubicBezTo>
                        <a:cubicBezTo>
                          <a:pt x="38" y="834"/>
                          <a:pt x="1" y="891"/>
                          <a:pt x="19" y="947"/>
                        </a:cubicBezTo>
                        <a:cubicBezTo>
                          <a:pt x="38" y="985"/>
                          <a:pt x="76" y="1022"/>
                          <a:pt x="113" y="1022"/>
                        </a:cubicBezTo>
                        <a:lnTo>
                          <a:pt x="151" y="1004"/>
                        </a:lnTo>
                        <a:cubicBezTo>
                          <a:pt x="546" y="872"/>
                          <a:pt x="978" y="740"/>
                          <a:pt x="1410" y="609"/>
                        </a:cubicBezTo>
                        <a:cubicBezTo>
                          <a:pt x="1843" y="477"/>
                          <a:pt x="2275" y="346"/>
                          <a:pt x="2688" y="195"/>
                        </a:cubicBezTo>
                        <a:cubicBezTo>
                          <a:pt x="2726" y="177"/>
                          <a:pt x="2764" y="120"/>
                          <a:pt x="2745" y="64"/>
                        </a:cubicBezTo>
                        <a:cubicBezTo>
                          <a:pt x="2731" y="22"/>
                          <a:pt x="2695" y="0"/>
                          <a:pt x="265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" name="Google Shape;199;p34"/>
                  <p:cNvSpPr/>
                  <p:nvPr/>
                </p:nvSpPr>
                <p:spPr>
                  <a:xfrm>
                    <a:off x="1747853" y="-667330"/>
                    <a:ext cx="176268" cy="66342"/>
                  </a:xfrm>
                  <a:custGeom>
                    <a:rect b="b" l="l" r="r" t="t"/>
                    <a:pathLst>
                      <a:path extrusionOk="0" h="1023" w="2783">
                        <a:moveTo>
                          <a:pt x="2674" y="1"/>
                        </a:moveTo>
                        <a:cubicBezTo>
                          <a:pt x="2661" y="1"/>
                          <a:pt x="2646" y="3"/>
                          <a:pt x="2632" y="8"/>
                        </a:cubicBezTo>
                        <a:cubicBezTo>
                          <a:pt x="2238" y="158"/>
                          <a:pt x="1805" y="290"/>
                          <a:pt x="1392" y="402"/>
                        </a:cubicBezTo>
                        <a:cubicBezTo>
                          <a:pt x="960" y="534"/>
                          <a:pt x="508" y="666"/>
                          <a:pt x="114" y="816"/>
                        </a:cubicBezTo>
                        <a:cubicBezTo>
                          <a:pt x="1" y="854"/>
                          <a:pt x="39" y="1023"/>
                          <a:pt x="151" y="1023"/>
                        </a:cubicBezTo>
                        <a:lnTo>
                          <a:pt x="189" y="1004"/>
                        </a:lnTo>
                        <a:cubicBezTo>
                          <a:pt x="584" y="854"/>
                          <a:pt x="1016" y="722"/>
                          <a:pt x="1448" y="609"/>
                        </a:cubicBezTo>
                        <a:cubicBezTo>
                          <a:pt x="1862" y="478"/>
                          <a:pt x="2313" y="346"/>
                          <a:pt x="2708" y="196"/>
                        </a:cubicBezTo>
                        <a:cubicBezTo>
                          <a:pt x="2764" y="177"/>
                          <a:pt x="2783" y="120"/>
                          <a:pt x="2764" y="64"/>
                        </a:cubicBezTo>
                        <a:cubicBezTo>
                          <a:pt x="2750" y="22"/>
                          <a:pt x="2715" y="1"/>
                          <a:pt x="267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" name="Google Shape;200;p34"/>
                  <p:cNvSpPr/>
                  <p:nvPr/>
                </p:nvSpPr>
                <p:spPr>
                  <a:xfrm>
                    <a:off x="1520538" y="-528551"/>
                    <a:ext cx="175002" cy="1063540"/>
                  </a:xfrm>
                  <a:custGeom>
                    <a:rect b="b" l="l" r="r" t="t"/>
                    <a:pathLst>
                      <a:path extrusionOk="0" h="16400" w="2763">
                        <a:moveTo>
                          <a:pt x="1384" y="1"/>
                        </a:moveTo>
                        <a:cubicBezTo>
                          <a:pt x="714" y="1"/>
                          <a:pt x="47" y="443"/>
                          <a:pt x="19" y="1326"/>
                        </a:cubicBezTo>
                        <a:lnTo>
                          <a:pt x="19" y="15028"/>
                        </a:lnTo>
                        <a:cubicBezTo>
                          <a:pt x="0" y="15780"/>
                          <a:pt x="620" y="16400"/>
                          <a:pt x="1391" y="16400"/>
                        </a:cubicBezTo>
                        <a:cubicBezTo>
                          <a:pt x="2143" y="16400"/>
                          <a:pt x="2763" y="15780"/>
                          <a:pt x="2763" y="15028"/>
                        </a:cubicBezTo>
                        <a:lnTo>
                          <a:pt x="2763" y="1326"/>
                        </a:lnTo>
                        <a:cubicBezTo>
                          <a:pt x="2725" y="443"/>
                          <a:pt x="2053" y="1"/>
                          <a:pt x="138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" name="Google Shape;201;p34"/>
                  <p:cNvSpPr/>
                  <p:nvPr/>
                </p:nvSpPr>
                <p:spPr>
                  <a:xfrm>
                    <a:off x="1433575" y="-311747"/>
                    <a:ext cx="263178" cy="653676"/>
                  </a:xfrm>
                  <a:custGeom>
                    <a:rect b="b" l="l" r="r" t="t"/>
                    <a:pathLst>
                      <a:path extrusionOk="0" h="7444" w="4155">
                        <a:moveTo>
                          <a:pt x="1" y="0"/>
                        </a:moveTo>
                        <a:lnTo>
                          <a:pt x="1" y="7443"/>
                        </a:lnTo>
                        <a:lnTo>
                          <a:pt x="4154" y="7443"/>
                        </a:lnTo>
                        <a:lnTo>
                          <a:pt x="4154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" name="Google Shape;202;p34"/>
                  <p:cNvSpPr/>
                  <p:nvPr/>
                </p:nvSpPr>
                <p:spPr>
                  <a:xfrm>
                    <a:off x="1521678" y="360029"/>
                    <a:ext cx="173861" cy="945318"/>
                  </a:xfrm>
                  <a:custGeom>
                    <a:rect b="b" l="l" r="r" t="t"/>
                    <a:pathLst>
                      <a:path extrusionOk="0" h="14577" w="2745">
                        <a:moveTo>
                          <a:pt x="1366" y="1"/>
                        </a:moveTo>
                        <a:cubicBezTo>
                          <a:pt x="696" y="1"/>
                          <a:pt x="29" y="443"/>
                          <a:pt x="1" y="1326"/>
                        </a:cubicBezTo>
                        <a:lnTo>
                          <a:pt x="1" y="13186"/>
                        </a:lnTo>
                        <a:cubicBezTo>
                          <a:pt x="1" y="13956"/>
                          <a:pt x="602" y="14577"/>
                          <a:pt x="1373" y="14577"/>
                        </a:cubicBezTo>
                        <a:cubicBezTo>
                          <a:pt x="2125" y="14577"/>
                          <a:pt x="2745" y="13956"/>
                          <a:pt x="2745" y="13186"/>
                        </a:cubicBezTo>
                        <a:lnTo>
                          <a:pt x="2745" y="1326"/>
                        </a:lnTo>
                        <a:cubicBezTo>
                          <a:pt x="2707" y="443"/>
                          <a:pt x="2035" y="1"/>
                          <a:pt x="1366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3" name="Google Shape;203;p34"/>
                  <p:cNvSpPr/>
                  <p:nvPr/>
                </p:nvSpPr>
                <p:spPr>
                  <a:xfrm>
                    <a:off x="1520538" y="800687"/>
                    <a:ext cx="175002" cy="414456"/>
                  </a:xfrm>
                  <a:custGeom>
                    <a:rect b="b" l="l" r="r" t="t"/>
                    <a:pathLst>
                      <a:path extrusionOk="0" h="6391" w="2763">
                        <a:moveTo>
                          <a:pt x="0" y="0"/>
                        </a:moveTo>
                        <a:lnTo>
                          <a:pt x="0" y="6391"/>
                        </a:lnTo>
                        <a:lnTo>
                          <a:pt x="2763" y="6391"/>
                        </a:lnTo>
                        <a:lnTo>
                          <a:pt x="2763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4" name="Google Shape;204;p34"/>
                  <p:cNvSpPr/>
                  <p:nvPr/>
                </p:nvSpPr>
                <p:spPr>
                  <a:xfrm>
                    <a:off x="1520538" y="1174874"/>
                    <a:ext cx="300030" cy="175614"/>
                  </a:xfrm>
                  <a:custGeom>
                    <a:rect b="b" l="l" r="r" t="t"/>
                    <a:pathLst>
                      <a:path extrusionOk="0" h="2708" w="4737">
                        <a:moveTo>
                          <a:pt x="0" y="1"/>
                        </a:moveTo>
                        <a:lnTo>
                          <a:pt x="0" y="2707"/>
                        </a:lnTo>
                        <a:lnTo>
                          <a:pt x="4736" y="2707"/>
                        </a:lnTo>
                        <a:lnTo>
                          <a:pt x="2782" y="1110"/>
                        </a:lnTo>
                        <a:lnTo>
                          <a:pt x="2782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5" name="Google Shape;205;p34"/>
                  <p:cNvSpPr/>
                  <p:nvPr/>
                </p:nvSpPr>
                <p:spPr>
                  <a:xfrm>
                    <a:off x="1518131" y="1313848"/>
                    <a:ext cx="270324" cy="7393"/>
                  </a:xfrm>
                  <a:custGeom>
                    <a:rect b="b" l="l" r="r" t="t"/>
                    <a:pathLst>
                      <a:path extrusionOk="0" h="114" w="4268">
                        <a:moveTo>
                          <a:pt x="76" y="0"/>
                        </a:moveTo>
                        <a:cubicBezTo>
                          <a:pt x="0" y="0"/>
                          <a:pt x="0" y="113"/>
                          <a:pt x="76" y="113"/>
                        </a:cubicBezTo>
                        <a:lnTo>
                          <a:pt x="4192" y="113"/>
                        </a:lnTo>
                        <a:cubicBezTo>
                          <a:pt x="4267" y="113"/>
                          <a:pt x="4267" y="0"/>
                          <a:pt x="419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6" name="Google Shape;206;p34"/>
                  <p:cNvSpPr/>
                  <p:nvPr/>
                </p:nvSpPr>
                <p:spPr>
                  <a:xfrm>
                    <a:off x="1515724" y="1246793"/>
                    <a:ext cx="67961" cy="72243"/>
                  </a:xfrm>
                  <a:custGeom>
                    <a:rect b="b" l="l" r="r" t="t"/>
                    <a:pathLst>
                      <a:path extrusionOk="0" h="1114" w="1073">
                        <a:moveTo>
                          <a:pt x="76" y="1"/>
                        </a:moveTo>
                        <a:cubicBezTo>
                          <a:pt x="1" y="1"/>
                          <a:pt x="1" y="113"/>
                          <a:pt x="76" y="113"/>
                        </a:cubicBezTo>
                        <a:cubicBezTo>
                          <a:pt x="565" y="113"/>
                          <a:pt x="941" y="564"/>
                          <a:pt x="847" y="1053"/>
                        </a:cubicBezTo>
                        <a:cubicBezTo>
                          <a:pt x="835" y="1087"/>
                          <a:pt x="871" y="1114"/>
                          <a:pt x="906" y="1114"/>
                        </a:cubicBezTo>
                        <a:cubicBezTo>
                          <a:pt x="929" y="1114"/>
                          <a:pt x="952" y="1102"/>
                          <a:pt x="959" y="1072"/>
                        </a:cubicBezTo>
                        <a:cubicBezTo>
                          <a:pt x="1072" y="527"/>
                          <a:pt x="659" y="1"/>
                          <a:pt x="76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7" name="Google Shape;207;p34"/>
                  <p:cNvSpPr/>
                  <p:nvPr/>
                </p:nvSpPr>
                <p:spPr>
                  <a:xfrm>
                    <a:off x="1658612" y="1224873"/>
                    <a:ext cx="41739" cy="7328"/>
                  </a:xfrm>
                  <a:custGeom>
                    <a:rect b="b" l="l" r="r" t="t"/>
                    <a:pathLst>
                      <a:path extrusionOk="0" h="113" w="659">
                        <a:moveTo>
                          <a:pt x="94" y="0"/>
                        </a:moveTo>
                        <a:cubicBezTo>
                          <a:pt x="0" y="0"/>
                          <a:pt x="0" y="113"/>
                          <a:pt x="94" y="113"/>
                        </a:cubicBezTo>
                        <a:lnTo>
                          <a:pt x="583" y="113"/>
                        </a:lnTo>
                        <a:cubicBezTo>
                          <a:pt x="658" y="113"/>
                          <a:pt x="658" y="0"/>
                          <a:pt x="58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" name="Google Shape;208;p34"/>
                  <p:cNvSpPr/>
                  <p:nvPr/>
                </p:nvSpPr>
                <p:spPr>
                  <a:xfrm>
                    <a:off x="1658612" y="1200490"/>
                    <a:ext cx="40536" cy="7393"/>
                  </a:xfrm>
                  <a:custGeom>
                    <a:rect b="b" l="l" r="r" t="t"/>
                    <a:pathLst>
                      <a:path extrusionOk="0" h="114" w="640">
                        <a:moveTo>
                          <a:pt x="94" y="0"/>
                        </a:moveTo>
                        <a:cubicBezTo>
                          <a:pt x="0" y="0"/>
                          <a:pt x="0" y="113"/>
                          <a:pt x="94" y="113"/>
                        </a:cubicBezTo>
                        <a:lnTo>
                          <a:pt x="564" y="113"/>
                        </a:lnTo>
                        <a:cubicBezTo>
                          <a:pt x="639" y="113"/>
                          <a:pt x="639" y="0"/>
                          <a:pt x="56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" name="Google Shape;209;p34"/>
                  <p:cNvSpPr/>
                  <p:nvPr/>
                </p:nvSpPr>
                <p:spPr>
                  <a:xfrm>
                    <a:off x="1519334" y="854318"/>
                    <a:ext cx="177408" cy="8560"/>
                  </a:xfrm>
                  <a:custGeom>
                    <a:rect b="b" l="l" r="r" t="t"/>
                    <a:pathLst>
                      <a:path extrusionOk="0" h="132" w="2801">
                        <a:moveTo>
                          <a:pt x="0" y="0"/>
                        </a:moveTo>
                        <a:lnTo>
                          <a:pt x="0" y="132"/>
                        </a:lnTo>
                        <a:lnTo>
                          <a:pt x="2801" y="132"/>
                        </a:lnTo>
                        <a:lnTo>
                          <a:pt x="280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" name="Google Shape;210;p34"/>
                  <p:cNvSpPr/>
                  <p:nvPr/>
                </p:nvSpPr>
                <p:spPr>
                  <a:xfrm>
                    <a:off x="1519334" y="889662"/>
                    <a:ext cx="177408" cy="8625"/>
                  </a:xfrm>
                  <a:custGeom>
                    <a:rect b="b" l="l" r="r" t="t"/>
                    <a:pathLst>
                      <a:path extrusionOk="0" h="133" w="2801">
                        <a:moveTo>
                          <a:pt x="0" y="0"/>
                        </a:moveTo>
                        <a:lnTo>
                          <a:pt x="0" y="132"/>
                        </a:lnTo>
                        <a:lnTo>
                          <a:pt x="2801" y="132"/>
                        </a:lnTo>
                        <a:lnTo>
                          <a:pt x="280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1" name="Google Shape;211;p34"/>
                  <p:cNvSpPr/>
                  <p:nvPr/>
                </p:nvSpPr>
                <p:spPr>
                  <a:xfrm>
                    <a:off x="1176493" y="-531534"/>
                    <a:ext cx="173861" cy="1066523"/>
                  </a:xfrm>
                  <a:custGeom>
                    <a:rect b="b" l="l" r="r" t="t"/>
                    <a:pathLst>
                      <a:path extrusionOk="0" h="16446" w="2745">
                        <a:moveTo>
                          <a:pt x="1372" y="0"/>
                        </a:moveTo>
                        <a:cubicBezTo>
                          <a:pt x="620" y="0"/>
                          <a:pt x="0" y="620"/>
                          <a:pt x="0" y="1372"/>
                        </a:cubicBezTo>
                        <a:lnTo>
                          <a:pt x="0" y="15074"/>
                        </a:lnTo>
                        <a:cubicBezTo>
                          <a:pt x="0" y="15826"/>
                          <a:pt x="620" y="16446"/>
                          <a:pt x="1372" y="16446"/>
                        </a:cubicBezTo>
                        <a:cubicBezTo>
                          <a:pt x="2124" y="16446"/>
                          <a:pt x="2744" y="15826"/>
                          <a:pt x="2744" y="15074"/>
                        </a:cubicBezTo>
                        <a:lnTo>
                          <a:pt x="2744" y="1372"/>
                        </a:lnTo>
                        <a:cubicBezTo>
                          <a:pt x="2744" y="620"/>
                          <a:pt x="2124" y="0"/>
                          <a:pt x="137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2" name="Google Shape;212;p34"/>
                  <p:cNvSpPr/>
                  <p:nvPr/>
                </p:nvSpPr>
                <p:spPr>
                  <a:xfrm>
                    <a:off x="1129350" y="-311747"/>
                    <a:ext cx="261954" cy="653676"/>
                  </a:xfrm>
                  <a:custGeom>
                    <a:rect b="b" l="l" r="r" t="t"/>
                    <a:pathLst>
                      <a:path extrusionOk="0" h="7444" w="4136">
                        <a:moveTo>
                          <a:pt x="1" y="0"/>
                        </a:moveTo>
                        <a:lnTo>
                          <a:pt x="1" y="7443"/>
                        </a:lnTo>
                        <a:lnTo>
                          <a:pt x="4136" y="7443"/>
                        </a:lnTo>
                        <a:lnTo>
                          <a:pt x="4136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3" name="Google Shape;213;p34"/>
                  <p:cNvSpPr/>
                  <p:nvPr/>
                </p:nvSpPr>
                <p:spPr>
                  <a:xfrm>
                    <a:off x="1176493" y="356981"/>
                    <a:ext cx="173861" cy="948366"/>
                  </a:xfrm>
                  <a:custGeom>
                    <a:rect b="b" l="l" r="r" t="t"/>
                    <a:pathLst>
                      <a:path extrusionOk="0" h="14624" w="2745">
                        <a:moveTo>
                          <a:pt x="1372" y="1"/>
                        </a:moveTo>
                        <a:cubicBezTo>
                          <a:pt x="620" y="1"/>
                          <a:pt x="0" y="602"/>
                          <a:pt x="0" y="1373"/>
                        </a:cubicBezTo>
                        <a:lnTo>
                          <a:pt x="0" y="13233"/>
                        </a:lnTo>
                        <a:cubicBezTo>
                          <a:pt x="0" y="14003"/>
                          <a:pt x="620" y="14624"/>
                          <a:pt x="1372" y="14624"/>
                        </a:cubicBezTo>
                        <a:cubicBezTo>
                          <a:pt x="2143" y="14624"/>
                          <a:pt x="2744" y="13985"/>
                          <a:pt x="2744" y="13233"/>
                        </a:cubicBezTo>
                        <a:lnTo>
                          <a:pt x="2744" y="1373"/>
                        </a:lnTo>
                        <a:cubicBezTo>
                          <a:pt x="2744" y="602"/>
                          <a:pt x="2124" y="1"/>
                          <a:pt x="137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4" name="Google Shape;214;p34"/>
                  <p:cNvSpPr/>
                  <p:nvPr/>
                </p:nvSpPr>
                <p:spPr>
                  <a:xfrm>
                    <a:off x="1175289" y="800687"/>
                    <a:ext cx="176268" cy="414456"/>
                  </a:xfrm>
                  <a:custGeom>
                    <a:rect b="b" l="l" r="r" t="t"/>
                    <a:pathLst>
                      <a:path extrusionOk="0" h="6391" w="2783">
                        <a:moveTo>
                          <a:pt x="0" y="0"/>
                        </a:moveTo>
                        <a:lnTo>
                          <a:pt x="0" y="6391"/>
                        </a:lnTo>
                        <a:lnTo>
                          <a:pt x="2782" y="6391"/>
                        </a:lnTo>
                        <a:lnTo>
                          <a:pt x="2782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5" name="Google Shape;215;p34"/>
                  <p:cNvSpPr/>
                  <p:nvPr/>
                </p:nvSpPr>
                <p:spPr>
                  <a:xfrm>
                    <a:off x="1051466" y="1174874"/>
                    <a:ext cx="300093" cy="175614"/>
                  </a:xfrm>
                  <a:custGeom>
                    <a:rect b="b" l="l" r="r" t="t"/>
                    <a:pathLst>
                      <a:path extrusionOk="0" h="2708" w="4738">
                        <a:moveTo>
                          <a:pt x="1955" y="1"/>
                        </a:moveTo>
                        <a:lnTo>
                          <a:pt x="1955" y="1110"/>
                        </a:lnTo>
                        <a:lnTo>
                          <a:pt x="1" y="2707"/>
                        </a:lnTo>
                        <a:lnTo>
                          <a:pt x="4737" y="2707"/>
                        </a:lnTo>
                        <a:lnTo>
                          <a:pt x="4737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6" name="Google Shape;216;p34"/>
                  <p:cNvSpPr/>
                  <p:nvPr/>
                </p:nvSpPr>
                <p:spPr>
                  <a:xfrm>
                    <a:off x="1084781" y="1313848"/>
                    <a:ext cx="269121" cy="7393"/>
                  </a:xfrm>
                  <a:custGeom>
                    <a:rect b="b" l="l" r="r" t="t"/>
                    <a:pathLst>
                      <a:path extrusionOk="0" h="114" w="4249">
                        <a:moveTo>
                          <a:pt x="76" y="0"/>
                        </a:moveTo>
                        <a:cubicBezTo>
                          <a:pt x="1" y="0"/>
                          <a:pt x="1" y="113"/>
                          <a:pt x="76" y="113"/>
                        </a:cubicBezTo>
                        <a:lnTo>
                          <a:pt x="4174" y="113"/>
                        </a:lnTo>
                        <a:cubicBezTo>
                          <a:pt x="4249" y="113"/>
                          <a:pt x="4249" y="0"/>
                          <a:pt x="417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7" name="Google Shape;217;p34"/>
                  <p:cNvSpPr/>
                  <p:nvPr/>
                </p:nvSpPr>
                <p:spPr>
                  <a:xfrm>
                    <a:off x="1288345" y="1246793"/>
                    <a:ext cx="67961" cy="72632"/>
                  </a:xfrm>
                  <a:custGeom>
                    <a:rect b="b" l="l" r="r" t="t"/>
                    <a:pathLst>
                      <a:path extrusionOk="0" h="1120" w="1073">
                        <a:moveTo>
                          <a:pt x="997" y="1"/>
                        </a:moveTo>
                        <a:cubicBezTo>
                          <a:pt x="433" y="1"/>
                          <a:pt x="1" y="527"/>
                          <a:pt x="114" y="1072"/>
                        </a:cubicBezTo>
                        <a:cubicBezTo>
                          <a:pt x="122" y="1105"/>
                          <a:pt x="148" y="1120"/>
                          <a:pt x="174" y="1120"/>
                        </a:cubicBezTo>
                        <a:cubicBezTo>
                          <a:pt x="206" y="1120"/>
                          <a:pt x="237" y="1095"/>
                          <a:pt x="227" y="1053"/>
                        </a:cubicBezTo>
                        <a:cubicBezTo>
                          <a:pt x="133" y="564"/>
                          <a:pt x="508" y="113"/>
                          <a:pt x="997" y="113"/>
                        </a:cubicBezTo>
                        <a:cubicBezTo>
                          <a:pt x="1072" y="113"/>
                          <a:pt x="1072" y="1"/>
                          <a:pt x="99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8" name="Google Shape;218;p34"/>
                  <p:cNvSpPr/>
                  <p:nvPr/>
                </p:nvSpPr>
                <p:spPr>
                  <a:xfrm>
                    <a:off x="1170539" y="1224873"/>
                    <a:ext cx="41739" cy="7328"/>
                  </a:xfrm>
                  <a:custGeom>
                    <a:rect b="b" l="l" r="r" t="t"/>
                    <a:pathLst>
                      <a:path extrusionOk="0" h="113" w="659">
                        <a:moveTo>
                          <a:pt x="94" y="0"/>
                        </a:moveTo>
                        <a:cubicBezTo>
                          <a:pt x="0" y="0"/>
                          <a:pt x="0" y="113"/>
                          <a:pt x="94" y="113"/>
                        </a:cubicBezTo>
                        <a:lnTo>
                          <a:pt x="583" y="113"/>
                        </a:lnTo>
                        <a:cubicBezTo>
                          <a:pt x="658" y="113"/>
                          <a:pt x="658" y="0"/>
                          <a:pt x="58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9" name="Google Shape;219;p34"/>
                  <p:cNvSpPr/>
                  <p:nvPr/>
                </p:nvSpPr>
                <p:spPr>
                  <a:xfrm>
                    <a:off x="1172882" y="1200490"/>
                    <a:ext cx="39396" cy="7393"/>
                  </a:xfrm>
                  <a:custGeom>
                    <a:rect b="b" l="l" r="r" t="t"/>
                    <a:pathLst>
                      <a:path extrusionOk="0" h="114" w="622">
                        <a:moveTo>
                          <a:pt x="95" y="0"/>
                        </a:moveTo>
                        <a:cubicBezTo>
                          <a:pt x="1" y="0"/>
                          <a:pt x="1" y="113"/>
                          <a:pt x="95" y="113"/>
                        </a:cubicBezTo>
                        <a:lnTo>
                          <a:pt x="546" y="113"/>
                        </a:lnTo>
                        <a:cubicBezTo>
                          <a:pt x="621" y="113"/>
                          <a:pt x="621" y="0"/>
                          <a:pt x="54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0" name="Google Shape;220;p34"/>
                  <p:cNvSpPr/>
                  <p:nvPr/>
                </p:nvSpPr>
                <p:spPr>
                  <a:xfrm>
                    <a:off x="1175289" y="854318"/>
                    <a:ext cx="176268" cy="8560"/>
                  </a:xfrm>
                  <a:custGeom>
                    <a:rect b="b" l="l" r="r" t="t"/>
                    <a:pathLst>
                      <a:path extrusionOk="0" h="132" w="2783">
                        <a:moveTo>
                          <a:pt x="0" y="0"/>
                        </a:moveTo>
                        <a:lnTo>
                          <a:pt x="0" y="132"/>
                        </a:lnTo>
                        <a:lnTo>
                          <a:pt x="2782" y="132"/>
                        </a:lnTo>
                        <a:lnTo>
                          <a:pt x="2782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1" name="Google Shape;221;p34"/>
                  <p:cNvSpPr/>
                  <p:nvPr/>
                </p:nvSpPr>
                <p:spPr>
                  <a:xfrm>
                    <a:off x="1175289" y="889662"/>
                    <a:ext cx="176268" cy="8625"/>
                  </a:xfrm>
                  <a:custGeom>
                    <a:rect b="b" l="l" r="r" t="t"/>
                    <a:pathLst>
                      <a:path extrusionOk="0" h="133" w="2783">
                        <a:moveTo>
                          <a:pt x="0" y="0"/>
                        </a:moveTo>
                        <a:lnTo>
                          <a:pt x="0" y="132"/>
                        </a:lnTo>
                        <a:lnTo>
                          <a:pt x="2782" y="132"/>
                        </a:lnTo>
                        <a:lnTo>
                          <a:pt x="2782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2" name="Google Shape;222;p34"/>
                  <p:cNvSpPr/>
                  <p:nvPr/>
                </p:nvSpPr>
                <p:spPr>
                  <a:xfrm>
                    <a:off x="1132400" y="-978875"/>
                    <a:ext cx="567925" cy="1025088"/>
                  </a:xfrm>
                  <a:custGeom>
                    <a:rect b="b" l="l" r="r" t="t"/>
                    <a:pathLst>
                      <a:path extrusionOk="0" h="12706" w="13064">
                        <a:moveTo>
                          <a:pt x="1655" y="0"/>
                        </a:moveTo>
                        <a:lnTo>
                          <a:pt x="1655" y="19"/>
                        </a:lnTo>
                        <a:cubicBezTo>
                          <a:pt x="734" y="19"/>
                          <a:pt x="1" y="752"/>
                          <a:pt x="1" y="1654"/>
                        </a:cubicBezTo>
                        <a:lnTo>
                          <a:pt x="1" y="6184"/>
                        </a:lnTo>
                        <a:cubicBezTo>
                          <a:pt x="1" y="9774"/>
                          <a:pt x="2933" y="12706"/>
                          <a:pt x="6523" y="12706"/>
                        </a:cubicBezTo>
                        <a:cubicBezTo>
                          <a:pt x="10132" y="12706"/>
                          <a:pt x="13064" y="9774"/>
                          <a:pt x="13064" y="6184"/>
                        </a:cubicBezTo>
                        <a:lnTo>
                          <a:pt x="13064" y="1485"/>
                        </a:lnTo>
                        <a:cubicBezTo>
                          <a:pt x="13064" y="658"/>
                          <a:pt x="12406" y="0"/>
                          <a:pt x="1159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3" name="Google Shape;223;p34"/>
                  <p:cNvSpPr/>
                  <p:nvPr/>
                </p:nvSpPr>
                <p:spPr>
                  <a:xfrm>
                    <a:off x="1318747" y="-980104"/>
                    <a:ext cx="230422" cy="125614"/>
                  </a:xfrm>
                  <a:custGeom>
                    <a:rect b="b" l="l" r="r" t="t"/>
                    <a:pathLst>
                      <a:path extrusionOk="0" h="1937" w="3638">
                        <a:moveTo>
                          <a:pt x="3524" y="0"/>
                        </a:moveTo>
                        <a:cubicBezTo>
                          <a:pt x="3449" y="0"/>
                          <a:pt x="3412" y="57"/>
                          <a:pt x="3412" y="113"/>
                        </a:cubicBezTo>
                        <a:cubicBezTo>
                          <a:pt x="3412" y="996"/>
                          <a:pt x="2697" y="1711"/>
                          <a:pt x="1814" y="1711"/>
                        </a:cubicBezTo>
                        <a:cubicBezTo>
                          <a:pt x="949" y="1711"/>
                          <a:pt x="235" y="996"/>
                          <a:pt x="235" y="113"/>
                        </a:cubicBezTo>
                        <a:cubicBezTo>
                          <a:pt x="245" y="57"/>
                          <a:pt x="183" y="28"/>
                          <a:pt x="122" y="28"/>
                        </a:cubicBezTo>
                        <a:cubicBezTo>
                          <a:pt x="61" y="28"/>
                          <a:pt x="0" y="57"/>
                          <a:pt x="10" y="113"/>
                        </a:cubicBezTo>
                        <a:cubicBezTo>
                          <a:pt x="10" y="1128"/>
                          <a:pt x="818" y="1936"/>
                          <a:pt x="1814" y="1936"/>
                        </a:cubicBezTo>
                        <a:cubicBezTo>
                          <a:pt x="2829" y="1936"/>
                          <a:pt x="3637" y="1128"/>
                          <a:pt x="3637" y="113"/>
                        </a:cubicBezTo>
                        <a:cubicBezTo>
                          <a:pt x="3637" y="57"/>
                          <a:pt x="3581" y="0"/>
                          <a:pt x="352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4" name="Google Shape;224;p34"/>
                  <p:cNvSpPr/>
                  <p:nvPr/>
                </p:nvSpPr>
                <p:spPr>
                  <a:xfrm>
                    <a:off x="1126525" y="-337050"/>
                    <a:ext cx="567915" cy="391500"/>
                  </a:xfrm>
                  <a:custGeom>
                    <a:rect b="b" l="l" r="r" t="t"/>
                    <a:pathLst>
                      <a:path extrusionOk="0" h="5000" w="12688">
                        <a:moveTo>
                          <a:pt x="1" y="0"/>
                        </a:moveTo>
                        <a:cubicBezTo>
                          <a:pt x="696" y="2932"/>
                          <a:pt x="3328" y="5000"/>
                          <a:pt x="6335" y="5000"/>
                        </a:cubicBezTo>
                        <a:cubicBezTo>
                          <a:pt x="9361" y="5000"/>
                          <a:pt x="11974" y="2932"/>
                          <a:pt x="1268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5" name="Google Shape;225;p34"/>
                  <p:cNvSpPr/>
                  <p:nvPr/>
                </p:nvSpPr>
                <p:spPr>
                  <a:xfrm>
                    <a:off x="1359789" y="-1304356"/>
                    <a:ext cx="150047" cy="410825"/>
                  </a:xfrm>
                  <a:custGeom>
                    <a:rect b="b" l="l" r="r" t="t"/>
                    <a:pathLst>
                      <a:path extrusionOk="0" h="6335" w="2369">
                        <a:moveTo>
                          <a:pt x="1185" y="1"/>
                        </a:moveTo>
                        <a:cubicBezTo>
                          <a:pt x="593" y="1"/>
                          <a:pt x="1" y="395"/>
                          <a:pt x="1" y="1185"/>
                        </a:cubicBezTo>
                        <a:lnTo>
                          <a:pt x="1" y="5151"/>
                        </a:lnTo>
                        <a:cubicBezTo>
                          <a:pt x="1" y="5809"/>
                          <a:pt x="527" y="6335"/>
                          <a:pt x="1166" y="6335"/>
                        </a:cubicBezTo>
                        <a:cubicBezTo>
                          <a:pt x="1824" y="6335"/>
                          <a:pt x="2369" y="5809"/>
                          <a:pt x="2369" y="5151"/>
                        </a:cubicBezTo>
                        <a:lnTo>
                          <a:pt x="2369" y="1185"/>
                        </a:lnTo>
                        <a:cubicBezTo>
                          <a:pt x="2369" y="395"/>
                          <a:pt x="1777" y="1"/>
                          <a:pt x="118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226" name="Google Shape;226;p34"/>
                  <p:cNvGrpSpPr/>
                  <p:nvPr/>
                </p:nvGrpSpPr>
                <p:grpSpPr>
                  <a:xfrm>
                    <a:off x="673942" y="-2473448"/>
                    <a:ext cx="1515466" cy="1442844"/>
                    <a:chOff x="4667448" y="3884574"/>
                    <a:chExt cx="428594" cy="397697"/>
                  </a:xfrm>
                </p:grpSpPr>
                <p:sp>
                  <p:nvSpPr>
                    <p:cNvPr id="227" name="Google Shape;227;p34"/>
                    <p:cNvSpPr/>
                    <p:nvPr/>
                  </p:nvSpPr>
                  <p:spPr>
                    <a:xfrm>
                      <a:off x="4684586" y="3884574"/>
                      <a:ext cx="390638" cy="288297"/>
                    </a:xfrm>
                    <a:custGeom>
                      <a:rect b="b" l="l" r="r" t="t"/>
                      <a:pathLst>
                        <a:path extrusionOk="0" h="16133" w="21860">
                          <a:moveTo>
                            <a:pt x="7819" y="1"/>
                          </a:moveTo>
                          <a:cubicBezTo>
                            <a:pt x="3496" y="1"/>
                            <a:pt x="0" y="3497"/>
                            <a:pt x="0" y="7801"/>
                          </a:cubicBezTo>
                          <a:lnTo>
                            <a:pt x="0" y="13214"/>
                          </a:lnTo>
                          <a:cubicBezTo>
                            <a:pt x="0" y="15601"/>
                            <a:pt x="1075" y="16132"/>
                            <a:pt x="2770" y="16132"/>
                          </a:cubicBezTo>
                          <a:cubicBezTo>
                            <a:pt x="4131" y="16132"/>
                            <a:pt x="5893" y="15789"/>
                            <a:pt x="7819" y="15789"/>
                          </a:cubicBezTo>
                          <a:lnTo>
                            <a:pt x="14041" y="15789"/>
                          </a:lnTo>
                          <a:cubicBezTo>
                            <a:pt x="15966" y="15789"/>
                            <a:pt x="17728" y="16132"/>
                            <a:pt x="19090" y="16132"/>
                          </a:cubicBezTo>
                          <a:cubicBezTo>
                            <a:pt x="20785" y="16132"/>
                            <a:pt x="21859" y="15601"/>
                            <a:pt x="21859" y="13214"/>
                          </a:cubicBezTo>
                          <a:lnTo>
                            <a:pt x="21859" y="7801"/>
                          </a:lnTo>
                          <a:cubicBezTo>
                            <a:pt x="21859" y="3497"/>
                            <a:pt x="18363" y="1"/>
                            <a:pt x="14041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8" name="Google Shape;228;p34"/>
                    <p:cNvSpPr/>
                    <p:nvPr/>
                  </p:nvSpPr>
                  <p:spPr>
                    <a:xfrm>
                      <a:off x="4707084" y="3955786"/>
                      <a:ext cx="347643" cy="326485"/>
                    </a:xfrm>
                    <a:custGeom>
                      <a:rect b="b" l="l" r="r" t="t"/>
                      <a:pathLst>
                        <a:path extrusionOk="0" h="18270" w="19454">
                          <a:moveTo>
                            <a:pt x="5433" y="0"/>
                          </a:moveTo>
                          <a:cubicBezTo>
                            <a:pt x="2425" y="0"/>
                            <a:pt x="1" y="2425"/>
                            <a:pt x="1" y="5451"/>
                          </a:cubicBezTo>
                          <a:lnTo>
                            <a:pt x="1" y="12819"/>
                          </a:lnTo>
                          <a:cubicBezTo>
                            <a:pt x="1" y="15845"/>
                            <a:pt x="2425" y="18270"/>
                            <a:pt x="5433" y="18270"/>
                          </a:cubicBezTo>
                          <a:lnTo>
                            <a:pt x="14022" y="18270"/>
                          </a:lnTo>
                          <a:cubicBezTo>
                            <a:pt x="17029" y="18270"/>
                            <a:pt x="19454" y="15845"/>
                            <a:pt x="19454" y="12819"/>
                          </a:cubicBezTo>
                          <a:lnTo>
                            <a:pt x="19454" y="5451"/>
                          </a:lnTo>
                          <a:cubicBezTo>
                            <a:pt x="19454" y="2425"/>
                            <a:pt x="17029" y="0"/>
                            <a:pt x="140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9" name="Google Shape;229;p34"/>
                    <p:cNvSpPr/>
                    <p:nvPr/>
                  </p:nvSpPr>
                  <p:spPr>
                    <a:xfrm>
                      <a:off x="4876366" y="4168707"/>
                      <a:ext cx="20711" cy="15154"/>
                    </a:xfrm>
                    <a:custGeom>
                      <a:rect b="b" l="l" r="r" t="t"/>
                      <a:pathLst>
                        <a:path extrusionOk="0" h="848" w="1159">
                          <a:moveTo>
                            <a:pt x="992" y="0"/>
                          </a:moveTo>
                          <a:cubicBezTo>
                            <a:pt x="939" y="0"/>
                            <a:pt x="887" y="29"/>
                            <a:pt x="865" y="96"/>
                          </a:cubicBezTo>
                          <a:cubicBezTo>
                            <a:pt x="793" y="383"/>
                            <a:pt x="516" y="567"/>
                            <a:pt x="230" y="567"/>
                          </a:cubicBezTo>
                          <a:cubicBezTo>
                            <a:pt x="216" y="567"/>
                            <a:pt x="202" y="566"/>
                            <a:pt x="188" y="566"/>
                          </a:cubicBezTo>
                          <a:cubicBezTo>
                            <a:pt x="182" y="565"/>
                            <a:pt x="177" y="565"/>
                            <a:pt x="171" y="565"/>
                          </a:cubicBezTo>
                          <a:cubicBezTo>
                            <a:pt x="1" y="565"/>
                            <a:pt x="7" y="829"/>
                            <a:pt x="188" y="847"/>
                          </a:cubicBezTo>
                          <a:lnTo>
                            <a:pt x="188" y="829"/>
                          </a:lnTo>
                          <a:cubicBezTo>
                            <a:pt x="214" y="831"/>
                            <a:pt x="240" y="832"/>
                            <a:pt x="266" y="832"/>
                          </a:cubicBezTo>
                          <a:cubicBezTo>
                            <a:pt x="667" y="832"/>
                            <a:pt x="1023" y="560"/>
                            <a:pt x="1147" y="171"/>
                          </a:cubicBezTo>
                          <a:cubicBezTo>
                            <a:pt x="1158" y="68"/>
                            <a:pt x="1073" y="0"/>
                            <a:pt x="99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0" name="Google Shape;230;p34"/>
                    <p:cNvSpPr/>
                    <p:nvPr/>
                  </p:nvSpPr>
                  <p:spPr>
                    <a:xfrm>
                      <a:off x="4923490" y="4068081"/>
                      <a:ext cx="40190" cy="18210"/>
                    </a:xfrm>
                    <a:custGeom>
                      <a:rect b="b" l="l" r="r" t="t"/>
                      <a:pathLst>
                        <a:path extrusionOk="0" h="1019" w="2249">
                          <a:moveTo>
                            <a:pt x="1112" y="0"/>
                          </a:moveTo>
                          <a:cubicBezTo>
                            <a:pt x="745" y="0"/>
                            <a:pt x="379" y="170"/>
                            <a:pt x="145" y="520"/>
                          </a:cubicBezTo>
                          <a:cubicBezTo>
                            <a:pt x="1" y="730"/>
                            <a:pt x="195" y="931"/>
                            <a:pt x="390" y="931"/>
                          </a:cubicBezTo>
                          <a:cubicBezTo>
                            <a:pt x="474" y="931"/>
                            <a:pt x="558" y="893"/>
                            <a:pt x="615" y="802"/>
                          </a:cubicBezTo>
                          <a:cubicBezTo>
                            <a:pt x="737" y="628"/>
                            <a:pt x="924" y="542"/>
                            <a:pt x="1110" y="542"/>
                          </a:cubicBezTo>
                          <a:cubicBezTo>
                            <a:pt x="1325" y="542"/>
                            <a:pt x="1538" y="656"/>
                            <a:pt x="1649" y="877"/>
                          </a:cubicBezTo>
                          <a:cubicBezTo>
                            <a:pt x="1701" y="977"/>
                            <a:pt x="1785" y="1018"/>
                            <a:pt x="1869" y="1018"/>
                          </a:cubicBezTo>
                          <a:cubicBezTo>
                            <a:pt x="2057" y="1018"/>
                            <a:pt x="2248" y="816"/>
                            <a:pt x="2119" y="596"/>
                          </a:cubicBezTo>
                          <a:lnTo>
                            <a:pt x="2138" y="596"/>
                          </a:lnTo>
                          <a:cubicBezTo>
                            <a:pt x="1912" y="203"/>
                            <a:pt x="1512" y="0"/>
                            <a:pt x="111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1" name="Google Shape;231;p34"/>
                    <p:cNvSpPr/>
                    <p:nvPr/>
                  </p:nvSpPr>
                  <p:spPr>
                    <a:xfrm>
                      <a:off x="4865144" y="4109861"/>
                      <a:ext cx="27699" cy="49696"/>
                    </a:xfrm>
                    <a:custGeom>
                      <a:rect b="b" l="l" r="r" t="t"/>
                      <a:pathLst>
                        <a:path extrusionOk="0" h="2781" w="1550">
                          <a:moveTo>
                            <a:pt x="1049" y="1"/>
                          </a:moveTo>
                          <a:cubicBezTo>
                            <a:pt x="967" y="1"/>
                            <a:pt x="892" y="52"/>
                            <a:pt x="910" y="156"/>
                          </a:cubicBezTo>
                          <a:lnTo>
                            <a:pt x="1004" y="1227"/>
                          </a:lnTo>
                          <a:cubicBezTo>
                            <a:pt x="1036" y="1495"/>
                            <a:pt x="1081" y="2476"/>
                            <a:pt x="640" y="2476"/>
                          </a:cubicBezTo>
                          <a:cubicBezTo>
                            <a:pt x="555" y="2476"/>
                            <a:pt x="452" y="2440"/>
                            <a:pt x="328" y="2355"/>
                          </a:cubicBezTo>
                          <a:cubicBezTo>
                            <a:pt x="298" y="2337"/>
                            <a:pt x="268" y="2329"/>
                            <a:pt x="240" y="2329"/>
                          </a:cubicBezTo>
                          <a:cubicBezTo>
                            <a:pt x="95" y="2329"/>
                            <a:pt x="1" y="2545"/>
                            <a:pt x="159" y="2656"/>
                          </a:cubicBezTo>
                          <a:cubicBezTo>
                            <a:pt x="286" y="2741"/>
                            <a:pt x="429" y="2780"/>
                            <a:pt x="570" y="2780"/>
                          </a:cubicBezTo>
                          <a:cubicBezTo>
                            <a:pt x="866" y="2780"/>
                            <a:pt x="1153" y="2604"/>
                            <a:pt x="1268" y="2299"/>
                          </a:cubicBezTo>
                          <a:cubicBezTo>
                            <a:pt x="1549" y="1678"/>
                            <a:pt x="1305" y="795"/>
                            <a:pt x="1230" y="156"/>
                          </a:cubicBezTo>
                          <a:cubicBezTo>
                            <a:pt x="1221" y="52"/>
                            <a:pt x="1131" y="1"/>
                            <a:pt x="1049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2" name="Google Shape;232;p34"/>
                    <p:cNvSpPr/>
                    <p:nvPr/>
                  </p:nvSpPr>
                  <p:spPr>
                    <a:xfrm>
                      <a:off x="4798185" y="4106234"/>
                      <a:ext cx="39314" cy="17352"/>
                    </a:xfrm>
                    <a:custGeom>
                      <a:rect b="b" l="l" r="r" t="t"/>
                      <a:pathLst>
                        <a:path extrusionOk="0" h="971" w="2200">
                          <a:moveTo>
                            <a:pt x="1111" y="1"/>
                          </a:moveTo>
                          <a:cubicBezTo>
                            <a:pt x="742" y="1"/>
                            <a:pt x="373" y="175"/>
                            <a:pt x="147" y="528"/>
                          </a:cubicBezTo>
                          <a:cubicBezTo>
                            <a:pt x="0" y="727"/>
                            <a:pt x="192" y="927"/>
                            <a:pt x="391" y="927"/>
                          </a:cubicBezTo>
                          <a:cubicBezTo>
                            <a:pt x="473" y="927"/>
                            <a:pt x="556" y="893"/>
                            <a:pt x="616" y="810"/>
                          </a:cubicBezTo>
                          <a:cubicBezTo>
                            <a:pt x="732" y="615"/>
                            <a:pt x="923" y="520"/>
                            <a:pt x="1114" y="520"/>
                          </a:cubicBezTo>
                          <a:cubicBezTo>
                            <a:pt x="1327" y="520"/>
                            <a:pt x="1541" y="638"/>
                            <a:pt x="1650" y="866"/>
                          </a:cubicBezTo>
                          <a:cubicBezTo>
                            <a:pt x="1712" y="939"/>
                            <a:pt x="1788" y="970"/>
                            <a:pt x="1862" y="970"/>
                          </a:cubicBezTo>
                          <a:cubicBezTo>
                            <a:pt x="2037" y="970"/>
                            <a:pt x="2199" y="796"/>
                            <a:pt x="2120" y="584"/>
                          </a:cubicBezTo>
                          <a:lnTo>
                            <a:pt x="2120" y="584"/>
                          </a:lnTo>
                          <a:lnTo>
                            <a:pt x="2120" y="603"/>
                          </a:lnTo>
                          <a:cubicBezTo>
                            <a:pt x="1906" y="203"/>
                            <a:pt x="1509" y="1"/>
                            <a:pt x="1111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3" name="Google Shape;233;p34"/>
                    <p:cNvSpPr/>
                    <p:nvPr/>
                  </p:nvSpPr>
                  <p:spPr>
                    <a:xfrm>
                      <a:off x="4793968" y="4068546"/>
                      <a:ext cx="44711" cy="17941"/>
                    </a:xfrm>
                    <a:custGeom>
                      <a:rect b="b" l="l" r="r" t="t"/>
                      <a:pathLst>
                        <a:path extrusionOk="0" h="1004" w="2502">
                          <a:moveTo>
                            <a:pt x="1993" y="0"/>
                          </a:moveTo>
                          <a:cubicBezTo>
                            <a:pt x="1971" y="0"/>
                            <a:pt x="1948" y="2"/>
                            <a:pt x="1924" y="6"/>
                          </a:cubicBezTo>
                          <a:lnTo>
                            <a:pt x="458" y="288"/>
                          </a:lnTo>
                          <a:cubicBezTo>
                            <a:pt x="0" y="343"/>
                            <a:pt x="59" y="1003"/>
                            <a:pt x="497" y="1003"/>
                          </a:cubicBezTo>
                          <a:cubicBezTo>
                            <a:pt x="508" y="1003"/>
                            <a:pt x="521" y="1003"/>
                            <a:pt x="533" y="1002"/>
                          </a:cubicBezTo>
                          <a:lnTo>
                            <a:pt x="608" y="1002"/>
                          </a:lnTo>
                          <a:lnTo>
                            <a:pt x="2055" y="720"/>
                          </a:lnTo>
                          <a:cubicBezTo>
                            <a:pt x="2501" y="631"/>
                            <a:pt x="2406" y="0"/>
                            <a:pt x="199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4" name="Google Shape;234;p34"/>
                    <p:cNvSpPr/>
                    <p:nvPr/>
                  </p:nvSpPr>
                  <p:spPr>
                    <a:xfrm>
                      <a:off x="4667448" y="4103482"/>
                      <a:ext cx="80969" cy="73749"/>
                    </a:xfrm>
                    <a:custGeom>
                      <a:rect b="b" l="l" r="r" t="t"/>
                      <a:pathLst>
                        <a:path extrusionOk="0" h="4127" w="4531">
                          <a:moveTo>
                            <a:pt x="2266" y="1"/>
                          </a:moveTo>
                          <a:cubicBezTo>
                            <a:pt x="1739" y="1"/>
                            <a:pt x="1213" y="203"/>
                            <a:pt x="809" y="607"/>
                          </a:cubicBezTo>
                          <a:cubicBezTo>
                            <a:pt x="1" y="1415"/>
                            <a:pt x="1" y="2731"/>
                            <a:pt x="809" y="3520"/>
                          </a:cubicBezTo>
                          <a:cubicBezTo>
                            <a:pt x="1213" y="3924"/>
                            <a:pt x="1739" y="4126"/>
                            <a:pt x="2266" y="4126"/>
                          </a:cubicBezTo>
                          <a:cubicBezTo>
                            <a:pt x="2792" y="4126"/>
                            <a:pt x="3318" y="3924"/>
                            <a:pt x="3722" y="3520"/>
                          </a:cubicBezTo>
                          <a:cubicBezTo>
                            <a:pt x="4530" y="2731"/>
                            <a:pt x="4530" y="1415"/>
                            <a:pt x="3722" y="607"/>
                          </a:cubicBezTo>
                          <a:cubicBezTo>
                            <a:pt x="3318" y="203"/>
                            <a:pt x="2792" y="1"/>
                            <a:pt x="2266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5" name="Google Shape;235;p34"/>
                    <p:cNvSpPr/>
                    <p:nvPr/>
                  </p:nvSpPr>
                  <p:spPr>
                    <a:xfrm>
                      <a:off x="5013733" y="4103446"/>
                      <a:ext cx="82309" cy="73857"/>
                    </a:xfrm>
                    <a:custGeom>
                      <a:rect b="b" l="l" r="r" t="t"/>
                      <a:pathLst>
                        <a:path extrusionOk="0" h="4133" w="4606">
                          <a:moveTo>
                            <a:pt x="2305" y="0"/>
                          </a:moveTo>
                          <a:cubicBezTo>
                            <a:pt x="1411" y="0"/>
                            <a:pt x="584" y="593"/>
                            <a:pt x="320" y="1492"/>
                          </a:cubicBezTo>
                          <a:cubicBezTo>
                            <a:pt x="1" y="2582"/>
                            <a:pt x="621" y="3729"/>
                            <a:pt x="1711" y="4048"/>
                          </a:cubicBezTo>
                          <a:cubicBezTo>
                            <a:pt x="1909" y="4105"/>
                            <a:pt x="2107" y="4132"/>
                            <a:pt x="2302" y="4132"/>
                          </a:cubicBezTo>
                          <a:cubicBezTo>
                            <a:pt x="3202" y="4132"/>
                            <a:pt x="4024" y="3554"/>
                            <a:pt x="4286" y="2658"/>
                          </a:cubicBezTo>
                          <a:cubicBezTo>
                            <a:pt x="4606" y="1549"/>
                            <a:pt x="3967" y="402"/>
                            <a:pt x="2877" y="83"/>
                          </a:cubicBezTo>
                          <a:cubicBezTo>
                            <a:pt x="2686" y="27"/>
                            <a:pt x="2494" y="0"/>
                            <a:pt x="2305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6" name="Google Shape;236;p34"/>
                    <p:cNvSpPr/>
                    <p:nvPr/>
                  </p:nvSpPr>
                  <p:spPr>
                    <a:xfrm>
                      <a:off x="5050116" y="4120691"/>
                      <a:ext cx="24768" cy="40011"/>
                    </a:xfrm>
                    <a:custGeom>
                      <a:rect b="b" l="l" r="r" t="t"/>
                      <a:pathLst>
                        <a:path extrusionOk="0" h="2239" w="1386">
                          <a:moveTo>
                            <a:pt x="258" y="1"/>
                          </a:moveTo>
                          <a:cubicBezTo>
                            <a:pt x="164" y="1"/>
                            <a:pt x="89" y="76"/>
                            <a:pt x="89" y="189"/>
                          </a:cubicBezTo>
                          <a:cubicBezTo>
                            <a:pt x="89" y="283"/>
                            <a:pt x="164" y="358"/>
                            <a:pt x="258" y="358"/>
                          </a:cubicBezTo>
                          <a:cubicBezTo>
                            <a:pt x="1273" y="358"/>
                            <a:pt x="1273" y="1862"/>
                            <a:pt x="258" y="1862"/>
                          </a:cubicBezTo>
                          <a:cubicBezTo>
                            <a:pt x="247" y="1860"/>
                            <a:pt x="236" y="1859"/>
                            <a:pt x="226" y="1859"/>
                          </a:cubicBezTo>
                          <a:cubicBezTo>
                            <a:pt x="0" y="1859"/>
                            <a:pt x="5" y="2238"/>
                            <a:pt x="241" y="2238"/>
                          </a:cubicBezTo>
                          <a:cubicBezTo>
                            <a:pt x="247" y="2238"/>
                            <a:pt x="252" y="2238"/>
                            <a:pt x="258" y="2238"/>
                          </a:cubicBezTo>
                          <a:cubicBezTo>
                            <a:pt x="878" y="2219"/>
                            <a:pt x="1386" y="1730"/>
                            <a:pt x="1386" y="1110"/>
                          </a:cubicBezTo>
                          <a:cubicBezTo>
                            <a:pt x="1386" y="508"/>
                            <a:pt x="878" y="1"/>
                            <a:pt x="258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7" name="Google Shape;237;p34"/>
                    <p:cNvSpPr/>
                    <p:nvPr/>
                  </p:nvSpPr>
                  <p:spPr>
                    <a:xfrm>
                      <a:off x="5050116" y="4137488"/>
                      <a:ext cx="19389" cy="23213"/>
                    </a:xfrm>
                    <a:custGeom>
                      <a:rect b="b" l="l" r="r" t="t"/>
                      <a:pathLst>
                        <a:path extrusionOk="0" h="1299" w="1085">
                          <a:moveTo>
                            <a:pt x="258" y="1"/>
                          </a:moveTo>
                          <a:cubicBezTo>
                            <a:pt x="164" y="1"/>
                            <a:pt x="89" y="76"/>
                            <a:pt x="89" y="170"/>
                          </a:cubicBezTo>
                          <a:cubicBezTo>
                            <a:pt x="89" y="283"/>
                            <a:pt x="164" y="358"/>
                            <a:pt x="258" y="358"/>
                          </a:cubicBezTo>
                          <a:cubicBezTo>
                            <a:pt x="615" y="395"/>
                            <a:pt x="615" y="884"/>
                            <a:pt x="258" y="922"/>
                          </a:cubicBezTo>
                          <a:cubicBezTo>
                            <a:pt x="247" y="920"/>
                            <a:pt x="236" y="919"/>
                            <a:pt x="226" y="919"/>
                          </a:cubicBezTo>
                          <a:cubicBezTo>
                            <a:pt x="0" y="919"/>
                            <a:pt x="5" y="1298"/>
                            <a:pt x="241" y="1298"/>
                          </a:cubicBezTo>
                          <a:cubicBezTo>
                            <a:pt x="247" y="1298"/>
                            <a:pt x="252" y="1298"/>
                            <a:pt x="258" y="1298"/>
                          </a:cubicBezTo>
                          <a:cubicBezTo>
                            <a:pt x="1085" y="1241"/>
                            <a:pt x="1085" y="38"/>
                            <a:pt x="258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8" name="Google Shape;238;p34"/>
                    <p:cNvSpPr/>
                    <p:nvPr/>
                  </p:nvSpPr>
                  <p:spPr>
                    <a:xfrm>
                      <a:off x="4681887" y="4120691"/>
                      <a:ext cx="30254" cy="39993"/>
                    </a:xfrm>
                    <a:custGeom>
                      <a:rect b="b" l="l" r="r" t="t"/>
                      <a:pathLst>
                        <a:path extrusionOk="0" h="2238" w="1693">
                          <a:moveTo>
                            <a:pt x="1486" y="1"/>
                          </a:moveTo>
                          <a:cubicBezTo>
                            <a:pt x="1" y="1"/>
                            <a:pt x="1" y="2238"/>
                            <a:pt x="1486" y="2238"/>
                          </a:cubicBezTo>
                          <a:cubicBezTo>
                            <a:pt x="1693" y="2200"/>
                            <a:pt x="1693" y="1881"/>
                            <a:pt x="1486" y="1862"/>
                          </a:cubicBezTo>
                          <a:cubicBezTo>
                            <a:pt x="471" y="1862"/>
                            <a:pt x="471" y="358"/>
                            <a:pt x="1486" y="358"/>
                          </a:cubicBezTo>
                          <a:cubicBezTo>
                            <a:pt x="1580" y="358"/>
                            <a:pt x="1655" y="283"/>
                            <a:pt x="1655" y="189"/>
                          </a:cubicBezTo>
                          <a:cubicBezTo>
                            <a:pt x="1655" y="76"/>
                            <a:pt x="1580" y="1"/>
                            <a:pt x="1486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9" name="Google Shape;239;p34"/>
                    <p:cNvSpPr/>
                    <p:nvPr/>
                  </p:nvSpPr>
                  <p:spPr>
                    <a:xfrm>
                      <a:off x="4692198" y="4137470"/>
                      <a:ext cx="19943" cy="23231"/>
                    </a:xfrm>
                    <a:custGeom>
                      <a:rect b="b" l="l" r="r" t="t"/>
                      <a:pathLst>
                        <a:path extrusionOk="0" h="1300" w="1116">
                          <a:moveTo>
                            <a:pt x="855" y="0"/>
                          </a:moveTo>
                          <a:cubicBezTo>
                            <a:pt x="0" y="0"/>
                            <a:pt x="6" y="1299"/>
                            <a:pt x="872" y="1299"/>
                          </a:cubicBezTo>
                          <a:cubicBezTo>
                            <a:pt x="884" y="1299"/>
                            <a:pt x="897" y="1299"/>
                            <a:pt x="909" y="1299"/>
                          </a:cubicBezTo>
                          <a:cubicBezTo>
                            <a:pt x="1116" y="1261"/>
                            <a:pt x="1116" y="942"/>
                            <a:pt x="909" y="923"/>
                          </a:cubicBezTo>
                          <a:cubicBezTo>
                            <a:pt x="897" y="924"/>
                            <a:pt x="886" y="924"/>
                            <a:pt x="874" y="924"/>
                          </a:cubicBezTo>
                          <a:cubicBezTo>
                            <a:pt x="507" y="924"/>
                            <a:pt x="507" y="357"/>
                            <a:pt x="874" y="357"/>
                          </a:cubicBezTo>
                          <a:cubicBezTo>
                            <a:pt x="886" y="357"/>
                            <a:pt x="897" y="358"/>
                            <a:pt x="909" y="359"/>
                          </a:cubicBezTo>
                          <a:cubicBezTo>
                            <a:pt x="1003" y="359"/>
                            <a:pt x="1078" y="284"/>
                            <a:pt x="1078" y="171"/>
                          </a:cubicBezTo>
                          <a:cubicBezTo>
                            <a:pt x="1078" y="77"/>
                            <a:pt x="1003" y="2"/>
                            <a:pt x="909" y="2"/>
                          </a:cubicBezTo>
                          <a:cubicBezTo>
                            <a:pt x="891" y="1"/>
                            <a:pt x="873" y="0"/>
                            <a:pt x="855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0" name="Google Shape;240;p34"/>
                    <p:cNvSpPr/>
                    <p:nvPr/>
                  </p:nvSpPr>
                  <p:spPr>
                    <a:xfrm>
                      <a:off x="4689625" y="3906072"/>
                      <a:ext cx="372161" cy="159561"/>
                    </a:xfrm>
                    <a:custGeom>
                      <a:rect b="b" l="l" r="r" t="t"/>
                      <a:pathLst>
                        <a:path extrusionOk="0" h="8929" w="20826">
                          <a:moveTo>
                            <a:pt x="12368" y="1"/>
                          </a:moveTo>
                          <a:cubicBezTo>
                            <a:pt x="4906" y="1"/>
                            <a:pt x="3120" y="1298"/>
                            <a:pt x="3120" y="1298"/>
                          </a:cubicBezTo>
                          <a:cubicBezTo>
                            <a:pt x="3252" y="1580"/>
                            <a:pt x="3383" y="1861"/>
                            <a:pt x="3553" y="2125"/>
                          </a:cubicBezTo>
                          <a:cubicBezTo>
                            <a:pt x="0" y="4888"/>
                            <a:pt x="357" y="8440"/>
                            <a:pt x="357" y="8440"/>
                          </a:cubicBezTo>
                          <a:cubicBezTo>
                            <a:pt x="2669" y="8045"/>
                            <a:pt x="3872" y="5357"/>
                            <a:pt x="4455" y="3365"/>
                          </a:cubicBezTo>
                          <a:cubicBezTo>
                            <a:pt x="5827" y="5000"/>
                            <a:pt x="8383" y="6974"/>
                            <a:pt x="12706" y="6974"/>
                          </a:cubicBezTo>
                          <a:cubicBezTo>
                            <a:pt x="19999" y="6974"/>
                            <a:pt x="20826" y="8929"/>
                            <a:pt x="20826" y="8929"/>
                          </a:cubicBezTo>
                          <a:cubicBezTo>
                            <a:pt x="20826" y="8929"/>
                            <a:pt x="19848" y="1"/>
                            <a:pt x="12368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1" name="Google Shape;241;p34"/>
                    <p:cNvSpPr/>
                    <p:nvPr/>
                  </p:nvSpPr>
                  <p:spPr>
                    <a:xfrm>
                      <a:off x="4908604" y="4098585"/>
                      <a:ext cx="73249" cy="66405"/>
                    </a:xfrm>
                    <a:custGeom>
                      <a:rect b="b" l="l" r="r" t="t"/>
                      <a:pathLst>
                        <a:path extrusionOk="0" h="3716" w="4099">
                          <a:moveTo>
                            <a:pt x="2037" y="1"/>
                          </a:moveTo>
                          <a:cubicBezTo>
                            <a:pt x="1190" y="1"/>
                            <a:pt x="438" y="577"/>
                            <a:pt x="245" y="1426"/>
                          </a:cubicBezTo>
                          <a:cubicBezTo>
                            <a:pt x="1" y="2422"/>
                            <a:pt x="621" y="3418"/>
                            <a:pt x="1617" y="3663"/>
                          </a:cubicBezTo>
                          <a:cubicBezTo>
                            <a:pt x="1764" y="3699"/>
                            <a:pt x="1911" y="3716"/>
                            <a:pt x="2056" y="3716"/>
                          </a:cubicBezTo>
                          <a:cubicBezTo>
                            <a:pt x="2891" y="3716"/>
                            <a:pt x="3646" y="3140"/>
                            <a:pt x="3854" y="2291"/>
                          </a:cubicBezTo>
                          <a:cubicBezTo>
                            <a:pt x="4098" y="1276"/>
                            <a:pt x="3478" y="279"/>
                            <a:pt x="2482" y="54"/>
                          </a:cubicBezTo>
                          <a:cubicBezTo>
                            <a:pt x="2332" y="18"/>
                            <a:pt x="2183" y="1"/>
                            <a:pt x="2037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2" name="Google Shape;242;p34"/>
                    <p:cNvSpPr/>
                    <p:nvPr/>
                  </p:nvSpPr>
                  <p:spPr>
                    <a:xfrm>
                      <a:off x="4923061" y="4099872"/>
                      <a:ext cx="59793" cy="63492"/>
                    </a:xfrm>
                    <a:custGeom>
                      <a:rect b="b" l="l" r="r" t="t"/>
                      <a:pathLst>
                        <a:path extrusionOk="0" h="3553" w="3346">
                          <a:moveTo>
                            <a:pt x="1786" y="1"/>
                          </a:moveTo>
                          <a:cubicBezTo>
                            <a:pt x="1710" y="19"/>
                            <a:pt x="1616" y="57"/>
                            <a:pt x="1541" y="95"/>
                          </a:cubicBezTo>
                          <a:cubicBezTo>
                            <a:pt x="0" y="809"/>
                            <a:pt x="150" y="3064"/>
                            <a:pt x="1786" y="3553"/>
                          </a:cubicBezTo>
                          <a:cubicBezTo>
                            <a:pt x="1861" y="3534"/>
                            <a:pt x="1936" y="3497"/>
                            <a:pt x="2011" y="3459"/>
                          </a:cubicBezTo>
                          <a:cubicBezTo>
                            <a:pt x="2951" y="3027"/>
                            <a:pt x="3346" y="1937"/>
                            <a:pt x="2932" y="997"/>
                          </a:cubicBezTo>
                          <a:cubicBezTo>
                            <a:pt x="2707" y="527"/>
                            <a:pt x="2293" y="151"/>
                            <a:pt x="1786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243" name="Google Shape;243;p34"/>
              <p:cNvGrpSpPr/>
              <p:nvPr/>
            </p:nvGrpSpPr>
            <p:grpSpPr>
              <a:xfrm>
                <a:off x="-1842863" y="1028767"/>
                <a:ext cx="1828805" cy="4114653"/>
                <a:chOff x="-2642959" y="360509"/>
                <a:chExt cx="1759820" cy="4002970"/>
              </a:xfrm>
            </p:grpSpPr>
            <p:grpSp>
              <p:nvGrpSpPr>
                <p:cNvPr id="244" name="Google Shape;244;p34"/>
                <p:cNvGrpSpPr/>
                <p:nvPr/>
              </p:nvGrpSpPr>
              <p:grpSpPr>
                <a:xfrm>
                  <a:off x="-2642959" y="360509"/>
                  <a:ext cx="1759820" cy="4002970"/>
                  <a:chOff x="-2642959" y="360509"/>
                  <a:chExt cx="1759820" cy="4002970"/>
                </a:xfrm>
              </p:grpSpPr>
              <p:sp>
                <p:nvSpPr>
                  <p:cNvPr id="245" name="Google Shape;245;p34"/>
                  <p:cNvSpPr/>
                  <p:nvPr/>
                </p:nvSpPr>
                <p:spPr>
                  <a:xfrm>
                    <a:off x="-1670701" y="3326601"/>
                    <a:ext cx="184903" cy="989633"/>
                  </a:xfrm>
                  <a:custGeom>
                    <a:rect b="b" l="l" r="r" t="t"/>
                    <a:pathLst>
                      <a:path extrusionOk="0" h="14577" w="2745">
                        <a:moveTo>
                          <a:pt x="1366" y="1"/>
                        </a:moveTo>
                        <a:cubicBezTo>
                          <a:pt x="696" y="1"/>
                          <a:pt x="29" y="443"/>
                          <a:pt x="1" y="1326"/>
                        </a:cubicBezTo>
                        <a:lnTo>
                          <a:pt x="1" y="13186"/>
                        </a:lnTo>
                        <a:cubicBezTo>
                          <a:pt x="1" y="13956"/>
                          <a:pt x="602" y="14577"/>
                          <a:pt x="1373" y="14577"/>
                        </a:cubicBezTo>
                        <a:cubicBezTo>
                          <a:pt x="2125" y="14577"/>
                          <a:pt x="2745" y="13956"/>
                          <a:pt x="2745" y="13186"/>
                        </a:cubicBezTo>
                        <a:lnTo>
                          <a:pt x="2745" y="1326"/>
                        </a:lnTo>
                        <a:cubicBezTo>
                          <a:pt x="2707" y="443"/>
                          <a:pt x="2035" y="1"/>
                          <a:pt x="1366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6" name="Google Shape;246;p34"/>
                  <p:cNvSpPr/>
                  <p:nvPr/>
                </p:nvSpPr>
                <p:spPr>
                  <a:xfrm>
                    <a:off x="-2037807" y="3323411"/>
                    <a:ext cx="184903" cy="992823"/>
                  </a:xfrm>
                  <a:custGeom>
                    <a:rect b="b" l="l" r="r" t="t"/>
                    <a:pathLst>
                      <a:path extrusionOk="0" h="14624" w="2745">
                        <a:moveTo>
                          <a:pt x="1372" y="1"/>
                        </a:moveTo>
                        <a:cubicBezTo>
                          <a:pt x="620" y="1"/>
                          <a:pt x="0" y="602"/>
                          <a:pt x="0" y="1373"/>
                        </a:cubicBezTo>
                        <a:lnTo>
                          <a:pt x="0" y="13233"/>
                        </a:lnTo>
                        <a:cubicBezTo>
                          <a:pt x="0" y="14003"/>
                          <a:pt x="620" y="14624"/>
                          <a:pt x="1372" y="14624"/>
                        </a:cubicBezTo>
                        <a:cubicBezTo>
                          <a:pt x="2143" y="14624"/>
                          <a:pt x="2744" y="13985"/>
                          <a:pt x="2744" y="13233"/>
                        </a:cubicBezTo>
                        <a:lnTo>
                          <a:pt x="2744" y="1373"/>
                        </a:lnTo>
                        <a:cubicBezTo>
                          <a:pt x="2744" y="602"/>
                          <a:pt x="2124" y="1"/>
                          <a:pt x="137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7" name="Google Shape;247;p34"/>
                  <p:cNvSpPr/>
                  <p:nvPr/>
                </p:nvSpPr>
                <p:spPr>
                  <a:xfrm>
                    <a:off x="-2544547" y="3169573"/>
                    <a:ext cx="122124" cy="211342"/>
                  </a:xfrm>
                  <a:custGeom>
                    <a:rect b="b" l="l" r="r" t="t"/>
                    <a:pathLst>
                      <a:path extrusionOk="0" h="3113" w="1813">
                        <a:moveTo>
                          <a:pt x="1135" y="1"/>
                        </a:moveTo>
                        <a:cubicBezTo>
                          <a:pt x="972" y="1"/>
                          <a:pt x="811" y="85"/>
                          <a:pt x="719" y="293"/>
                        </a:cubicBezTo>
                        <a:cubicBezTo>
                          <a:pt x="625" y="538"/>
                          <a:pt x="550" y="744"/>
                          <a:pt x="494" y="970"/>
                        </a:cubicBezTo>
                        <a:cubicBezTo>
                          <a:pt x="419" y="1177"/>
                          <a:pt x="362" y="1402"/>
                          <a:pt x="306" y="1609"/>
                        </a:cubicBezTo>
                        <a:cubicBezTo>
                          <a:pt x="193" y="2060"/>
                          <a:pt x="99" y="2492"/>
                          <a:pt x="24" y="2925"/>
                        </a:cubicBezTo>
                        <a:cubicBezTo>
                          <a:pt x="1" y="3040"/>
                          <a:pt x="84" y="3113"/>
                          <a:pt x="169" y="3113"/>
                        </a:cubicBezTo>
                        <a:cubicBezTo>
                          <a:pt x="222" y="3113"/>
                          <a:pt x="277" y="3084"/>
                          <a:pt x="306" y="3019"/>
                        </a:cubicBezTo>
                        <a:cubicBezTo>
                          <a:pt x="494" y="2624"/>
                          <a:pt x="682" y="2229"/>
                          <a:pt x="888" y="1853"/>
                        </a:cubicBezTo>
                        <a:cubicBezTo>
                          <a:pt x="982" y="1665"/>
                          <a:pt x="1095" y="1459"/>
                          <a:pt x="1208" y="1289"/>
                        </a:cubicBezTo>
                        <a:cubicBezTo>
                          <a:pt x="1302" y="1102"/>
                          <a:pt x="1433" y="895"/>
                          <a:pt x="1527" y="763"/>
                        </a:cubicBezTo>
                        <a:lnTo>
                          <a:pt x="1546" y="744"/>
                        </a:lnTo>
                        <a:cubicBezTo>
                          <a:pt x="1813" y="364"/>
                          <a:pt x="1472" y="1"/>
                          <a:pt x="113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8" name="Google Shape;248;p34"/>
                  <p:cNvSpPr/>
                  <p:nvPr/>
                </p:nvSpPr>
                <p:spPr>
                  <a:xfrm>
                    <a:off x="-2642959" y="3076564"/>
                    <a:ext cx="174530" cy="201294"/>
                  </a:xfrm>
                  <a:custGeom>
                    <a:rect b="b" l="l" r="r" t="t"/>
                    <a:pathLst>
                      <a:path extrusionOk="0" h="2965" w="2591">
                        <a:moveTo>
                          <a:pt x="1942" y="1"/>
                        </a:moveTo>
                        <a:cubicBezTo>
                          <a:pt x="1800" y="1"/>
                          <a:pt x="1657" y="69"/>
                          <a:pt x="1560" y="235"/>
                        </a:cubicBezTo>
                        <a:lnTo>
                          <a:pt x="19" y="2753"/>
                        </a:lnTo>
                        <a:cubicBezTo>
                          <a:pt x="0" y="2810"/>
                          <a:pt x="0" y="2866"/>
                          <a:pt x="38" y="2923"/>
                        </a:cubicBezTo>
                        <a:cubicBezTo>
                          <a:pt x="75" y="2951"/>
                          <a:pt x="117" y="2965"/>
                          <a:pt x="157" y="2965"/>
                        </a:cubicBezTo>
                        <a:cubicBezTo>
                          <a:pt x="197" y="2965"/>
                          <a:pt x="235" y="2951"/>
                          <a:pt x="263" y="2923"/>
                        </a:cubicBezTo>
                        <a:lnTo>
                          <a:pt x="2293" y="818"/>
                        </a:lnTo>
                        <a:lnTo>
                          <a:pt x="2293" y="799"/>
                        </a:lnTo>
                        <a:cubicBezTo>
                          <a:pt x="2331" y="780"/>
                          <a:pt x="2349" y="761"/>
                          <a:pt x="2368" y="724"/>
                        </a:cubicBezTo>
                        <a:cubicBezTo>
                          <a:pt x="2590" y="358"/>
                          <a:pt x="2267" y="1"/>
                          <a:pt x="194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9" name="Google Shape;249;p34"/>
                  <p:cNvSpPr/>
                  <p:nvPr/>
                </p:nvSpPr>
                <p:spPr>
                  <a:xfrm>
                    <a:off x="-2630699" y="3146491"/>
                    <a:ext cx="144555" cy="183031"/>
                  </a:xfrm>
                  <a:custGeom>
                    <a:rect b="b" l="l" r="r" t="t"/>
                    <a:pathLst>
                      <a:path extrusionOk="0" h="2696" w="2146">
                        <a:moveTo>
                          <a:pt x="1548" y="0"/>
                        </a:moveTo>
                        <a:cubicBezTo>
                          <a:pt x="1369" y="0"/>
                          <a:pt x="1193" y="94"/>
                          <a:pt x="1115" y="314"/>
                        </a:cubicBezTo>
                        <a:cubicBezTo>
                          <a:pt x="1058" y="464"/>
                          <a:pt x="965" y="671"/>
                          <a:pt x="889" y="859"/>
                        </a:cubicBezTo>
                        <a:cubicBezTo>
                          <a:pt x="795" y="1028"/>
                          <a:pt x="720" y="1216"/>
                          <a:pt x="626" y="1404"/>
                        </a:cubicBezTo>
                        <a:cubicBezTo>
                          <a:pt x="438" y="1761"/>
                          <a:pt x="250" y="2118"/>
                          <a:pt x="44" y="2494"/>
                        </a:cubicBezTo>
                        <a:cubicBezTo>
                          <a:pt x="0" y="2595"/>
                          <a:pt x="89" y="2695"/>
                          <a:pt x="192" y="2695"/>
                        </a:cubicBezTo>
                        <a:cubicBezTo>
                          <a:pt x="224" y="2695"/>
                          <a:pt x="257" y="2685"/>
                          <a:pt x="288" y="2663"/>
                        </a:cubicBezTo>
                        <a:cubicBezTo>
                          <a:pt x="570" y="2363"/>
                          <a:pt x="852" y="2062"/>
                          <a:pt x="1134" y="1742"/>
                        </a:cubicBezTo>
                        <a:cubicBezTo>
                          <a:pt x="1265" y="1592"/>
                          <a:pt x="1397" y="1442"/>
                          <a:pt x="1528" y="1272"/>
                        </a:cubicBezTo>
                        <a:cubicBezTo>
                          <a:pt x="1660" y="1103"/>
                          <a:pt x="1792" y="953"/>
                          <a:pt x="1942" y="746"/>
                        </a:cubicBezTo>
                        <a:lnTo>
                          <a:pt x="1961" y="746"/>
                        </a:lnTo>
                        <a:cubicBezTo>
                          <a:pt x="1979" y="709"/>
                          <a:pt x="1998" y="671"/>
                          <a:pt x="2017" y="633"/>
                        </a:cubicBezTo>
                        <a:cubicBezTo>
                          <a:pt x="2146" y="258"/>
                          <a:pt x="1844" y="0"/>
                          <a:pt x="154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0" name="Google Shape;250;p34"/>
                  <p:cNvSpPr/>
                  <p:nvPr/>
                </p:nvSpPr>
                <p:spPr>
                  <a:xfrm>
                    <a:off x="-2591092" y="3202296"/>
                    <a:ext cx="97066" cy="173934"/>
                  </a:xfrm>
                  <a:custGeom>
                    <a:rect b="b" l="l" r="r" t="t"/>
                    <a:pathLst>
                      <a:path extrusionOk="0" h="2562" w="1441">
                        <a:moveTo>
                          <a:pt x="919" y="0"/>
                        </a:moveTo>
                        <a:cubicBezTo>
                          <a:pt x="705" y="0"/>
                          <a:pt x="496" y="131"/>
                          <a:pt x="470" y="413"/>
                        </a:cubicBezTo>
                        <a:cubicBezTo>
                          <a:pt x="452" y="544"/>
                          <a:pt x="414" y="732"/>
                          <a:pt x="377" y="883"/>
                        </a:cubicBezTo>
                        <a:cubicBezTo>
                          <a:pt x="358" y="1052"/>
                          <a:pt x="320" y="1221"/>
                          <a:pt x="283" y="1371"/>
                        </a:cubicBezTo>
                        <a:cubicBezTo>
                          <a:pt x="207" y="1710"/>
                          <a:pt x="113" y="2048"/>
                          <a:pt x="38" y="2368"/>
                        </a:cubicBezTo>
                        <a:cubicBezTo>
                          <a:pt x="0" y="2481"/>
                          <a:pt x="90" y="2561"/>
                          <a:pt x="181" y="2561"/>
                        </a:cubicBezTo>
                        <a:cubicBezTo>
                          <a:pt x="226" y="2561"/>
                          <a:pt x="271" y="2542"/>
                          <a:pt x="301" y="2499"/>
                        </a:cubicBezTo>
                        <a:cubicBezTo>
                          <a:pt x="489" y="2198"/>
                          <a:pt x="677" y="1916"/>
                          <a:pt x="846" y="1616"/>
                        </a:cubicBezTo>
                        <a:lnTo>
                          <a:pt x="1110" y="1165"/>
                        </a:lnTo>
                        <a:cubicBezTo>
                          <a:pt x="1204" y="995"/>
                          <a:pt x="1279" y="864"/>
                          <a:pt x="1354" y="676"/>
                        </a:cubicBezTo>
                        <a:lnTo>
                          <a:pt x="1373" y="676"/>
                        </a:lnTo>
                        <a:cubicBezTo>
                          <a:pt x="1391" y="620"/>
                          <a:pt x="1391" y="563"/>
                          <a:pt x="1410" y="526"/>
                        </a:cubicBezTo>
                        <a:cubicBezTo>
                          <a:pt x="1441" y="187"/>
                          <a:pt x="1176" y="0"/>
                          <a:pt x="91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1" name="Google Shape;251;p34"/>
                  <p:cNvSpPr/>
                  <p:nvPr/>
                </p:nvSpPr>
                <p:spPr>
                  <a:xfrm>
                    <a:off x="-2458126" y="3114039"/>
                    <a:ext cx="63992" cy="236257"/>
                  </a:xfrm>
                  <a:custGeom>
                    <a:rect b="b" l="l" r="r" t="t"/>
                    <a:pathLst>
                      <a:path extrusionOk="0" h="3480" w="950">
                        <a:moveTo>
                          <a:pt x="479" y="0"/>
                        </a:moveTo>
                        <a:cubicBezTo>
                          <a:pt x="246" y="0"/>
                          <a:pt x="9" y="155"/>
                          <a:pt x="0" y="472"/>
                        </a:cubicBezTo>
                        <a:cubicBezTo>
                          <a:pt x="0" y="735"/>
                          <a:pt x="19" y="942"/>
                          <a:pt x="19" y="1205"/>
                        </a:cubicBezTo>
                        <a:cubicBezTo>
                          <a:pt x="19" y="1450"/>
                          <a:pt x="38" y="1675"/>
                          <a:pt x="57" y="1920"/>
                        </a:cubicBezTo>
                        <a:cubicBezTo>
                          <a:pt x="94" y="2408"/>
                          <a:pt x="132" y="2878"/>
                          <a:pt x="188" y="3348"/>
                        </a:cubicBezTo>
                        <a:cubicBezTo>
                          <a:pt x="207" y="3423"/>
                          <a:pt x="263" y="3480"/>
                          <a:pt x="338" y="3480"/>
                        </a:cubicBezTo>
                        <a:cubicBezTo>
                          <a:pt x="414" y="3480"/>
                          <a:pt x="489" y="3423"/>
                          <a:pt x="508" y="3348"/>
                        </a:cubicBezTo>
                        <a:cubicBezTo>
                          <a:pt x="545" y="2878"/>
                          <a:pt x="602" y="2408"/>
                          <a:pt x="677" y="1938"/>
                        </a:cubicBezTo>
                        <a:cubicBezTo>
                          <a:pt x="714" y="1732"/>
                          <a:pt x="752" y="1487"/>
                          <a:pt x="790" y="1262"/>
                        </a:cubicBezTo>
                        <a:cubicBezTo>
                          <a:pt x="827" y="1036"/>
                          <a:pt x="884" y="792"/>
                          <a:pt x="940" y="585"/>
                        </a:cubicBezTo>
                        <a:cubicBezTo>
                          <a:pt x="940" y="547"/>
                          <a:pt x="940" y="510"/>
                          <a:pt x="940" y="472"/>
                        </a:cubicBezTo>
                        <a:cubicBezTo>
                          <a:pt x="949" y="160"/>
                          <a:pt x="716" y="0"/>
                          <a:pt x="47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2" name="Google Shape;252;p34"/>
                  <p:cNvSpPr/>
                  <p:nvPr/>
                </p:nvSpPr>
                <p:spPr>
                  <a:xfrm>
                    <a:off x="-2573377" y="3071541"/>
                    <a:ext cx="187463" cy="164905"/>
                  </a:xfrm>
                  <a:custGeom>
                    <a:rect b="b" l="l" r="r" t="t"/>
                    <a:pathLst>
                      <a:path extrusionOk="0" h="2429" w="2783">
                        <a:moveTo>
                          <a:pt x="1389" y="1"/>
                        </a:moveTo>
                        <a:cubicBezTo>
                          <a:pt x="961" y="1"/>
                          <a:pt x="545" y="236"/>
                          <a:pt x="339" y="647"/>
                        </a:cubicBezTo>
                        <a:cubicBezTo>
                          <a:pt x="1" y="1230"/>
                          <a:pt x="226" y="1982"/>
                          <a:pt x="828" y="2282"/>
                        </a:cubicBezTo>
                        <a:cubicBezTo>
                          <a:pt x="1008" y="2381"/>
                          <a:pt x="1205" y="2428"/>
                          <a:pt x="1399" y="2428"/>
                        </a:cubicBezTo>
                        <a:cubicBezTo>
                          <a:pt x="1833" y="2428"/>
                          <a:pt x="2255" y="2196"/>
                          <a:pt x="2463" y="1794"/>
                        </a:cubicBezTo>
                        <a:cubicBezTo>
                          <a:pt x="2782" y="1211"/>
                          <a:pt x="2576" y="459"/>
                          <a:pt x="1974" y="159"/>
                        </a:cubicBezTo>
                        <a:cubicBezTo>
                          <a:pt x="1790" y="51"/>
                          <a:pt x="1588" y="1"/>
                          <a:pt x="138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3" name="Google Shape;253;p34"/>
                  <p:cNvSpPr/>
                  <p:nvPr/>
                </p:nvSpPr>
                <p:spPr>
                  <a:xfrm>
                    <a:off x="-2561993" y="2636776"/>
                    <a:ext cx="317872" cy="578287"/>
                  </a:xfrm>
                  <a:custGeom>
                    <a:rect b="b" l="l" r="r" t="t"/>
                    <a:pathLst>
                      <a:path extrusionOk="0" h="8518" w="4719">
                        <a:moveTo>
                          <a:pt x="3398" y="0"/>
                        </a:moveTo>
                        <a:cubicBezTo>
                          <a:pt x="2897" y="0"/>
                          <a:pt x="2430" y="330"/>
                          <a:pt x="2294" y="830"/>
                        </a:cubicBezTo>
                        <a:lnTo>
                          <a:pt x="245" y="6995"/>
                        </a:lnTo>
                        <a:cubicBezTo>
                          <a:pt x="1" y="7747"/>
                          <a:pt x="565" y="8517"/>
                          <a:pt x="1354" y="8517"/>
                        </a:cubicBezTo>
                        <a:cubicBezTo>
                          <a:pt x="1843" y="8517"/>
                          <a:pt x="2294" y="8198"/>
                          <a:pt x="2444" y="7728"/>
                        </a:cubicBezTo>
                        <a:lnTo>
                          <a:pt x="4474" y="1544"/>
                        </a:lnTo>
                        <a:cubicBezTo>
                          <a:pt x="4719" y="943"/>
                          <a:pt x="4380" y="266"/>
                          <a:pt x="3760" y="59"/>
                        </a:cubicBezTo>
                        <a:cubicBezTo>
                          <a:pt x="3640" y="19"/>
                          <a:pt x="3518" y="0"/>
                          <a:pt x="339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4" name="Google Shape;254;p34"/>
                  <p:cNvSpPr/>
                  <p:nvPr/>
                </p:nvSpPr>
                <p:spPr>
                  <a:xfrm>
                    <a:off x="-2423975" y="1943489"/>
                    <a:ext cx="412580" cy="851748"/>
                  </a:xfrm>
                  <a:custGeom>
                    <a:rect b="b" l="l" r="r" t="t"/>
                    <a:pathLst>
                      <a:path extrusionOk="0" h="12546" w="6125">
                        <a:moveTo>
                          <a:pt x="4676" y="1"/>
                        </a:moveTo>
                        <a:cubicBezTo>
                          <a:pt x="4227" y="1"/>
                          <a:pt x="3783" y="250"/>
                          <a:pt x="3609" y="836"/>
                        </a:cubicBezTo>
                        <a:lnTo>
                          <a:pt x="245" y="11023"/>
                        </a:lnTo>
                        <a:cubicBezTo>
                          <a:pt x="1" y="11775"/>
                          <a:pt x="546" y="12546"/>
                          <a:pt x="1335" y="12546"/>
                        </a:cubicBezTo>
                        <a:cubicBezTo>
                          <a:pt x="1843" y="12546"/>
                          <a:pt x="2275" y="12226"/>
                          <a:pt x="2425" y="11756"/>
                        </a:cubicBezTo>
                        <a:lnTo>
                          <a:pt x="5790" y="1550"/>
                        </a:lnTo>
                        <a:cubicBezTo>
                          <a:pt x="6125" y="637"/>
                          <a:pt x="5393" y="1"/>
                          <a:pt x="4676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5" name="Google Shape;255;p34"/>
                  <p:cNvSpPr/>
                  <p:nvPr/>
                </p:nvSpPr>
                <p:spPr>
                  <a:xfrm>
                    <a:off x="-2292288" y="1925362"/>
                    <a:ext cx="296317" cy="422004"/>
                  </a:xfrm>
                  <a:custGeom>
                    <a:rect b="b" l="l" r="r" t="t"/>
                    <a:pathLst>
                      <a:path extrusionOk="0" h="6216" w="4399">
                        <a:moveTo>
                          <a:pt x="2775" y="1"/>
                        </a:moveTo>
                        <a:cubicBezTo>
                          <a:pt x="2152" y="1"/>
                          <a:pt x="1574" y="403"/>
                          <a:pt x="1391" y="1028"/>
                        </a:cubicBezTo>
                        <a:lnTo>
                          <a:pt x="0" y="5332"/>
                        </a:lnTo>
                        <a:lnTo>
                          <a:pt x="2707" y="6215"/>
                        </a:lnTo>
                        <a:lnTo>
                          <a:pt x="4117" y="1911"/>
                        </a:lnTo>
                        <a:cubicBezTo>
                          <a:pt x="4398" y="1141"/>
                          <a:pt x="3985" y="314"/>
                          <a:pt x="3214" y="69"/>
                        </a:cubicBezTo>
                        <a:cubicBezTo>
                          <a:pt x="3068" y="23"/>
                          <a:pt x="2920" y="1"/>
                          <a:pt x="27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6" name="Google Shape;256;p34"/>
                  <p:cNvSpPr/>
                  <p:nvPr/>
                </p:nvSpPr>
                <p:spPr>
                  <a:xfrm>
                    <a:off x="-1104079" y="3169573"/>
                    <a:ext cx="121720" cy="211342"/>
                  </a:xfrm>
                  <a:custGeom>
                    <a:rect b="b" l="l" r="r" t="t"/>
                    <a:pathLst>
                      <a:path extrusionOk="0" h="3113" w="1807">
                        <a:moveTo>
                          <a:pt x="665" y="0"/>
                        </a:moveTo>
                        <a:cubicBezTo>
                          <a:pt x="328" y="0"/>
                          <a:pt x="1" y="396"/>
                          <a:pt x="272" y="763"/>
                        </a:cubicBezTo>
                        <a:cubicBezTo>
                          <a:pt x="366" y="914"/>
                          <a:pt x="498" y="1102"/>
                          <a:pt x="611" y="1289"/>
                        </a:cubicBezTo>
                        <a:cubicBezTo>
                          <a:pt x="723" y="1477"/>
                          <a:pt x="817" y="1665"/>
                          <a:pt x="930" y="1853"/>
                        </a:cubicBezTo>
                        <a:cubicBezTo>
                          <a:pt x="1118" y="2229"/>
                          <a:pt x="1325" y="2624"/>
                          <a:pt x="1513" y="3019"/>
                        </a:cubicBezTo>
                        <a:cubicBezTo>
                          <a:pt x="1542" y="3084"/>
                          <a:pt x="1593" y="3113"/>
                          <a:pt x="1645" y="3113"/>
                        </a:cubicBezTo>
                        <a:cubicBezTo>
                          <a:pt x="1726" y="3113"/>
                          <a:pt x="1806" y="3040"/>
                          <a:pt x="1795" y="2925"/>
                        </a:cubicBezTo>
                        <a:cubicBezTo>
                          <a:pt x="1701" y="2492"/>
                          <a:pt x="1607" y="2060"/>
                          <a:pt x="1494" y="1628"/>
                        </a:cubicBezTo>
                        <a:cubicBezTo>
                          <a:pt x="1438" y="1402"/>
                          <a:pt x="1400" y="1196"/>
                          <a:pt x="1325" y="970"/>
                        </a:cubicBezTo>
                        <a:cubicBezTo>
                          <a:pt x="1250" y="744"/>
                          <a:pt x="1175" y="538"/>
                          <a:pt x="1081" y="312"/>
                        </a:cubicBezTo>
                        <a:cubicBezTo>
                          <a:pt x="1081" y="275"/>
                          <a:pt x="1062" y="237"/>
                          <a:pt x="1024" y="199"/>
                        </a:cubicBezTo>
                        <a:cubicBezTo>
                          <a:pt x="925" y="59"/>
                          <a:pt x="794" y="0"/>
                          <a:pt x="66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7" name="Google Shape;257;p34"/>
                  <p:cNvSpPr/>
                  <p:nvPr/>
                </p:nvSpPr>
                <p:spPr>
                  <a:xfrm>
                    <a:off x="-1061171" y="3077108"/>
                    <a:ext cx="178032" cy="201837"/>
                  </a:xfrm>
                  <a:custGeom>
                    <a:rect b="b" l="l" r="r" t="t"/>
                    <a:pathLst>
                      <a:path extrusionOk="0" h="2973" w="2643">
                        <a:moveTo>
                          <a:pt x="677" y="0"/>
                        </a:moveTo>
                        <a:cubicBezTo>
                          <a:pt x="317" y="0"/>
                          <a:pt x="1" y="465"/>
                          <a:pt x="331" y="810"/>
                        </a:cubicBezTo>
                        <a:lnTo>
                          <a:pt x="2361" y="2933"/>
                        </a:lnTo>
                        <a:cubicBezTo>
                          <a:pt x="2384" y="2957"/>
                          <a:pt x="2429" y="2973"/>
                          <a:pt x="2473" y="2973"/>
                        </a:cubicBezTo>
                        <a:cubicBezTo>
                          <a:pt x="2500" y="2973"/>
                          <a:pt x="2527" y="2967"/>
                          <a:pt x="2549" y="2952"/>
                        </a:cubicBezTo>
                        <a:cubicBezTo>
                          <a:pt x="2624" y="2896"/>
                          <a:pt x="2643" y="2802"/>
                          <a:pt x="2605" y="2745"/>
                        </a:cubicBezTo>
                        <a:lnTo>
                          <a:pt x="1064" y="227"/>
                        </a:lnTo>
                        <a:cubicBezTo>
                          <a:pt x="1045" y="189"/>
                          <a:pt x="1026" y="171"/>
                          <a:pt x="1007" y="152"/>
                        </a:cubicBezTo>
                        <a:cubicBezTo>
                          <a:pt x="905" y="45"/>
                          <a:pt x="789" y="0"/>
                          <a:pt x="677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8" name="Google Shape;258;p34"/>
                  <p:cNvSpPr/>
                  <p:nvPr/>
                </p:nvSpPr>
                <p:spPr>
                  <a:xfrm>
                    <a:off x="-1043456" y="3147373"/>
                    <a:ext cx="147653" cy="183914"/>
                  </a:xfrm>
                  <a:custGeom>
                    <a:rect b="b" l="l" r="r" t="t"/>
                    <a:pathLst>
                      <a:path extrusionOk="0" h="2709" w="2192">
                        <a:moveTo>
                          <a:pt x="654" y="1"/>
                        </a:moveTo>
                        <a:cubicBezTo>
                          <a:pt x="320" y="1"/>
                          <a:pt x="1" y="376"/>
                          <a:pt x="256" y="752"/>
                        </a:cubicBezTo>
                        <a:cubicBezTo>
                          <a:pt x="387" y="940"/>
                          <a:pt x="519" y="1109"/>
                          <a:pt x="650" y="1259"/>
                        </a:cubicBezTo>
                        <a:cubicBezTo>
                          <a:pt x="782" y="1429"/>
                          <a:pt x="932" y="1579"/>
                          <a:pt x="1064" y="1729"/>
                        </a:cubicBezTo>
                        <a:cubicBezTo>
                          <a:pt x="1346" y="2049"/>
                          <a:pt x="1609" y="2368"/>
                          <a:pt x="1891" y="2669"/>
                        </a:cubicBezTo>
                        <a:cubicBezTo>
                          <a:pt x="1926" y="2692"/>
                          <a:pt x="1968" y="2708"/>
                          <a:pt x="2008" y="2708"/>
                        </a:cubicBezTo>
                        <a:cubicBezTo>
                          <a:pt x="2033" y="2708"/>
                          <a:pt x="2057" y="2702"/>
                          <a:pt x="2079" y="2688"/>
                        </a:cubicBezTo>
                        <a:cubicBezTo>
                          <a:pt x="2154" y="2650"/>
                          <a:pt x="2192" y="2556"/>
                          <a:pt x="2154" y="2481"/>
                        </a:cubicBezTo>
                        <a:cubicBezTo>
                          <a:pt x="1947" y="2124"/>
                          <a:pt x="1759" y="1767"/>
                          <a:pt x="1571" y="1391"/>
                        </a:cubicBezTo>
                        <a:cubicBezTo>
                          <a:pt x="1477" y="1203"/>
                          <a:pt x="1402" y="1034"/>
                          <a:pt x="1308" y="846"/>
                        </a:cubicBezTo>
                        <a:cubicBezTo>
                          <a:pt x="1214" y="658"/>
                          <a:pt x="1139" y="470"/>
                          <a:pt x="1083" y="301"/>
                        </a:cubicBezTo>
                        <a:cubicBezTo>
                          <a:pt x="1064" y="282"/>
                          <a:pt x="1045" y="244"/>
                          <a:pt x="1026" y="207"/>
                        </a:cubicBezTo>
                        <a:cubicBezTo>
                          <a:pt x="924" y="61"/>
                          <a:pt x="788" y="1"/>
                          <a:pt x="6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9" name="Google Shape;259;p34"/>
                  <p:cNvSpPr/>
                  <p:nvPr/>
                </p:nvSpPr>
                <p:spPr>
                  <a:xfrm>
                    <a:off x="-1040357" y="3201888"/>
                    <a:ext cx="102791" cy="174409"/>
                  </a:xfrm>
                  <a:custGeom>
                    <a:rect b="b" l="l" r="r" t="t"/>
                    <a:pathLst>
                      <a:path extrusionOk="0" h="2569" w="1526">
                        <a:moveTo>
                          <a:pt x="618" y="1"/>
                        </a:moveTo>
                        <a:cubicBezTo>
                          <a:pt x="310" y="1"/>
                          <a:pt x="0" y="301"/>
                          <a:pt x="172" y="682"/>
                        </a:cubicBezTo>
                        <a:cubicBezTo>
                          <a:pt x="247" y="870"/>
                          <a:pt x="341" y="1020"/>
                          <a:pt x="416" y="1171"/>
                        </a:cubicBezTo>
                        <a:cubicBezTo>
                          <a:pt x="510" y="1321"/>
                          <a:pt x="586" y="1471"/>
                          <a:pt x="680" y="1622"/>
                        </a:cubicBezTo>
                        <a:cubicBezTo>
                          <a:pt x="849" y="1922"/>
                          <a:pt x="1037" y="2204"/>
                          <a:pt x="1225" y="2505"/>
                        </a:cubicBezTo>
                        <a:cubicBezTo>
                          <a:pt x="1253" y="2547"/>
                          <a:pt x="1302" y="2569"/>
                          <a:pt x="1349" y="2569"/>
                        </a:cubicBezTo>
                        <a:cubicBezTo>
                          <a:pt x="1364" y="2569"/>
                          <a:pt x="1380" y="2566"/>
                          <a:pt x="1394" y="2561"/>
                        </a:cubicBezTo>
                        <a:cubicBezTo>
                          <a:pt x="1469" y="2543"/>
                          <a:pt x="1525" y="2467"/>
                          <a:pt x="1507" y="2374"/>
                        </a:cubicBezTo>
                        <a:cubicBezTo>
                          <a:pt x="1431" y="2054"/>
                          <a:pt x="1337" y="1716"/>
                          <a:pt x="1262" y="1396"/>
                        </a:cubicBezTo>
                        <a:cubicBezTo>
                          <a:pt x="1225" y="1227"/>
                          <a:pt x="1187" y="1058"/>
                          <a:pt x="1168" y="907"/>
                        </a:cubicBezTo>
                        <a:cubicBezTo>
                          <a:pt x="1131" y="738"/>
                          <a:pt x="1093" y="569"/>
                          <a:pt x="1074" y="438"/>
                        </a:cubicBezTo>
                        <a:cubicBezTo>
                          <a:pt x="1074" y="381"/>
                          <a:pt x="1056" y="325"/>
                          <a:pt x="1037" y="287"/>
                        </a:cubicBezTo>
                        <a:cubicBezTo>
                          <a:pt x="946" y="85"/>
                          <a:pt x="782" y="1"/>
                          <a:pt x="618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0" name="Google Shape;260;p34"/>
                  <p:cNvSpPr/>
                  <p:nvPr/>
                </p:nvSpPr>
                <p:spPr>
                  <a:xfrm>
                    <a:off x="-1137286" y="3114039"/>
                    <a:ext cx="68034" cy="236257"/>
                  </a:xfrm>
                  <a:custGeom>
                    <a:rect b="b" l="l" r="r" t="t"/>
                    <a:pathLst>
                      <a:path extrusionOk="0" h="3480" w="1010">
                        <a:moveTo>
                          <a:pt x="557" y="0"/>
                        </a:moveTo>
                        <a:cubicBezTo>
                          <a:pt x="280" y="0"/>
                          <a:pt x="1" y="222"/>
                          <a:pt x="89" y="585"/>
                        </a:cubicBezTo>
                        <a:cubicBezTo>
                          <a:pt x="145" y="792"/>
                          <a:pt x="183" y="1036"/>
                          <a:pt x="220" y="1262"/>
                        </a:cubicBezTo>
                        <a:cubicBezTo>
                          <a:pt x="277" y="1468"/>
                          <a:pt x="314" y="1713"/>
                          <a:pt x="352" y="1938"/>
                        </a:cubicBezTo>
                        <a:cubicBezTo>
                          <a:pt x="427" y="2408"/>
                          <a:pt x="483" y="2878"/>
                          <a:pt x="521" y="3348"/>
                        </a:cubicBezTo>
                        <a:cubicBezTo>
                          <a:pt x="521" y="3404"/>
                          <a:pt x="577" y="3461"/>
                          <a:pt x="653" y="3480"/>
                        </a:cubicBezTo>
                        <a:cubicBezTo>
                          <a:pt x="728" y="3480"/>
                          <a:pt x="803" y="3423"/>
                          <a:pt x="822" y="3348"/>
                        </a:cubicBezTo>
                        <a:cubicBezTo>
                          <a:pt x="897" y="2878"/>
                          <a:pt x="934" y="2389"/>
                          <a:pt x="972" y="1920"/>
                        </a:cubicBezTo>
                        <a:cubicBezTo>
                          <a:pt x="991" y="1675"/>
                          <a:pt x="1010" y="1431"/>
                          <a:pt x="1010" y="1205"/>
                        </a:cubicBezTo>
                        <a:lnTo>
                          <a:pt x="1010" y="472"/>
                        </a:lnTo>
                        <a:cubicBezTo>
                          <a:pt x="1010" y="435"/>
                          <a:pt x="1010" y="397"/>
                          <a:pt x="1010" y="360"/>
                        </a:cubicBezTo>
                        <a:cubicBezTo>
                          <a:pt x="947" y="111"/>
                          <a:pt x="753" y="0"/>
                          <a:pt x="557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1" name="Google Shape;261;p34"/>
                  <p:cNvSpPr/>
                  <p:nvPr/>
                </p:nvSpPr>
                <p:spPr>
                  <a:xfrm>
                    <a:off x="-1142742" y="3071541"/>
                    <a:ext cx="187463" cy="165108"/>
                  </a:xfrm>
                  <a:custGeom>
                    <a:rect b="b" l="l" r="r" t="t"/>
                    <a:pathLst>
                      <a:path extrusionOk="0" h="2432" w="2783">
                        <a:moveTo>
                          <a:pt x="1412" y="1"/>
                        </a:moveTo>
                        <a:cubicBezTo>
                          <a:pt x="1214" y="1"/>
                          <a:pt x="1012" y="51"/>
                          <a:pt x="828" y="159"/>
                        </a:cubicBezTo>
                        <a:cubicBezTo>
                          <a:pt x="226" y="459"/>
                          <a:pt x="1" y="1211"/>
                          <a:pt x="320" y="1794"/>
                        </a:cubicBezTo>
                        <a:cubicBezTo>
                          <a:pt x="539" y="2205"/>
                          <a:pt x="959" y="2432"/>
                          <a:pt x="1390" y="2432"/>
                        </a:cubicBezTo>
                        <a:cubicBezTo>
                          <a:pt x="1589" y="2432"/>
                          <a:pt x="1790" y="2383"/>
                          <a:pt x="1974" y="2282"/>
                        </a:cubicBezTo>
                        <a:cubicBezTo>
                          <a:pt x="2576" y="1982"/>
                          <a:pt x="2782" y="1230"/>
                          <a:pt x="2463" y="647"/>
                        </a:cubicBezTo>
                        <a:cubicBezTo>
                          <a:pt x="2257" y="236"/>
                          <a:pt x="1841" y="1"/>
                          <a:pt x="141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2" name="Google Shape;262;p34"/>
                  <p:cNvSpPr/>
                  <p:nvPr/>
                </p:nvSpPr>
                <p:spPr>
                  <a:xfrm>
                    <a:off x="-1283253" y="2636776"/>
                    <a:ext cx="316592" cy="578287"/>
                  </a:xfrm>
                  <a:custGeom>
                    <a:rect b="b" l="l" r="r" t="t"/>
                    <a:pathLst>
                      <a:path extrusionOk="0" h="8518" w="4700">
                        <a:moveTo>
                          <a:pt x="1319" y="0"/>
                        </a:moveTo>
                        <a:cubicBezTo>
                          <a:pt x="1200" y="0"/>
                          <a:pt x="1079" y="19"/>
                          <a:pt x="959" y="59"/>
                        </a:cubicBezTo>
                        <a:cubicBezTo>
                          <a:pt x="339" y="266"/>
                          <a:pt x="0" y="943"/>
                          <a:pt x="245" y="1544"/>
                        </a:cubicBezTo>
                        <a:lnTo>
                          <a:pt x="2274" y="7728"/>
                        </a:lnTo>
                        <a:cubicBezTo>
                          <a:pt x="2425" y="8198"/>
                          <a:pt x="2876" y="8517"/>
                          <a:pt x="3365" y="8517"/>
                        </a:cubicBezTo>
                        <a:cubicBezTo>
                          <a:pt x="4154" y="8517"/>
                          <a:pt x="4699" y="7747"/>
                          <a:pt x="4455" y="6995"/>
                        </a:cubicBezTo>
                        <a:lnTo>
                          <a:pt x="2425" y="830"/>
                        </a:lnTo>
                        <a:cubicBezTo>
                          <a:pt x="2273" y="330"/>
                          <a:pt x="1816" y="0"/>
                          <a:pt x="131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3" name="Google Shape;263;p34"/>
                  <p:cNvSpPr/>
                  <p:nvPr/>
                </p:nvSpPr>
                <p:spPr>
                  <a:xfrm>
                    <a:off x="-1511397" y="1947901"/>
                    <a:ext cx="408000" cy="847335"/>
                  </a:xfrm>
                  <a:custGeom>
                    <a:rect b="b" l="l" r="r" t="t"/>
                    <a:pathLst>
                      <a:path extrusionOk="0" h="12481" w="6057">
                        <a:moveTo>
                          <a:pt x="1395" y="1"/>
                        </a:moveTo>
                        <a:cubicBezTo>
                          <a:pt x="701" y="1"/>
                          <a:pt x="0" y="603"/>
                          <a:pt x="267" y="1485"/>
                        </a:cubicBezTo>
                        <a:lnTo>
                          <a:pt x="3632" y="11691"/>
                        </a:lnTo>
                        <a:cubicBezTo>
                          <a:pt x="3782" y="12161"/>
                          <a:pt x="4214" y="12481"/>
                          <a:pt x="4722" y="12481"/>
                        </a:cubicBezTo>
                        <a:cubicBezTo>
                          <a:pt x="5492" y="12481"/>
                          <a:pt x="6056" y="11710"/>
                          <a:pt x="5812" y="10958"/>
                        </a:cubicBezTo>
                        <a:lnTo>
                          <a:pt x="2447" y="771"/>
                        </a:lnTo>
                        <a:cubicBezTo>
                          <a:pt x="2253" y="232"/>
                          <a:pt x="1826" y="1"/>
                          <a:pt x="139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4" name="Google Shape;264;p34"/>
                  <p:cNvSpPr/>
                  <p:nvPr/>
                </p:nvSpPr>
                <p:spPr>
                  <a:xfrm>
                    <a:off x="-1528911" y="1927806"/>
                    <a:ext cx="295104" cy="419560"/>
                  </a:xfrm>
                  <a:custGeom>
                    <a:rect b="b" l="l" r="r" t="t"/>
                    <a:pathLst>
                      <a:path extrusionOk="0" h="6180" w="4381">
                        <a:moveTo>
                          <a:pt x="1608" y="1"/>
                        </a:moveTo>
                        <a:cubicBezTo>
                          <a:pt x="1462" y="1"/>
                          <a:pt x="1313" y="23"/>
                          <a:pt x="1166" y="71"/>
                        </a:cubicBezTo>
                        <a:cubicBezTo>
                          <a:pt x="414" y="315"/>
                          <a:pt x="1" y="1123"/>
                          <a:pt x="245" y="1875"/>
                        </a:cubicBezTo>
                        <a:lnTo>
                          <a:pt x="1655" y="6179"/>
                        </a:lnTo>
                        <a:lnTo>
                          <a:pt x="4380" y="5296"/>
                        </a:lnTo>
                        <a:lnTo>
                          <a:pt x="2971" y="992"/>
                        </a:lnTo>
                        <a:cubicBezTo>
                          <a:pt x="2774" y="387"/>
                          <a:pt x="2212" y="1"/>
                          <a:pt x="1608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5" name="Google Shape;265;p34"/>
                  <p:cNvSpPr/>
                  <p:nvPr/>
                </p:nvSpPr>
                <p:spPr>
                  <a:xfrm>
                    <a:off x="-1671914" y="2396379"/>
                    <a:ext cx="186116" cy="1113396"/>
                  </a:xfrm>
                  <a:custGeom>
                    <a:rect b="b" l="l" r="r" t="t"/>
                    <a:pathLst>
                      <a:path extrusionOk="0" h="16400" w="2763">
                        <a:moveTo>
                          <a:pt x="1384" y="1"/>
                        </a:moveTo>
                        <a:cubicBezTo>
                          <a:pt x="714" y="1"/>
                          <a:pt x="47" y="443"/>
                          <a:pt x="19" y="1326"/>
                        </a:cubicBezTo>
                        <a:lnTo>
                          <a:pt x="19" y="15028"/>
                        </a:lnTo>
                        <a:cubicBezTo>
                          <a:pt x="0" y="15780"/>
                          <a:pt x="620" y="16400"/>
                          <a:pt x="1391" y="16400"/>
                        </a:cubicBezTo>
                        <a:cubicBezTo>
                          <a:pt x="2143" y="16400"/>
                          <a:pt x="2763" y="15780"/>
                          <a:pt x="2763" y="15028"/>
                        </a:cubicBezTo>
                        <a:lnTo>
                          <a:pt x="2763" y="1326"/>
                        </a:lnTo>
                        <a:cubicBezTo>
                          <a:pt x="2725" y="443"/>
                          <a:pt x="2053" y="1"/>
                          <a:pt x="138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6" name="Google Shape;266;p34"/>
                  <p:cNvSpPr/>
                  <p:nvPr/>
                </p:nvSpPr>
                <p:spPr>
                  <a:xfrm>
                    <a:off x="-1756003" y="2486400"/>
                    <a:ext cx="279881" cy="533363"/>
                  </a:xfrm>
                  <a:custGeom>
                    <a:rect b="b" l="l" r="r" t="t"/>
                    <a:pathLst>
                      <a:path extrusionOk="0" h="7444" w="4155">
                        <a:moveTo>
                          <a:pt x="1" y="0"/>
                        </a:moveTo>
                        <a:lnTo>
                          <a:pt x="1" y="7443"/>
                        </a:lnTo>
                        <a:lnTo>
                          <a:pt x="4154" y="7443"/>
                        </a:lnTo>
                        <a:lnTo>
                          <a:pt x="4154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7" name="Google Shape;267;p34"/>
                  <p:cNvSpPr/>
                  <p:nvPr/>
                </p:nvSpPr>
                <p:spPr>
                  <a:xfrm>
                    <a:off x="-1671914" y="4179633"/>
                    <a:ext cx="319084" cy="183846"/>
                  </a:xfrm>
                  <a:custGeom>
                    <a:rect b="b" l="l" r="r" t="t"/>
                    <a:pathLst>
                      <a:path extrusionOk="0" h="2708" w="4737">
                        <a:moveTo>
                          <a:pt x="0" y="1"/>
                        </a:moveTo>
                        <a:lnTo>
                          <a:pt x="0" y="2707"/>
                        </a:lnTo>
                        <a:lnTo>
                          <a:pt x="4736" y="2707"/>
                        </a:lnTo>
                        <a:lnTo>
                          <a:pt x="2782" y="1110"/>
                        </a:lnTo>
                        <a:lnTo>
                          <a:pt x="2782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8" name="Google Shape;268;p34"/>
                  <p:cNvSpPr/>
                  <p:nvPr/>
                </p:nvSpPr>
                <p:spPr>
                  <a:xfrm>
                    <a:off x="-1674473" y="4325120"/>
                    <a:ext cx="287492" cy="7739"/>
                  </a:xfrm>
                  <a:custGeom>
                    <a:rect b="b" l="l" r="r" t="t"/>
                    <a:pathLst>
                      <a:path extrusionOk="0" h="114" w="4268">
                        <a:moveTo>
                          <a:pt x="76" y="0"/>
                        </a:moveTo>
                        <a:cubicBezTo>
                          <a:pt x="0" y="0"/>
                          <a:pt x="0" y="113"/>
                          <a:pt x="76" y="113"/>
                        </a:cubicBezTo>
                        <a:lnTo>
                          <a:pt x="4192" y="113"/>
                        </a:lnTo>
                        <a:cubicBezTo>
                          <a:pt x="4267" y="113"/>
                          <a:pt x="4267" y="0"/>
                          <a:pt x="419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9" name="Google Shape;269;p34"/>
                  <p:cNvSpPr/>
                  <p:nvPr/>
                </p:nvSpPr>
                <p:spPr>
                  <a:xfrm>
                    <a:off x="-1677033" y="4254923"/>
                    <a:ext cx="72277" cy="75629"/>
                  </a:xfrm>
                  <a:custGeom>
                    <a:rect b="b" l="l" r="r" t="t"/>
                    <a:pathLst>
                      <a:path extrusionOk="0" h="1114" w="1073">
                        <a:moveTo>
                          <a:pt x="76" y="1"/>
                        </a:moveTo>
                        <a:cubicBezTo>
                          <a:pt x="1" y="1"/>
                          <a:pt x="1" y="113"/>
                          <a:pt x="76" y="113"/>
                        </a:cubicBezTo>
                        <a:cubicBezTo>
                          <a:pt x="565" y="113"/>
                          <a:pt x="941" y="564"/>
                          <a:pt x="847" y="1053"/>
                        </a:cubicBezTo>
                        <a:cubicBezTo>
                          <a:pt x="835" y="1087"/>
                          <a:pt x="871" y="1114"/>
                          <a:pt x="906" y="1114"/>
                        </a:cubicBezTo>
                        <a:cubicBezTo>
                          <a:pt x="929" y="1114"/>
                          <a:pt x="952" y="1102"/>
                          <a:pt x="959" y="1072"/>
                        </a:cubicBezTo>
                        <a:cubicBezTo>
                          <a:pt x="1072" y="527"/>
                          <a:pt x="659" y="1"/>
                          <a:pt x="76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0" name="Google Shape;270;p34"/>
                  <p:cNvSpPr/>
                  <p:nvPr/>
                </p:nvSpPr>
                <p:spPr>
                  <a:xfrm>
                    <a:off x="-1525071" y="4231976"/>
                    <a:ext cx="44390" cy="7672"/>
                  </a:xfrm>
                  <a:custGeom>
                    <a:rect b="b" l="l" r="r" t="t"/>
                    <a:pathLst>
                      <a:path extrusionOk="0" h="113" w="659">
                        <a:moveTo>
                          <a:pt x="94" y="0"/>
                        </a:moveTo>
                        <a:cubicBezTo>
                          <a:pt x="0" y="0"/>
                          <a:pt x="0" y="113"/>
                          <a:pt x="94" y="113"/>
                        </a:cubicBezTo>
                        <a:lnTo>
                          <a:pt x="583" y="113"/>
                        </a:lnTo>
                        <a:cubicBezTo>
                          <a:pt x="658" y="113"/>
                          <a:pt x="658" y="0"/>
                          <a:pt x="58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1" name="Google Shape;271;p34"/>
                  <p:cNvSpPr/>
                  <p:nvPr/>
                </p:nvSpPr>
                <p:spPr>
                  <a:xfrm>
                    <a:off x="-1525071" y="4206450"/>
                    <a:ext cx="43110" cy="7739"/>
                  </a:xfrm>
                  <a:custGeom>
                    <a:rect b="b" l="l" r="r" t="t"/>
                    <a:pathLst>
                      <a:path extrusionOk="0" h="114" w="640">
                        <a:moveTo>
                          <a:pt x="94" y="0"/>
                        </a:moveTo>
                        <a:cubicBezTo>
                          <a:pt x="0" y="0"/>
                          <a:pt x="0" y="113"/>
                          <a:pt x="94" y="113"/>
                        </a:cubicBezTo>
                        <a:lnTo>
                          <a:pt x="564" y="113"/>
                        </a:lnTo>
                        <a:cubicBezTo>
                          <a:pt x="639" y="113"/>
                          <a:pt x="639" y="0"/>
                          <a:pt x="56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2" name="Google Shape;272;p34"/>
                  <p:cNvSpPr/>
                  <p:nvPr/>
                </p:nvSpPr>
                <p:spPr>
                  <a:xfrm>
                    <a:off x="-2037807" y="2393257"/>
                    <a:ext cx="184903" cy="1116519"/>
                  </a:xfrm>
                  <a:custGeom>
                    <a:rect b="b" l="l" r="r" t="t"/>
                    <a:pathLst>
                      <a:path extrusionOk="0" h="16446" w="2745">
                        <a:moveTo>
                          <a:pt x="1372" y="0"/>
                        </a:moveTo>
                        <a:cubicBezTo>
                          <a:pt x="620" y="0"/>
                          <a:pt x="0" y="620"/>
                          <a:pt x="0" y="1372"/>
                        </a:cubicBezTo>
                        <a:lnTo>
                          <a:pt x="0" y="15074"/>
                        </a:lnTo>
                        <a:cubicBezTo>
                          <a:pt x="0" y="15826"/>
                          <a:pt x="620" y="16446"/>
                          <a:pt x="1372" y="16446"/>
                        </a:cubicBezTo>
                        <a:cubicBezTo>
                          <a:pt x="2124" y="16446"/>
                          <a:pt x="2744" y="15826"/>
                          <a:pt x="2744" y="15074"/>
                        </a:cubicBezTo>
                        <a:lnTo>
                          <a:pt x="2744" y="1372"/>
                        </a:lnTo>
                        <a:cubicBezTo>
                          <a:pt x="2744" y="620"/>
                          <a:pt x="2124" y="0"/>
                          <a:pt x="137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3" name="Google Shape;273;p34"/>
                  <p:cNvSpPr/>
                  <p:nvPr/>
                </p:nvSpPr>
                <p:spPr>
                  <a:xfrm>
                    <a:off x="-2059544" y="2483813"/>
                    <a:ext cx="278601" cy="533363"/>
                  </a:xfrm>
                  <a:custGeom>
                    <a:rect b="b" l="l" r="r" t="t"/>
                    <a:pathLst>
                      <a:path extrusionOk="0" h="7444" w="4136">
                        <a:moveTo>
                          <a:pt x="1" y="0"/>
                        </a:moveTo>
                        <a:lnTo>
                          <a:pt x="1" y="7443"/>
                        </a:lnTo>
                        <a:lnTo>
                          <a:pt x="4136" y="7443"/>
                        </a:lnTo>
                        <a:lnTo>
                          <a:pt x="4136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4" name="Google Shape;274;p34"/>
                  <p:cNvSpPr/>
                  <p:nvPr/>
                </p:nvSpPr>
                <p:spPr>
                  <a:xfrm>
                    <a:off x="-2170773" y="4179633"/>
                    <a:ext cx="319152" cy="183846"/>
                  </a:xfrm>
                  <a:custGeom>
                    <a:rect b="b" l="l" r="r" t="t"/>
                    <a:pathLst>
                      <a:path extrusionOk="0" h="2708" w="4738">
                        <a:moveTo>
                          <a:pt x="1955" y="1"/>
                        </a:moveTo>
                        <a:lnTo>
                          <a:pt x="1955" y="1110"/>
                        </a:lnTo>
                        <a:lnTo>
                          <a:pt x="1" y="2707"/>
                        </a:lnTo>
                        <a:lnTo>
                          <a:pt x="4737" y="2707"/>
                        </a:lnTo>
                        <a:lnTo>
                          <a:pt x="4737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5" name="Google Shape;275;p34"/>
                  <p:cNvSpPr/>
                  <p:nvPr/>
                </p:nvSpPr>
                <p:spPr>
                  <a:xfrm>
                    <a:off x="-2135342" y="4325120"/>
                    <a:ext cx="286213" cy="7739"/>
                  </a:xfrm>
                  <a:custGeom>
                    <a:rect b="b" l="l" r="r" t="t"/>
                    <a:pathLst>
                      <a:path extrusionOk="0" h="114" w="4249">
                        <a:moveTo>
                          <a:pt x="76" y="0"/>
                        </a:moveTo>
                        <a:cubicBezTo>
                          <a:pt x="1" y="0"/>
                          <a:pt x="1" y="113"/>
                          <a:pt x="76" y="113"/>
                        </a:cubicBezTo>
                        <a:lnTo>
                          <a:pt x="4174" y="113"/>
                        </a:lnTo>
                        <a:cubicBezTo>
                          <a:pt x="4249" y="113"/>
                          <a:pt x="4249" y="0"/>
                          <a:pt x="417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6" name="Google Shape;276;p34"/>
                  <p:cNvSpPr/>
                  <p:nvPr/>
                </p:nvSpPr>
                <p:spPr>
                  <a:xfrm>
                    <a:off x="-1918851" y="4254923"/>
                    <a:ext cx="72277" cy="76037"/>
                  </a:xfrm>
                  <a:custGeom>
                    <a:rect b="b" l="l" r="r" t="t"/>
                    <a:pathLst>
                      <a:path extrusionOk="0" h="1120" w="1073">
                        <a:moveTo>
                          <a:pt x="997" y="1"/>
                        </a:moveTo>
                        <a:cubicBezTo>
                          <a:pt x="433" y="1"/>
                          <a:pt x="1" y="527"/>
                          <a:pt x="114" y="1072"/>
                        </a:cubicBezTo>
                        <a:cubicBezTo>
                          <a:pt x="122" y="1105"/>
                          <a:pt x="148" y="1120"/>
                          <a:pt x="174" y="1120"/>
                        </a:cubicBezTo>
                        <a:cubicBezTo>
                          <a:pt x="206" y="1120"/>
                          <a:pt x="237" y="1095"/>
                          <a:pt x="227" y="1053"/>
                        </a:cubicBezTo>
                        <a:cubicBezTo>
                          <a:pt x="133" y="564"/>
                          <a:pt x="508" y="113"/>
                          <a:pt x="997" y="113"/>
                        </a:cubicBezTo>
                        <a:cubicBezTo>
                          <a:pt x="1072" y="113"/>
                          <a:pt x="1072" y="1"/>
                          <a:pt x="99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7" name="Google Shape;277;p34"/>
                  <p:cNvSpPr/>
                  <p:nvPr/>
                </p:nvSpPr>
                <p:spPr>
                  <a:xfrm>
                    <a:off x="-2044138" y="4231976"/>
                    <a:ext cx="44390" cy="7672"/>
                  </a:xfrm>
                  <a:custGeom>
                    <a:rect b="b" l="l" r="r" t="t"/>
                    <a:pathLst>
                      <a:path extrusionOk="0" h="113" w="659">
                        <a:moveTo>
                          <a:pt x="94" y="0"/>
                        </a:moveTo>
                        <a:cubicBezTo>
                          <a:pt x="0" y="0"/>
                          <a:pt x="0" y="113"/>
                          <a:pt x="94" y="113"/>
                        </a:cubicBezTo>
                        <a:lnTo>
                          <a:pt x="583" y="113"/>
                        </a:lnTo>
                        <a:cubicBezTo>
                          <a:pt x="658" y="113"/>
                          <a:pt x="658" y="0"/>
                          <a:pt x="58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" name="Google Shape;278;p34"/>
                  <p:cNvSpPr/>
                  <p:nvPr/>
                </p:nvSpPr>
                <p:spPr>
                  <a:xfrm>
                    <a:off x="-2041646" y="4206450"/>
                    <a:ext cx="41898" cy="7739"/>
                  </a:xfrm>
                  <a:custGeom>
                    <a:rect b="b" l="l" r="r" t="t"/>
                    <a:pathLst>
                      <a:path extrusionOk="0" h="114" w="622">
                        <a:moveTo>
                          <a:pt x="95" y="0"/>
                        </a:moveTo>
                        <a:cubicBezTo>
                          <a:pt x="1" y="0"/>
                          <a:pt x="1" y="113"/>
                          <a:pt x="95" y="113"/>
                        </a:cubicBezTo>
                        <a:lnTo>
                          <a:pt x="546" y="113"/>
                        </a:lnTo>
                        <a:cubicBezTo>
                          <a:pt x="621" y="113"/>
                          <a:pt x="621" y="0"/>
                          <a:pt x="54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" name="Google Shape;279;p34"/>
                  <p:cNvSpPr/>
                  <p:nvPr/>
                </p:nvSpPr>
                <p:spPr>
                  <a:xfrm>
                    <a:off x="-2069075" y="1924950"/>
                    <a:ext cx="606627" cy="862610"/>
                  </a:xfrm>
                  <a:custGeom>
                    <a:rect b="b" l="l" r="r" t="t"/>
                    <a:pathLst>
                      <a:path extrusionOk="0" h="12706" w="13064">
                        <a:moveTo>
                          <a:pt x="1655" y="0"/>
                        </a:moveTo>
                        <a:lnTo>
                          <a:pt x="1655" y="19"/>
                        </a:lnTo>
                        <a:cubicBezTo>
                          <a:pt x="734" y="19"/>
                          <a:pt x="1" y="752"/>
                          <a:pt x="1" y="1654"/>
                        </a:cubicBezTo>
                        <a:lnTo>
                          <a:pt x="1" y="6184"/>
                        </a:lnTo>
                        <a:cubicBezTo>
                          <a:pt x="1" y="9774"/>
                          <a:pt x="2933" y="12706"/>
                          <a:pt x="6523" y="12706"/>
                        </a:cubicBezTo>
                        <a:cubicBezTo>
                          <a:pt x="10132" y="12706"/>
                          <a:pt x="13064" y="9774"/>
                          <a:pt x="13064" y="6184"/>
                        </a:cubicBezTo>
                        <a:lnTo>
                          <a:pt x="13064" y="1485"/>
                        </a:lnTo>
                        <a:cubicBezTo>
                          <a:pt x="13064" y="658"/>
                          <a:pt x="12406" y="0"/>
                          <a:pt x="1159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" name="Google Shape;280;p34"/>
                  <p:cNvSpPr/>
                  <p:nvPr/>
                </p:nvSpPr>
                <p:spPr>
                  <a:xfrm>
                    <a:off x="-1327575" y="2149533"/>
                    <a:ext cx="7679" cy="172305"/>
                  </a:xfrm>
                  <a:custGeom>
                    <a:rect b="b" l="l" r="r" t="t"/>
                    <a:pathLst>
                      <a:path extrusionOk="0" h="2538" w="114">
                        <a:moveTo>
                          <a:pt x="57" y="0"/>
                        </a:moveTo>
                        <a:cubicBezTo>
                          <a:pt x="19" y="0"/>
                          <a:pt x="0" y="19"/>
                          <a:pt x="0" y="56"/>
                        </a:cubicBezTo>
                        <a:lnTo>
                          <a:pt x="0" y="2481"/>
                        </a:lnTo>
                        <a:cubicBezTo>
                          <a:pt x="0" y="2519"/>
                          <a:pt x="19" y="2537"/>
                          <a:pt x="57" y="2537"/>
                        </a:cubicBezTo>
                        <a:cubicBezTo>
                          <a:pt x="76" y="2537"/>
                          <a:pt x="113" y="2519"/>
                          <a:pt x="113" y="2481"/>
                        </a:cubicBezTo>
                        <a:lnTo>
                          <a:pt x="113" y="56"/>
                        </a:lnTo>
                        <a:cubicBezTo>
                          <a:pt x="113" y="19"/>
                          <a:pt x="76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" name="Google Shape;281;p34"/>
                  <p:cNvSpPr/>
                  <p:nvPr/>
                </p:nvSpPr>
                <p:spPr>
                  <a:xfrm>
                    <a:off x="-2207484" y="2149533"/>
                    <a:ext cx="7679" cy="171015"/>
                  </a:xfrm>
                  <a:custGeom>
                    <a:rect b="b" l="l" r="r" t="t"/>
                    <a:pathLst>
                      <a:path extrusionOk="0" h="2519" w="114">
                        <a:moveTo>
                          <a:pt x="57" y="0"/>
                        </a:moveTo>
                        <a:cubicBezTo>
                          <a:pt x="29" y="0"/>
                          <a:pt x="1" y="19"/>
                          <a:pt x="1" y="56"/>
                        </a:cubicBezTo>
                        <a:lnTo>
                          <a:pt x="1" y="2462"/>
                        </a:lnTo>
                        <a:cubicBezTo>
                          <a:pt x="1" y="2500"/>
                          <a:pt x="19" y="2519"/>
                          <a:pt x="57" y="2519"/>
                        </a:cubicBezTo>
                        <a:cubicBezTo>
                          <a:pt x="95" y="2519"/>
                          <a:pt x="113" y="2500"/>
                          <a:pt x="113" y="2462"/>
                        </a:cubicBezTo>
                        <a:lnTo>
                          <a:pt x="113" y="56"/>
                        </a:lnTo>
                        <a:cubicBezTo>
                          <a:pt x="113" y="19"/>
                          <a:pt x="85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2" name="Google Shape;282;p34"/>
                  <p:cNvSpPr/>
                  <p:nvPr/>
                </p:nvSpPr>
                <p:spPr>
                  <a:xfrm>
                    <a:off x="-1842870" y="1584217"/>
                    <a:ext cx="159576" cy="430083"/>
                  </a:xfrm>
                  <a:custGeom>
                    <a:rect b="b" l="l" r="r" t="t"/>
                    <a:pathLst>
                      <a:path extrusionOk="0" h="6335" w="2369">
                        <a:moveTo>
                          <a:pt x="1185" y="1"/>
                        </a:moveTo>
                        <a:cubicBezTo>
                          <a:pt x="593" y="1"/>
                          <a:pt x="1" y="395"/>
                          <a:pt x="1" y="1185"/>
                        </a:cubicBezTo>
                        <a:lnTo>
                          <a:pt x="1" y="5151"/>
                        </a:lnTo>
                        <a:cubicBezTo>
                          <a:pt x="1" y="5809"/>
                          <a:pt x="527" y="6335"/>
                          <a:pt x="1166" y="6335"/>
                        </a:cubicBezTo>
                        <a:cubicBezTo>
                          <a:pt x="1824" y="6335"/>
                          <a:pt x="2369" y="5809"/>
                          <a:pt x="2369" y="5151"/>
                        </a:cubicBezTo>
                        <a:lnTo>
                          <a:pt x="2369" y="1185"/>
                        </a:lnTo>
                        <a:cubicBezTo>
                          <a:pt x="2369" y="395"/>
                          <a:pt x="1777" y="1"/>
                          <a:pt x="118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3" name="Google Shape;283;p34"/>
                  <p:cNvSpPr/>
                  <p:nvPr/>
                </p:nvSpPr>
                <p:spPr>
                  <a:xfrm>
                    <a:off x="-2507500" y="360509"/>
                    <a:ext cx="1472490" cy="1095677"/>
                  </a:xfrm>
                  <a:custGeom>
                    <a:rect b="b" l="l" r="r" t="t"/>
                    <a:pathLst>
                      <a:path extrusionOk="0" h="16139" w="21860">
                        <a:moveTo>
                          <a:pt x="7784" y="1"/>
                        </a:moveTo>
                        <a:cubicBezTo>
                          <a:pt x="3477" y="1"/>
                          <a:pt x="0" y="3508"/>
                          <a:pt x="19" y="7801"/>
                        </a:cubicBezTo>
                        <a:lnTo>
                          <a:pt x="19" y="13214"/>
                        </a:lnTo>
                        <a:cubicBezTo>
                          <a:pt x="19" y="15604"/>
                          <a:pt x="1082" y="16139"/>
                          <a:pt x="2763" y="16139"/>
                        </a:cubicBezTo>
                        <a:cubicBezTo>
                          <a:pt x="4122" y="16139"/>
                          <a:pt x="5886" y="15789"/>
                          <a:pt x="7819" y="15789"/>
                        </a:cubicBezTo>
                        <a:lnTo>
                          <a:pt x="14059" y="15789"/>
                        </a:lnTo>
                        <a:cubicBezTo>
                          <a:pt x="15979" y="15789"/>
                          <a:pt x="17738" y="16137"/>
                          <a:pt x="19098" y="16137"/>
                        </a:cubicBezTo>
                        <a:cubicBezTo>
                          <a:pt x="20786" y="16137"/>
                          <a:pt x="21859" y="15600"/>
                          <a:pt x="21859" y="13195"/>
                        </a:cubicBezTo>
                        <a:lnTo>
                          <a:pt x="21859" y="7801"/>
                        </a:lnTo>
                        <a:cubicBezTo>
                          <a:pt x="21859" y="3478"/>
                          <a:pt x="18363" y="1"/>
                          <a:pt x="14059" y="1"/>
                        </a:cubicBezTo>
                        <a:lnTo>
                          <a:pt x="7819" y="1"/>
                        </a:lnTo>
                        <a:cubicBezTo>
                          <a:pt x="7807" y="1"/>
                          <a:pt x="7796" y="1"/>
                          <a:pt x="778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4" name="Google Shape;284;p34"/>
                  <p:cNvSpPr/>
                  <p:nvPr/>
                </p:nvSpPr>
                <p:spPr>
                  <a:xfrm>
                    <a:off x="-2422695" y="632338"/>
                    <a:ext cx="1310421" cy="1239060"/>
                  </a:xfrm>
                  <a:custGeom>
                    <a:rect b="b" l="l" r="r" t="t"/>
                    <a:pathLst>
                      <a:path extrusionOk="0" h="18251" w="19454">
                        <a:moveTo>
                          <a:pt x="5432" y="0"/>
                        </a:moveTo>
                        <a:cubicBezTo>
                          <a:pt x="2425" y="0"/>
                          <a:pt x="0" y="2425"/>
                          <a:pt x="0" y="5432"/>
                        </a:cubicBezTo>
                        <a:lnTo>
                          <a:pt x="0" y="12800"/>
                        </a:lnTo>
                        <a:cubicBezTo>
                          <a:pt x="0" y="15826"/>
                          <a:pt x="2425" y="18251"/>
                          <a:pt x="5432" y="18251"/>
                        </a:cubicBezTo>
                        <a:lnTo>
                          <a:pt x="14022" y="18251"/>
                        </a:lnTo>
                        <a:cubicBezTo>
                          <a:pt x="17029" y="18251"/>
                          <a:pt x="19454" y="15826"/>
                          <a:pt x="19454" y="12800"/>
                        </a:cubicBezTo>
                        <a:lnTo>
                          <a:pt x="19454" y="5432"/>
                        </a:lnTo>
                        <a:cubicBezTo>
                          <a:pt x="19454" y="2425"/>
                          <a:pt x="17029" y="0"/>
                          <a:pt x="140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285" name="Google Shape;285;p34"/>
                  <p:cNvSpPr/>
                  <p:nvPr/>
                </p:nvSpPr>
                <p:spPr>
                  <a:xfrm>
                    <a:off x="-2572097" y="1192155"/>
                    <a:ext cx="305208" cy="280521"/>
                  </a:xfrm>
                  <a:custGeom>
                    <a:rect b="b" l="l" r="r" t="t"/>
                    <a:pathLst>
                      <a:path extrusionOk="0" h="4132" w="4531">
                        <a:moveTo>
                          <a:pt x="2265" y="1"/>
                        </a:moveTo>
                        <a:cubicBezTo>
                          <a:pt x="1739" y="1"/>
                          <a:pt x="1213" y="203"/>
                          <a:pt x="809" y="607"/>
                        </a:cubicBezTo>
                        <a:cubicBezTo>
                          <a:pt x="1" y="1415"/>
                          <a:pt x="1" y="2731"/>
                          <a:pt x="809" y="3539"/>
                        </a:cubicBezTo>
                        <a:cubicBezTo>
                          <a:pt x="1213" y="3934"/>
                          <a:pt x="1739" y="4131"/>
                          <a:pt x="2265" y="4131"/>
                        </a:cubicBezTo>
                        <a:cubicBezTo>
                          <a:pt x="2792" y="4131"/>
                          <a:pt x="3318" y="3934"/>
                          <a:pt x="3722" y="3539"/>
                        </a:cubicBezTo>
                        <a:cubicBezTo>
                          <a:pt x="4530" y="2731"/>
                          <a:pt x="4530" y="1415"/>
                          <a:pt x="3722" y="607"/>
                        </a:cubicBezTo>
                        <a:cubicBezTo>
                          <a:pt x="3318" y="203"/>
                          <a:pt x="2792" y="1"/>
                          <a:pt x="226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6" name="Google Shape;286;p34"/>
                  <p:cNvSpPr/>
                  <p:nvPr/>
                </p:nvSpPr>
                <p:spPr>
                  <a:xfrm>
                    <a:off x="-1265538" y="1192563"/>
                    <a:ext cx="306421" cy="280725"/>
                  </a:xfrm>
                  <a:custGeom>
                    <a:rect b="b" l="l" r="r" t="t"/>
                    <a:pathLst>
                      <a:path extrusionOk="0" h="4135" w="4549">
                        <a:moveTo>
                          <a:pt x="2290" y="0"/>
                        </a:moveTo>
                        <a:cubicBezTo>
                          <a:pt x="1354" y="0"/>
                          <a:pt x="505" y="647"/>
                          <a:pt x="264" y="1597"/>
                        </a:cubicBezTo>
                        <a:cubicBezTo>
                          <a:pt x="0" y="2706"/>
                          <a:pt x="696" y="3815"/>
                          <a:pt x="1805" y="4078"/>
                        </a:cubicBezTo>
                        <a:cubicBezTo>
                          <a:pt x="1966" y="4116"/>
                          <a:pt x="2128" y="4135"/>
                          <a:pt x="2287" y="4135"/>
                        </a:cubicBezTo>
                        <a:cubicBezTo>
                          <a:pt x="3219" y="4135"/>
                          <a:pt x="4061" y="3503"/>
                          <a:pt x="4286" y="2556"/>
                        </a:cubicBezTo>
                        <a:cubicBezTo>
                          <a:pt x="4549" y="1447"/>
                          <a:pt x="3872" y="338"/>
                          <a:pt x="2763" y="56"/>
                        </a:cubicBezTo>
                        <a:cubicBezTo>
                          <a:pt x="2605" y="18"/>
                          <a:pt x="2446" y="0"/>
                          <a:pt x="229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7" name="Google Shape;287;p34"/>
                  <p:cNvSpPr/>
                  <p:nvPr/>
                </p:nvSpPr>
                <p:spPr>
                  <a:xfrm>
                    <a:off x="-1126307" y="1257601"/>
                    <a:ext cx="89993" cy="151870"/>
                  </a:xfrm>
                  <a:custGeom>
                    <a:rect b="b" l="l" r="r" t="t"/>
                    <a:pathLst>
                      <a:path extrusionOk="0" h="2237" w="1336">
                        <a:moveTo>
                          <a:pt x="226" y="0"/>
                        </a:moveTo>
                        <a:cubicBezTo>
                          <a:pt x="1" y="38"/>
                          <a:pt x="1" y="338"/>
                          <a:pt x="226" y="376"/>
                        </a:cubicBezTo>
                        <a:cubicBezTo>
                          <a:pt x="1223" y="376"/>
                          <a:pt x="1223" y="1861"/>
                          <a:pt x="226" y="1861"/>
                        </a:cubicBezTo>
                        <a:cubicBezTo>
                          <a:pt x="114" y="1861"/>
                          <a:pt x="38" y="1955"/>
                          <a:pt x="38" y="2049"/>
                        </a:cubicBezTo>
                        <a:cubicBezTo>
                          <a:pt x="38" y="2143"/>
                          <a:pt x="114" y="2237"/>
                          <a:pt x="208" y="2237"/>
                        </a:cubicBezTo>
                        <a:lnTo>
                          <a:pt x="226" y="2237"/>
                        </a:lnTo>
                        <a:cubicBezTo>
                          <a:pt x="828" y="2237"/>
                          <a:pt x="1335" y="1729"/>
                          <a:pt x="1335" y="1128"/>
                        </a:cubicBezTo>
                        <a:cubicBezTo>
                          <a:pt x="1335" y="508"/>
                          <a:pt x="828" y="0"/>
                          <a:pt x="22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8" name="Google Shape;288;p34"/>
                  <p:cNvSpPr/>
                  <p:nvPr/>
                </p:nvSpPr>
                <p:spPr>
                  <a:xfrm>
                    <a:off x="-1123747" y="1320127"/>
                    <a:ext cx="70930" cy="89343"/>
                  </a:xfrm>
                  <a:custGeom>
                    <a:rect b="b" l="l" r="r" t="t"/>
                    <a:pathLst>
                      <a:path extrusionOk="0" h="1316" w="1053">
                        <a:moveTo>
                          <a:pt x="188" y="0"/>
                        </a:moveTo>
                        <a:cubicBezTo>
                          <a:pt x="76" y="0"/>
                          <a:pt x="0" y="94"/>
                          <a:pt x="0" y="188"/>
                        </a:cubicBezTo>
                        <a:cubicBezTo>
                          <a:pt x="0" y="301"/>
                          <a:pt x="76" y="376"/>
                          <a:pt x="188" y="376"/>
                        </a:cubicBezTo>
                        <a:cubicBezTo>
                          <a:pt x="564" y="376"/>
                          <a:pt x="564" y="940"/>
                          <a:pt x="188" y="940"/>
                        </a:cubicBezTo>
                        <a:cubicBezTo>
                          <a:pt x="76" y="940"/>
                          <a:pt x="0" y="1034"/>
                          <a:pt x="0" y="1128"/>
                        </a:cubicBezTo>
                        <a:cubicBezTo>
                          <a:pt x="0" y="1222"/>
                          <a:pt x="76" y="1316"/>
                          <a:pt x="170" y="1316"/>
                        </a:cubicBezTo>
                        <a:lnTo>
                          <a:pt x="188" y="1297"/>
                        </a:lnTo>
                        <a:cubicBezTo>
                          <a:pt x="1053" y="1297"/>
                          <a:pt x="1053" y="0"/>
                          <a:pt x="18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9" name="Google Shape;289;p34"/>
                  <p:cNvSpPr/>
                  <p:nvPr/>
                </p:nvSpPr>
                <p:spPr>
                  <a:xfrm>
                    <a:off x="-2517671" y="1257533"/>
                    <a:ext cx="117408" cy="151938"/>
                  </a:xfrm>
                  <a:custGeom>
                    <a:rect b="b" l="l" r="r" t="t"/>
                    <a:pathLst>
                      <a:path extrusionOk="0" h="2238" w="1743">
                        <a:moveTo>
                          <a:pt x="1503" y="0"/>
                        </a:moveTo>
                        <a:cubicBezTo>
                          <a:pt x="1497" y="0"/>
                          <a:pt x="1491" y="1"/>
                          <a:pt x="1486" y="1"/>
                        </a:cubicBezTo>
                        <a:cubicBezTo>
                          <a:pt x="1" y="1"/>
                          <a:pt x="1" y="2238"/>
                          <a:pt x="1486" y="2238"/>
                        </a:cubicBezTo>
                        <a:cubicBezTo>
                          <a:pt x="1580" y="2238"/>
                          <a:pt x="1674" y="2144"/>
                          <a:pt x="1674" y="2050"/>
                        </a:cubicBezTo>
                        <a:cubicBezTo>
                          <a:pt x="1674" y="1956"/>
                          <a:pt x="1580" y="1862"/>
                          <a:pt x="1486" y="1862"/>
                        </a:cubicBezTo>
                        <a:cubicBezTo>
                          <a:pt x="471" y="1862"/>
                          <a:pt x="471" y="377"/>
                          <a:pt x="1486" y="377"/>
                        </a:cubicBezTo>
                        <a:cubicBezTo>
                          <a:pt x="1491" y="377"/>
                          <a:pt x="1497" y="378"/>
                          <a:pt x="1503" y="378"/>
                        </a:cubicBezTo>
                        <a:cubicBezTo>
                          <a:pt x="1743" y="378"/>
                          <a:pt x="1743" y="0"/>
                          <a:pt x="150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" name="Google Shape;290;p34"/>
                  <p:cNvSpPr/>
                  <p:nvPr/>
                </p:nvSpPr>
                <p:spPr>
                  <a:xfrm>
                    <a:off x="-2475909" y="1321349"/>
                    <a:ext cx="70997" cy="88121"/>
                  </a:xfrm>
                  <a:custGeom>
                    <a:rect b="b" l="l" r="r" t="t"/>
                    <a:pathLst>
                      <a:path extrusionOk="0" h="1298" w="1054">
                        <a:moveTo>
                          <a:pt x="866" y="1"/>
                        </a:moveTo>
                        <a:cubicBezTo>
                          <a:pt x="1" y="1"/>
                          <a:pt x="1" y="1298"/>
                          <a:pt x="866" y="1298"/>
                        </a:cubicBezTo>
                        <a:cubicBezTo>
                          <a:pt x="960" y="1298"/>
                          <a:pt x="1054" y="1204"/>
                          <a:pt x="1054" y="1110"/>
                        </a:cubicBezTo>
                        <a:cubicBezTo>
                          <a:pt x="1054" y="997"/>
                          <a:pt x="960" y="922"/>
                          <a:pt x="866" y="922"/>
                        </a:cubicBezTo>
                        <a:cubicBezTo>
                          <a:pt x="490" y="922"/>
                          <a:pt x="490" y="358"/>
                          <a:pt x="866" y="358"/>
                        </a:cubicBezTo>
                        <a:cubicBezTo>
                          <a:pt x="960" y="358"/>
                          <a:pt x="1054" y="264"/>
                          <a:pt x="1054" y="170"/>
                        </a:cubicBezTo>
                        <a:cubicBezTo>
                          <a:pt x="1035" y="76"/>
                          <a:pt x="960" y="1"/>
                          <a:pt x="866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" name="Google Shape;291;p34"/>
                  <p:cNvSpPr/>
                  <p:nvPr/>
                </p:nvSpPr>
                <p:spPr>
                  <a:xfrm>
                    <a:off x="-2488505" y="442180"/>
                    <a:ext cx="1402839" cy="606190"/>
                  </a:xfrm>
                  <a:custGeom>
                    <a:rect b="b" l="l" r="r" t="t"/>
                    <a:pathLst>
                      <a:path extrusionOk="0" h="8929" w="20826">
                        <a:moveTo>
                          <a:pt x="12386" y="1"/>
                        </a:moveTo>
                        <a:cubicBezTo>
                          <a:pt x="4906" y="1"/>
                          <a:pt x="3120" y="1298"/>
                          <a:pt x="3120" y="1298"/>
                        </a:cubicBezTo>
                        <a:cubicBezTo>
                          <a:pt x="3252" y="1580"/>
                          <a:pt x="3383" y="1862"/>
                          <a:pt x="3552" y="2125"/>
                        </a:cubicBezTo>
                        <a:cubicBezTo>
                          <a:pt x="0" y="4906"/>
                          <a:pt x="357" y="8459"/>
                          <a:pt x="357" y="8459"/>
                        </a:cubicBezTo>
                        <a:cubicBezTo>
                          <a:pt x="2669" y="8045"/>
                          <a:pt x="3891" y="5358"/>
                          <a:pt x="4455" y="3384"/>
                        </a:cubicBezTo>
                        <a:cubicBezTo>
                          <a:pt x="5827" y="5000"/>
                          <a:pt x="8383" y="6993"/>
                          <a:pt x="12706" y="6993"/>
                        </a:cubicBezTo>
                        <a:cubicBezTo>
                          <a:pt x="20017" y="6993"/>
                          <a:pt x="20825" y="8929"/>
                          <a:pt x="20825" y="8929"/>
                        </a:cubicBezTo>
                        <a:cubicBezTo>
                          <a:pt x="20825" y="8929"/>
                          <a:pt x="19848" y="1"/>
                          <a:pt x="12386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292" name="Google Shape;292;p34"/>
                  <p:cNvGrpSpPr/>
                  <p:nvPr/>
                </p:nvGrpSpPr>
                <p:grpSpPr>
                  <a:xfrm>
                    <a:off x="-2095232" y="1058296"/>
                    <a:ext cx="715451" cy="439292"/>
                    <a:chOff x="2858996" y="3242688"/>
                    <a:chExt cx="303865" cy="185277"/>
                  </a:xfrm>
                </p:grpSpPr>
                <p:sp>
                  <p:nvSpPr>
                    <p:cNvPr id="293" name="Google Shape;293;p34"/>
                    <p:cNvSpPr/>
                    <p:nvPr/>
                  </p:nvSpPr>
                  <p:spPr>
                    <a:xfrm>
                      <a:off x="2990855" y="3403714"/>
                      <a:ext cx="33145" cy="24251"/>
                    </a:xfrm>
                    <a:custGeom>
                      <a:rect b="b" l="l" r="r" t="t"/>
                      <a:pathLst>
                        <a:path extrusionOk="0" h="848" w="1159">
                          <a:moveTo>
                            <a:pt x="992" y="0"/>
                          </a:moveTo>
                          <a:cubicBezTo>
                            <a:pt x="939" y="0"/>
                            <a:pt x="887" y="29"/>
                            <a:pt x="865" y="96"/>
                          </a:cubicBezTo>
                          <a:cubicBezTo>
                            <a:pt x="793" y="383"/>
                            <a:pt x="516" y="567"/>
                            <a:pt x="230" y="567"/>
                          </a:cubicBezTo>
                          <a:cubicBezTo>
                            <a:pt x="216" y="567"/>
                            <a:pt x="202" y="566"/>
                            <a:pt x="188" y="566"/>
                          </a:cubicBezTo>
                          <a:cubicBezTo>
                            <a:pt x="182" y="565"/>
                            <a:pt x="177" y="565"/>
                            <a:pt x="171" y="565"/>
                          </a:cubicBezTo>
                          <a:cubicBezTo>
                            <a:pt x="1" y="565"/>
                            <a:pt x="7" y="829"/>
                            <a:pt x="188" y="847"/>
                          </a:cubicBezTo>
                          <a:lnTo>
                            <a:pt x="188" y="829"/>
                          </a:lnTo>
                          <a:cubicBezTo>
                            <a:pt x="214" y="831"/>
                            <a:pt x="240" y="832"/>
                            <a:pt x="266" y="832"/>
                          </a:cubicBezTo>
                          <a:cubicBezTo>
                            <a:pt x="667" y="832"/>
                            <a:pt x="1023" y="560"/>
                            <a:pt x="1147" y="171"/>
                          </a:cubicBezTo>
                          <a:cubicBezTo>
                            <a:pt x="1158" y="68"/>
                            <a:pt x="1073" y="0"/>
                            <a:pt x="99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94" name="Google Shape;294;p34"/>
                    <p:cNvSpPr/>
                    <p:nvPr/>
                  </p:nvSpPr>
                  <p:spPr>
                    <a:xfrm>
                      <a:off x="3066264" y="3242688"/>
                      <a:ext cx="64316" cy="29141"/>
                    </a:xfrm>
                    <a:custGeom>
                      <a:rect b="b" l="l" r="r" t="t"/>
                      <a:pathLst>
                        <a:path extrusionOk="0" h="1019" w="2249">
                          <a:moveTo>
                            <a:pt x="1112" y="0"/>
                          </a:moveTo>
                          <a:cubicBezTo>
                            <a:pt x="745" y="0"/>
                            <a:pt x="379" y="170"/>
                            <a:pt x="145" y="520"/>
                          </a:cubicBezTo>
                          <a:cubicBezTo>
                            <a:pt x="1" y="730"/>
                            <a:pt x="195" y="931"/>
                            <a:pt x="390" y="931"/>
                          </a:cubicBezTo>
                          <a:cubicBezTo>
                            <a:pt x="474" y="931"/>
                            <a:pt x="558" y="893"/>
                            <a:pt x="615" y="802"/>
                          </a:cubicBezTo>
                          <a:cubicBezTo>
                            <a:pt x="737" y="628"/>
                            <a:pt x="924" y="542"/>
                            <a:pt x="1110" y="542"/>
                          </a:cubicBezTo>
                          <a:cubicBezTo>
                            <a:pt x="1325" y="542"/>
                            <a:pt x="1538" y="656"/>
                            <a:pt x="1649" y="877"/>
                          </a:cubicBezTo>
                          <a:cubicBezTo>
                            <a:pt x="1701" y="977"/>
                            <a:pt x="1785" y="1018"/>
                            <a:pt x="1869" y="1018"/>
                          </a:cubicBezTo>
                          <a:cubicBezTo>
                            <a:pt x="2057" y="1018"/>
                            <a:pt x="2248" y="816"/>
                            <a:pt x="2119" y="596"/>
                          </a:cubicBezTo>
                          <a:lnTo>
                            <a:pt x="2138" y="596"/>
                          </a:lnTo>
                          <a:cubicBezTo>
                            <a:pt x="1912" y="203"/>
                            <a:pt x="1512" y="0"/>
                            <a:pt x="111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95" name="Google Shape;295;p34"/>
                    <p:cNvSpPr/>
                    <p:nvPr/>
                  </p:nvSpPr>
                  <p:spPr>
                    <a:xfrm>
                      <a:off x="2972896" y="3309546"/>
                      <a:ext cx="44326" cy="79530"/>
                    </a:xfrm>
                    <a:custGeom>
                      <a:rect b="b" l="l" r="r" t="t"/>
                      <a:pathLst>
                        <a:path extrusionOk="0" h="2781" w="1550">
                          <a:moveTo>
                            <a:pt x="1049" y="1"/>
                          </a:moveTo>
                          <a:cubicBezTo>
                            <a:pt x="967" y="1"/>
                            <a:pt x="892" y="52"/>
                            <a:pt x="910" y="156"/>
                          </a:cubicBezTo>
                          <a:lnTo>
                            <a:pt x="1004" y="1227"/>
                          </a:lnTo>
                          <a:cubicBezTo>
                            <a:pt x="1036" y="1495"/>
                            <a:pt x="1081" y="2476"/>
                            <a:pt x="640" y="2476"/>
                          </a:cubicBezTo>
                          <a:cubicBezTo>
                            <a:pt x="555" y="2476"/>
                            <a:pt x="452" y="2440"/>
                            <a:pt x="328" y="2355"/>
                          </a:cubicBezTo>
                          <a:cubicBezTo>
                            <a:pt x="298" y="2337"/>
                            <a:pt x="268" y="2329"/>
                            <a:pt x="240" y="2329"/>
                          </a:cubicBezTo>
                          <a:cubicBezTo>
                            <a:pt x="95" y="2329"/>
                            <a:pt x="1" y="2545"/>
                            <a:pt x="159" y="2656"/>
                          </a:cubicBezTo>
                          <a:cubicBezTo>
                            <a:pt x="286" y="2741"/>
                            <a:pt x="429" y="2780"/>
                            <a:pt x="570" y="2780"/>
                          </a:cubicBezTo>
                          <a:cubicBezTo>
                            <a:pt x="866" y="2780"/>
                            <a:pt x="1153" y="2604"/>
                            <a:pt x="1268" y="2299"/>
                          </a:cubicBezTo>
                          <a:cubicBezTo>
                            <a:pt x="1549" y="1678"/>
                            <a:pt x="1305" y="795"/>
                            <a:pt x="1230" y="156"/>
                          </a:cubicBezTo>
                          <a:cubicBezTo>
                            <a:pt x="1221" y="52"/>
                            <a:pt x="1131" y="1"/>
                            <a:pt x="1049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96" name="Google Shape;296;p34"/>
                    <p:cNvSpPr/>
                    <p:nvPr/>
                  </p:nvSpPr>
                  <p:spPr>
                    <a:xfrm>
                      <a:off x="2865744" y="3303741"/>
                      <a:ext cx="62915" cy="27768"/>
                    </a:xfrm>
                    <a:custGeom>
                      <a:rect b="b" l="l" r="r" t="t"/>
                      <a:pathLst>
                        <a:path extrusionOk="0" h="971" w="2200">
                          <a:moveTo>
                            <a:pt x="1111" y="1"/>
                          </a:moveTo>
                          <a:cubicBezTo>
                            <a:pt x="742" y="1"/>
                            <a:pt x="373" y="175"/>
                            <a:pt x="147" y="528"/>
                          </a:cubicBezTo>
                          <a:cubicBezTo>
                            <a:pt x="0" y="727"/>
                            <a:pt x="192" y="927"/>
                            <a:pt x="391" y="927"/>
                          </a:cubicBezTo>
                          <a:cubicBezTo>
                            <a:pt x="473" y="927"/>
                            <a:pt x="556" y="893"/>
                            <a:pt x="616" y="810"/>
                          </a:cubicBezTo>
                          <a:cubicBezTo>
                            <a:pt x="732" y="615"/>
                            <a:pt x="923" y="520"/>
                            <a:pt x="1114" y="520"/>
                          </a:cubicBezTo>
                          <a:cubicBezTo>
                            <a:pt x="1327" y="520"/>
                            <a:pt x="1541" y="638"/>
                            <a:pt x="1650" y="866"/>
                          </a:cubicBezTo>
                          <a:cubicBezTo>
                            <a:pt x="1712" y="939"/>
                            <a:pt x="1788" y="970"/>
                            <a:pt x="1862" y="970"/>
                          </a:cubicBezTo>
                          <a:cubicBezTo>
                            <a:pt x="2037" y="970"/>
                            <a:pt x="2199" y="796"/>
                            <a:pt x="2120" y="584"/>
                          </a:cubicBezTo>
                          <a:lnTo>
                            <a:pt x="2120" y="584"/>
                          </a:lnTo>
                          <a:lnTo>
                            <a:pt x="2120" y="603"/>
                          </a:lnTo>
                          <a:cubicBezTo>
                            <a:pt x="1906" y="203"/>
                            <a:pt x="1509" y="1"/>
                            <a:pt x="1111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97" name="Google Shape;297;p34"/>
                    <p:cNvSpPr/>
                    <p:nvPr/>
                  </p:nvSpPr>
                  <p:spPr>
                    <a:xfrm>
                      <a:off x="2858996" y="3243431"/>
                      <a:ext cx="71551" cy="28712"/>
                    </a:xfrm>
                    <a:custGeom>
                      <a:rect b="b" l="l" r="r" t="t"/>
                      <a:pathLst>
                        <a:path extrusionOk="0" h="1004" w="2502">
                          <a:moveTo>
                            <a:pt x="1993" y="0"/>
                          </a:moveTo>
                          <a:cubicBezTo>
                            <a:pt x="1971" y="0"/>
                            <a:pt x="1948" y="2"/>
                            <a:pt x="1924" y="6"/>
                          </a:cubicBezTo>
                          <a:lnTo>
                            <a:pt x="458" y="288"/>
                          </a:lnTo>
                          <a:cubicBezTo>
                            <a:pt x="0" y="343"/>
                            <a:pt x="59" y="1003"/>
                            <a:pt x="497" y="1003"/>
                          </a:cubicBezTo>
                          <a:cubicBezTo>
                            <a:pt x="508" y="1003"/>
                            <a:pt x="521" y="1003"/>
                            <a:pt x="533" y="1002"/>
                          </a:cubicBezTo>
                          <a:lnTo>
                            <a:pt x="608" y="1002"/>
                          </a:lnTo>
                          <a:lnTo>
                            <a:pt x="2055" y="720"/>
                          </a:lnTo>
                          <a:cubicBezTo>
                            <a:pt x="2501" y="631"/>
                            <a:pt x="2406" y="0"/>
                            <a:pt x="199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98" name="Google Shape;298;p34"/>
                    <p:cNvSpPr/>
                    <p:nvPr/>
                  </p:nvSpPr>
                  <p:spPr>
                    <a:xfrm>
                      <a:off x="3042443" y="3291502"/>
                      <a:ext cx="117221" cy="106268"/>
                    </a:xfrm>
                    <a:custGeom>
                      <a:rect b="b" l="l" r="r" t="t"/>
                      <a:pathLst>
                        <a:path extrusionOk="0" h="3716" w="4099">
                          <a:moveTo>
                            <a:pt x="2037" y="1"/>
                          </a:moveTo>
                          <a:cubicBezTo>
                            <a:pt x="1190" y="1"/>
                            <a:pt x="438" y="577"/>
                            <a:pt x="245" y="1426"/>
                          </a:cubicBezTo>
                          <a:cubicBezTo>
                            <a:pt x="1" y="2422"/>
                            <a:pt x="621" y="3418"/>
                            <a:pt x="1617" y="3663"/>
                          </a:cubicBezTo>
                          <a:cubicBezTo>
                            <a:pt x="1764" y="3699"/>
                            <a:pt x="1911" y="3716"/>
                            <a:pt x="2056" y="3716"/>
                          </a:cubicBezTo>
                          <a:cubicBezTo>
                            <a:pt x="2891" y="3716"/>
                            <a:pt x="3646" y="3140"/>
                            <a:pt x="3854" y="2291"/>
                          </a:cubicBezTo>
                          <a:cubicBezTo>
                            <a:pt x="4098" y="1276"/>
                            <a:pt x="3478" y="279"/>
                            <a:pt x="2482" y="54"/>
                          </a:cubicBezTo>
                          <a:cubicBezTo>
                            <a:pt x="2332" y="18"/>
                            <a:pt x="2183" y="1"/>
                            <a:pt x="2037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99" name="Google Shape;299;p34"/>
                    <p:cNvSpPr/>
                    <p:nvPr/>
                  </p:nvSpPr>
                  <p:spPr>
                    <a:xfrm>
                      <a:off x="3067174" y="3293561"/>
                      <a:ext cx="95687" cy="101607"/>
                    </a:xfrm>
                    <a:custGeom>
                      <a:rect b="b" l="l" r="r" t="t"/>
                      <a:pathLst>
                        <a:path extrusionOk="0" h="3553" w="3346">
                          <a:moveTo>
                            <a:pt x="1786" y="1"/>
                          </a:moveTo>
                          <a:cubicBezTo>
                            <a:pt x="1710" y="19"/>
                            <a:pt x="1616" y="57"/>
                            <a:pt x="1541" y="95"/>
                          </a:cubicBezTo>
                          <a:cubicBezTo>
                            <a:pt x="0" y="809"/>
                            <a:pt x="150" y="3064"/>
                            <a:pt x="1786" y="3553"/>
                          </a:cubicBezTo>
                          <a:cubicBezTo>
                            <a:pt x="1861" y="3534"/>
                            <a:pt x="1936" y="3497"/>
                            <a:pt x="2011" y="3459"/>
                          </a:cubicBezTo>
                          <a:cubicBezTo>
                            <a:pt x="2951" y="3027"/>
                            <a:pt x="3346" y="1937"/>
                            <a:pt x="2932" y="997"/>
                          </a:cubicBezTo>
                          <a:cubicBezTo>
                            <a:pt x="2707" y="527"/>
                            <a:pt x="2293" y="151"/>
                            <a:pt x="1786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300" name="Google Shape;300;p34"/>
                <p:cNvSpPr/>
                <p:nvPr/>
              </p:nvSpPr>
              <p:spPr>
                <a:xfrm rot="-247431">
                  <a:off x="-2528645" y="2232014"/>
                  <a:ext cx="364539" cy="851758"/>
                </a:xfrm>
                <a:custGeom>
                  <a:rect b="b" l="l" r="r" t="t"/>
                  <a:pathLst>
                    <a:path extrusionOk="0" h="12546" w="6125">
                      <a:moveTo>
                        <a:pt x="4676" y="1"/>
                      </a:moveTo>
                      <a:cubicBezTo>
                        <a:pt x="4227" y="1"/>
                        <a:pt x="3783" y="250"/>
                        <a:pt x="3609" y="836"/>
                      </a:cubicBezTo>
                      <a:lnTo>
                        <a:pt x="245" y="11023"/>
                      </a:lnTo>
                      <a:cubicBezTo>
                        <a:pt x="1" y="11775"/>
                        <a:pt x="546" y="12546"/>
                        <a:pt x="1335" y="12546"/>
                      </a:cubicBezTo>
                      <a:cubicBezTo>
                        <a:pt x="1843" y="12546"/>
                        <a:pt x="2275" y="12226"/>
                        <a:pt x="2425" y="11756"/>
                      </a:cubicBezTo>
                      <a:lnTo>
                        <a:pt x="5790" y="1550"/>
                      </a:lnTo>
                      <a:cubicBezTo>
                        <a:pt x="6125" y="637"/>
                        <a:pt x="5393" y="1"/>
                        <a:pt x="467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" name="Google Shape;301;p34"/>
                <p:cNvSpPr/>
                <p:nvPr/>
              </p:nvSpPr>
              <p:spPr>
                <a:xfrm>
                  <a:off x="-2059550" y="2479425"/>
                  <a:ext cx="583426" cy="391500"/>
                </a:xfrm>
                <a:custGeom>
                  <a:rect b="b" l="l" r="r" t="t"/>
                  <a:pathLst>
                    <a:path extrusionOk="0" h="5000" w="12688">
                      <a:moveTo>
                        <a:pt x="1" y="0"/>
                      </a:moveTo>
                      <a:cubicBezTo>
                        <a:pt x="696" y="2932"/>
                        <a:pt x="3328" y="5000"/>
                        <a:pt x="6335" y="5000"/>
                      </a:cubicBezTo>
                      <a:cubicBezTo>
                        <a:pt x="9361" y="5000"/>
                        <a:pt x="11974" y="2932"/>
                        <a:pt x="1268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34"/>
                <p:cNvSpPr/>
                <p:nvPr/>
              </p:nvSpPr>
              <p:spPr>
                <a:xfrm rot="-285044">
                  <a:off x="-2366633" y="1927081"/>
                  <a:ext cx="381097" cy="422009"/>
                </a:xfrm>
                <a:custGeom>
                  <a:rect b="b" l="l" r="r" t="t"/>
                  <a:pathLst>
                    <a:path extrusionOk="0" h="6216" w="4399">
                      <a:moveTo>
                        <a:pt x="2775" y="1"/>
                      </a:moveTo>
                      <a:cubicBezTo>
                        <a:pt x="2152" y="1"/>
                        <a:pt x="1574" y="403"/>
                        <a:pt x="1391" y="1028"/>
                      </a:cubicBezTo>
                      <a:lnTo>
                        <a:pt x="0" y="5332"/>
                      </a:lnTo>
                      <a:lnTo>
                        <a:pt x="2707" y="6215"/>
                      </a:lnTo>
                      <a:lnTo>
                        <a:pt x="4117" y="1911"/>
                      </a:lnTo>
                      <a:cubicBezTo>
                        <a:pt x="4398" y="1141"/>
                        <a:pt x="3985" y="314"/>
                        <a:pt x="3214" y="69"/>
                      </a:cubicBezTo>
                      <a:cubicBezTo>
                        <a:pt x="3068" y="23"/>
                        <a:pt x="2920" y="1"/>
                        <a:pt x="27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34"/>
                <p:cNvSpPr/>
                <p:nvPr/>
              </p:nvSpPr>
              <p:spPr>
                <a:xfrm flipH="1" rot="247431">
                  <a:off x="-1375212" y="2232014"/>
                  <a:ext cx="364539" cy="851758"/>
                </a:xfrm>
                <a:custGeom>
                  <a:rect b="b" l="l" r="r" t="t"/>
                  <a:pathLst>
                    <a:path extrusionOk="0" h="12546" w="6125">
                      <a:moveTo>
                        <a:pt x="4676" y="1"/>
                      </a:moveTo>
                      <a:cubicBezTo>
                        <a:pt x="4227" y="1"/>
                        <a:pt x="3783" y="250"/>
                        <a:pt x="3609" y="836"/>
                      </a:cubicBezTo>
                      <a:lnTo>
                        <a:pt x="245" y="11023"/>
                      </a:lnTo>
                      <a:cubicBezTo>
                        <a:pt x="1" y="11775"/>
                        <a:pt x="546" y="12546"/>
                        <a:pt x="1335" y="12546"/>
                      </a:cubicBezTo>
                      <a:cubicBezTo>
                        <a:pt x="1843" y="12546"/>
                        <a:pt x="2275" y="12226"/>
                        <a:pt x="2425" y="11756"/>
                      </a:cubicBezTo>
                      <a:lnTo>
                        <a:pt x="5790" y="1550"/>
                      </a:lnTo>
                      <a:cubicBezTo>
                        <a:pt x="6125" y="637"/>
                        <a:pt x="5393" y="1"/>
                        <a:pt x="467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34"/>
                <p:cNvSpPr/>
                <p:nvPr/>
              </p:nvSpPr>
              <p:spPr>
                <a:xfrm flipH="1" rot="285044">
                  <a:off x="-1553780" y="1927081"/>
                  <a:ext cx="381097" cy="422009"/>
                </a:xfrm>
                <a:custGeom>
                  <a:rect b="b" l="l" r="r" t="t"/>
                  <a:pathLst>
                    <a:path extrusionOk="0" h="6216" w="4399">
                      <a:moveTo>
                        <a:pt x="2775" y="1"/>
                      </a:moveTo>
                      <a:cubicBezTo>
                        <a:pt x="2152" y="1"/>
                        <a:pt x="1574" y="403"/>
                        <a:pt x="1391" y="1028"/>
                      </a:cubicBezTo>
                      <a:lnTo>
                        <a:pt x="0" y="5332"/>
                      </a:lnTo>
                      <a:lnTo>
                        <a:pt x="2707" y="6215"/>
                      </a:lnTo>
                      <a:lnTo>
                        <a:pt x="4117" y="1911"/>
                      </a:lnTo>
                      <a:cubicBezTo>
                        <a:pt x="4398" y="1141"/>
                        <a:pt x="3985" y="314"/>
                        <a:pt x="3214" y="69"/>
                      </a:cubicBezTo>
                      <a:cubicBezTo>
                        <a:pt x="3068" y="23"/>
                        <a:pt x="2920" y="1"/>
                        <a:pt x="27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5" name="Google Shape;305;p34"/>
              <p:cNvGrpSpPr/>
              <p:nvPr/>
            </p:nvGrpSpPr>
            <p:grpSpPr>
              <a:xfrm>
                <a:off x="-69060" y="1028703"/>
                <a:ext cx="1828861" cy="4114797"/>
                <a:chOff x="-6826958" y="-597225"/>
                <a:chExt cx="2736177" cy="6736734"/>
              </a:xfrm>
            </p:grpSpPr>
            <p:sp>
              <p:nvSpPr>
                <p:cNvPr id="306" name="Google Shape;306;p34"/>
                <p:cNvSpPr/>
                <p:nvPr/>
              </p:nvSpPr>
              <p:spPr>
                <a:xfrm flipH="1" rot="-3627376">
                  <a:off x="-5681784" y="3045245"/>
                  <a:ext cx="1065744" cy="623795"/>
                </a:xfrm>
                <a:custGeom>
                  <a:rect b="b" l="l" r="r" t="t"/>
                  <a:pathLst>
                    <a:path extrusionOk="0" h="5000" w="12688">
                      <a:moveTo>
                        <a:pt x="1" y="0"/>
                      </a:moveTo>
                      <a:cubicBezTo>
                        <a:pt x="696" y="2932"/>
                        <a:pt x="3328" y="5000"/>
                        <a:pt x="6335" y="5000"/>
                      </a:cubicBezTo>
                      <a:cubicBezTo>
                        <a:pt x="9361" y="5000"/>
                        <a:pt x="11974" y="2932"/>
                        <a:pt x="1268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34"/>
                <p:cNvSpPr/>
                <p:nvPr/>
              </p:nvSpPr>
              <p:spPr>
                <a:xfrm rot="3627376">
                  <a:off x="-6296659" y="3045245"/>
                  <a:ext cx="1065744" cy="623795"/>
                </a:xfrm>
                <a:custGeom>
                  <a:rect b="b" l="l" r="r" t="t"/>
                  <a:pathLst>
                    <a:path extrusionOk="0" h="5000" w="12688">
                      <a:moveTo>
                        <a:pt x="1" y="0"/>
                      </a:moveTo>
                      <a:cubicBezTo>
                        <a:pt x="696" y="2932"/>
                        <a:pt x="3328" y="5000"/>
                        <a:pt x="6335" y="5000"/>
                      </a:cubicBezTo>
                      <a:cubicBezTo>
                        <a:pt x="9361" y="5000"/>
                        <a:pt x="11974" y="2932"/>
                        <a:pt x="1268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34"/>
                <p:cNvSpPr/>
                <p:nvPr/>
              </p:nvSpPr>
              <p:spPr>
                <a:xfrm>
                  <a:off x="-5562701" y="1231987"/>
                  <a:ext cx="216336" cy="201959"/>
                </a:xfrm>
                <a:custGeom>
                  <a:rect b="b" l="l" r="r" t="t"/>
                  <a:pathLst>
                    <a:path extrusionOk="0" h="1768" w="1862">
                      <a:moveTo>
                        <a:pt x="1" y="1"/>
                      </a:moveTo>
                      <a:lnTo>
                        <a:pt x="1" y="828"/>
                      </a:lnTo>
                      <a:cubicBezTo>
                        <a:pt x="1" y="1354"/>
                        <a:pt x="414" y="1768"/>
                        <a:pt x="941" y="1768"/>
                      </a:cubicBezTo>
                      <a:cubicBezTo>
                        <a:pt x="1448" y="1749"/>
                        <a:pt x="1862" y="1335"/>
                        <a:pt x="1862" y="828"/>
                      </a:cubicBezTo>
                      <a:lnTo>
                        <a:pt x="186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34"/>
                <p:cNvSpPr/>
                <p:nvPr/>
              </p:nvSpPr>
              <p:spPr>
                <a:xfrm>
                  <a:off x="-5560493" y="1321886"/>
                  <a:ext cx="211921" cy="112060"/>
                </a:xfrm>
                <a:custGeom>
                  <a:rect b="b" l="l" r="r" t="t"/>
                  <a:pathLst>
                    <a:path extrusionOk="0" h="981" w="1824">
                      <a:moveTo>
                        <a:pt x="964" y="0"/>
                      </a:moveTo>
                      <a:cubicBezTo>
                        <a:pt x="637" y="0"/>
                        <a:pt x="308" y="71"/>
                        <a:pt x="1" y="210"/>
                      </a:cubicBezTo>
                      <a:cubicBezTo>
                        <a:pt x="76" y="661"/>
                        <a:pt x="471" y="981"/>
                        <a:pt x="922" y="981"/>
                      </a:cubicBezTo>
                      <a:cubicBezTo>
                        <a:pt x="1373" y="981"/>
                        <a:pt x="1767" y="642"/>
                        <a:pt x="1824" y="172"/>
                      </a:cubicBezTo>
                      <a:cubicBezTo>
                        <a:pt x="1549" y="57"/>
                        <a:pt x="1257" y="0"/>
                        <a:pt x="96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34"/>
                <p:cNvSpPr/>
                <p:nvPr/>
              </p:nvSpPr>
              <p:spPr>
                <a:xfrm>
                  <a:off x="-6715020" y="288031"/>
                  <a:ext cx="2500795" cy="2627066"/>
                </a:xfrm>
                <a:custGeom>
                  <a:rect b="b" l="l" r="r" t="t"/>
                  <a:pathLst>
                    <a:path extrusionOk="0" h="22992" w="21841">
                      <a:moveTo>
                        <a:pt x="2767" y="0"/>
                      </a:moveTo>
                      <a:cubicBezTo>
                        <a:pt x="1075" y="0"/>
                        <a:pt x="1" y="532"/>
                        <a:pt x="1" y="2918"/>
                      </a:cubicBezTo>
                      <a:lnTo>
                        <a:pt x="1" y="15173"/>
                      </a:lnTo>
                      <a:cubicBezTo>
                        <a:pt x="1" y="19496"/>
                        <a:pt x="3497" y="22992"/>
                        <a:pt x="7801" y="22992"/>
                      </a:cubicBezTo>
                      <a:lnTo>
                        <a:pt x="14041" y="22992"/>
                      </a:lnTo>
                      <a:cubicBezTo>
                        <a:pt x="18345" y="22992"/>
                        <a:pt x="21841" y="19496"/>
                        <a:pt x="21841" y="15173"/>
                      </a:cubicBezTo>
                      <a:lnTo>
                        <a:pt x="21841" y="2937"/>
                      </a:lnTo>
                      <a:cubicBezTo>
                        <a:pt x="21841" y="536"/>
                        <a:pt x="20762" y="2"/>
                        <a:pt x="19065" y="2"/>
                      </a:cubicBezTo>
                      <a:cubicBezTo>
                        <a:pt x="17707" y="2"/>
                        <a:pt x="15954" y="343"/>
                        <a:pt x="14041" y="343"/>
                      </a:cubicBezTo>
                      <a:lnTo>
                        <a:pt x="7801" y="343"/>
                      </a:lnTo>
                      <a:cubicBezTo>
                        <a:pt x="5883" y="343"/>
                        <a:pt x="4126" y="0"/>
                        <a:pt x="2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34"/>
                <p:cNvSpPr/>
                <p:nvPr/>
              </p:nvSpPr>
              <p:spPr>
                <a:xfrm flipH="1">
                  <a:off x="-6610788" y="4093660"/>
                  <a:ext cx="206477" cy="355668"/>
                </a:xfrm>
                <a:custGeom>
                  <a:rect b="b" l="l" r="r" t="t"/>
                  <a:pathLst>
                    <a:path extrusionOk="0" h="3113" w="1807">
                      <a:moveTo>
                        <a:pt x="665" y="0"/>
                      </a:moveTo>
                      <a:cubicBezTo>
                        <a:pt x="328" y="0"/>
                        <a:pt x="1" y="396"/>
                        <a:pt x="272" y="763"/>
                      </a:cubicBezTo>
                      <a:cubicBezTo>
                        <a:pt x="366" y="914"/>
                        <a:pt x="498" y="1102"/>
                        <a:pt x="611" y="1289"/>
                      </a:cubicBezTo>
                      <a:cubicBezTo>
                        <a:pt x="723" y="1477"/>
                        <a:pt x="817" y="1665"/>
                        <a:pt x="930" y="1853"/>
                      </a:cubicBezTo>
                      <a:cubicBezTo>
                        <a:pt x="1118" y="2229"/>
                        <a:pt x="1325" y="2624"/>
                        <a:pt x="1513" y="3019"/>
                      </a:cubicBezTo>
                      <a:cubicBezTo>
                        <a:pt x="1542" y="3084"/>
                        <a:pt x="1593" y="3113"/>
                        <a:pt x="1645" y="3113"/>
                      </a:cubicBezTo>
                      <a:cubicBezTo>
                        <a:pt x="1726" y="3113"/>
                        <a:pt x="1806" y="3040"/>
                        <a:pt x="1795" y="2925"/>
                      </a:cubicBezTo>
                      <a:cubicBezTo>
                        <a:pt x="1701" y="2492"/>
                        <a:pt x="1607" y="2060"/>
                        <a:pt x="1494" y="1628"/>
                      </a:cubicBezTo>
                      <a:cubicBezTo>
                        <a:pt x="1438" y="1402"/>
                        <a:pt x="1400" y="1196"/>
                        <a:pt x="1325" y="970"/>
                      </a:cubicBezTo>
                      <a:cubicBezTo>
                        <a:pt x="1250" y="744"/>
                        <a:pt x="1175" y="538"/>
                        <a:pt x="1081" y="312"/>
                      </a:cubicBezTo>
                      <a:cubicBezTo>
                        <a:pt x="1081" y="275"/>
                        <a:pt x="1062" y="237"/>
                        <a:pt x="1024" y="199"/>
                      </a:cubicBezTo>
                      <a:cubicBezTo>
                        <a:pt x="925" y="59"/>
                        <a:pt x="794" y="0"/>
                        <a:pt x="66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34"/>
                <p:cNvSpPr/>
                <p:nvPr/>
              </p:nvSpPr>
              <p:spPr>
                <a:xfrm flipH="1">
                  <a:off x="-6779100" y="3938047"/>
                  <a:ext cx="302002" cy="339673"/>
                </a:xfrm>
                <a:custGeom>
                  <a:rect b="b" l="l" r="r" t="t"/>
                  <a:pathLst>
                    <a:path extrusionOk="0" h="2973" w="2643">
                      <a:moveTo>
                        <a:pt x="677" y="0"/>
                      </a:moveTo>
                      <a:cubicBezTo>
                        <a:pt x="317" y="0"/>
                        <a:pt x="1" y="465"/>
                        <a:pt x="331" y="810"/>
                      </a:cubicBezTo>
                      <a:lnTo>
                        <a:pt x="2361" y="2933"/>
                      </a:lnTo>
                      <a:cubicBezTo>
                        <a:pt x="2384" y="2957"/>
                        <a:pt x="2429" y="2973"/>
                        <a:pt x="2473" y="2973"/>
                      </a:cubicBezTo>
                      <a:cubicBezTo>
                        <a:pt x="2500" y="2973"/>
                        <a:pt x="2527" y="2967"/>
                        <a:pt x="2549" y="2952"/>
                      </a:cubicBezTo>
                      <a:cubicBezTo>
                        <a:pt x="2624" y="2896"/>
                        <a:pt x="2643" y="2802"/>
                        <a:pt x="2605" y="2745"/>
                      </a:cubicBezTo>
                      <a:lnTo>
                        <a:pt x="1064" y="227"/>
                      </a:lnTo>
                      <a:cubicBezTo>
                        <a:pt x="1045" y="189"/>
                        <a:pt x="1026" y="171"/>
                        <a:pt x="1007" y="152"/>
                      </a:cubicBezTo>
                      <a:cubicBezTo>
                        <a:pt x="905" y="45"/>
                        <a:pt x="789" y="0"/>
                        <a:pt x="6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34"/>
                <p:cNvSpPr/>
                <p:nvPr/>
              </p:nvSpPr>
              <p:spPr>
                <a:xfrm flipH="1">
                  <a:off x="-6757618" y="4056299"/>
                  <a:ext cx="250469" cy="309510"/>
                </a:xfrm>
                <a:custGeom>
                  <a:rect b="b" l="l" r="r" t="t"/>
                  <a:pathLst>
                    <a:path extrusionOk="0" h="2709" w="2192">
                      <a:moveTo>
                        <a:pt x="654" y="1"/>
                      </a:moveTo>
                      <a:cubicBezTo>
                        <a:pt x="320" y="1"/>
                        <a:pt x="1" y="376"/>
                        <a:pt x="256" y="752"/>
                      </a:cubicBezTo>
                      <a:cubicBezTo>
                        <a:pt x="387" y="940"/>
                        <a:pt x="519" y="1109"/>
                        <a:pt x="650" y="1259"/>
                      </a:cubicBezTo>
                      <a:cubicBezTo>
                        <a:pt x="782" y="1429"/>
                        <a:pt x="932" y="1579"/>
                        <a:pt x="1064" y="1729"/>
                      </a:cubicBezTo>
                      <a:cubicBezTo>
                        <a:pt x="1346" y="2049"/>
                        <a:pt x="1609" y="2368"/>
                        <a:pt x="1891" y="2669"/>
                      </a:cubicBezTo>
                      <a:cubicBezTo>
                        <a:pt x="1926" y="2692"/>
                        <a:pt x="1968" y="2708"/>
                        <a:pt x="2008" y="2708"/>
                      </a:cubicBezTo>
                      <a:cubicBezTo>
                        <a:pt x="2033" y="2708"/>
                        <a:pt x="2057" y="2702"/>
                        <a:pt x="2079" y="2688"/>
                      </a:cubicBezTo>
                      <a:cubicBezTo>
                        <a:pt x="2154" y="2650"/>
                        <a:pt x="2192" y="2556"/>
                        <a:pt x="2154" y="2481"/>
                      </a:cubicBezTo>
                      <a:cubicBezTo>
                        <a:pt x="1947" y="2124"/>
                        <a:pt x="1759" y="1767"/>
                        <a:pt x="1571" y="1391"/>
                      </a:cubicBezTo>
                      <a:cubicBezTo>
                        <a:pt x="1477" y="1203"/>
                        <a:pt x="1402" y="1034"/>
                        <a:pt x="1308" y="846"/>
                      </a:cubicBezTo>
                      <a:cubicBezTo>
                        <a:pt x="1214" y="658"/>
                        <a:pt x="1139" y="470"/>
                        <a:pt x="1083" y="301"/>
                      </a:cubicBezTo>
                      <a:cubicBezTo>
                        <a:pt x="1064" y="282"/>
                        <a:pt x="1045" y="244"/>
                        <a:pt x="1026" y="207"/>
                      </a:cubicBezTo>
                      <a:cubicBezTo>
                        <a:pt x="924" y="61"/>
                        <a:pt x="788" y="1"/>
                        <a:pt x="65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" name="Google Shape;314;p34"/>
                <p:cNvSpPr/>
                <p:nvPr/>
              </p:nvSpPr>
              <p:spPr>
                <a:xfrm flipH="1">
                  <a:off x="-6686773" y="4148045"/>
                  <a:ext cx="174368" cy="293515"/>
                </a:xfrm>
                <a:custGeom>
                  <a:rect b="b" l="l" r="r" t="t"/>
                  <a:pathLst>
                    <a:path extrusionOk="0" h="2569" w="1526">
                      <a:moveTo>
                        <a:pt x="618" y="1"/>
                      </a:moveTo>
                      <a:cubicBezTo>
                        <a:pt x="310" y="1"/>
                        <a:pt x="0" y="301"/>
                        <a:pt x="172" y="682"/>
                      </a:cubicBezTo>
                      <a:cubicBezTo>
                        <a:pt x="247" y="870"/>
                        <a:pt x="341" y="1020"/>
                        <a:pt x="416" y="1171"/>
                      </a:cubicBezTo>
                      <a:cubicBezTo>
                        <a:pt x="510" y="1321"/>
                        <a:pt x="586" y="1471"/>
                        <a:pt x="680" y="1622"/>
                      </a:cubicBezTo>
                      <a:cubicBezTo>
                        <a:pt x="849" y="1922"/>
                        <a:pt x="1037" y="2204"/>
                        <a:pt x="1225" y="2505"/>
                      </a:cubicBezTo>
                      <a:cubicBezTo>
                        <a:pt x="1253" y="2547"/>
                        <a:pt x="1302" y="2569"/>
                        <a:pt x="1349" y="2569"/>
                      </a:cubicBezTo>
                      <a:cubicBezTo>
                        <a:pt x="1364" y="2569"/>
                        <a:pt x="1380" y="2566"/>
                        <a:pt x="1394" y="2561"/>
                      </a:cubicBezTo>
                      <a:cubicBezTo>
                        <a:pt x="1469" y="2543"/>
                        <a:pt x="1525" y="2467"/>
                        <a:pt x="1507" y="2374"/>
                      </a:cubicBezTo>
                      <a:cubicBezTo>
                        <a:pt x="1431" y="2054"/>
                        <a:pt x="1337" y="1716"/>
                        <a:pt x="1262" y="1396"/>
                      </a:cubicBezTo>
                      <a:cubicBezTo>
                        <a:pt x="1225" y="1227"/>
                        <a:pt x="1187" y="1058"/>
                        <a:pt x="1168" y="907"/>
                      </a:cubicBezTo>
                      <a:cubicBezTo>
                        <a:pt x="1131" y="738"/>
                        <a:pt x="1093" y="569"/>
                        <a:pt x="1074" y="438"/>
                      </a:cubicBezTo>
                      <a:cubicBezTo>
                        <a:pt x="1074" y="381"/>
                        <a:pt x="1056" y="325"/>
                        <a:pt x="1037" y="287"/>
                      </a:cubicBezTo>
                      <a:cubicBezTo>
                        <a:pt x="946" y="85"/>
                        <a:pt x="782" y="1"/>
                        <a:pt x="61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" name="Google Shape;315;p34"/>
                <p:cNvSpPr/>
                <p:nvPr/>
              </p:nvSpPr>
              <p:spPr>
                <a:xfrm flipH="1">
                  <a:off x="-6463386" y="4000201"/>
                  <a:ext cx="115408" cy="397599"/>
                </a:xfrm>
                <a:custGeom>
                  <a:rect b="b" l="l" r="r" t="t"/>
                  <a:pathLst>
                    <a:path extrusionOk="0" h="3480" w="1010">
                      <a:moveTo>
                        <a:pt x="557" y="0"/>
                      </a:moveTo>
                      <a:cubicBezTo>
                        <a:pt x="280" y="0"/>
                        <a:pt x="1" y="222"/>
                        <a:pt x="89" y="585"/>
                      </a:cubicBezTo>
                      <a:cubicBezTo>
                        <a:pt x="145" y="792"/>
                        <a:pt x="183" y="1036"/>
                        <a:pt x="220" y="1262"/>
                      </a:cubicBezTo>
                      <a:cubicBezTo>
                        <a:pt x="277" y="1468"/>
                        <a:pt x="314" y="1713"/>
                        <a:pt x="352" y="1938"/>
                      </a:cubicBezTo>
                      <a:cubicBezTo>
                        <a:pt x="427" y="2408"/>
                        <a:pt x="483" y="2878"/>
                        <a:pt x="521" y="3348"/>
                      </a:cubicBezTo>
                      <a:cubicBezTo>
                        <a:pt x="521" y="3404"/>
                        <a:pt x="577" y="3461"/>
                        <a:pt x="653" y="3480"/>
                      </a:cubicBezTo>
                      <a:cubicBezTo>
                        <a:pt x="728" y="3480"/>
                        <a:pt x="803" y="3423"/>
                        <a:pt x="822" y="3348"/>
                      </a:cubicBezTo>
                      <a:cubicBezTo>
                        <a:pt x="897" y="2878"/>
                        <a:pt x="934" y="2389"/>
                        <a:pt x="972" y="1920"/>
                      </a:cubicBezTo>
                      <a:cubicBezTo>
                        <a:pt x="991" y="1675"/>
                        <a:pt x="1010" y="1431"/>
                        <a:pt x="1010" y="1205"/>
                      </a:cubicBezTo>
                      <a:lnTo>
                        <a:pt x="1010" y="472"/>
                      </a:lnTo>
                      <a:cubicBezTo>
                        <a:pt x="1010" y="435"/>
                        <a:pt x="1010" y="397"/>
                        <a:pt x="1010" y="360"/>
                      </a:cubicBezTo>
                      <a:cubicBezTo>
                        <a:pt x="947" y="111"/>
                        <a:pt x="753" y="0"/>
                        <a:pt x="55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" name="Google Shape;316;p34"/>
                <p:cNvSpPr/>
                <p:nvPr/>
              </p:nvSpPr>
              <p:spPr>
                <a:xfrm flipH="1">
                  <a:off x="-6656723" y="3928678"/>
                  <a:ext cx="317999" cy="277862"/>
                </a:xfrm>
                <a:custGeom>
                  <a:rect b="b" l="l" r="r" t="t"/>
                  <a:pathLst>
                    <a:path extrusionOk="0" h="2432" w="2783">
                      <a:moveTo>
                        <a:pt x="1412" y="1"/>
                      </a:moveTo>
                      <a:cubicBezTo>
                        <a:pt x="1214" y="1"/>
                        <a:pt x="1012" y="51"/>
                        <a:pt x="828" y="159"/>
                      </a:cubicBezTo>
                      <a:cubicBezTo>
                        <a:pt x="226" y="459"/>
                        <a:pt x="1" y="1211"/>
                        <a:pt x="320" y="1794"/>
                      </a:cubicBezTo>
                      <a:cubicBezTo>
                        <a:pt x="539" y="2205"/>
                        <a:pt x="959" y="2432"/>
                        <a:pt x="1390" y="2432"/>
                      </a:cubicBezTo>
                      <a:cubicBezTo>
                        <a:pt x="1589" y="2432"/>
                        <a:pt x="1790" y="2383"/>
                        <a:pt x="1974" y="2282"/>
                      </a:cubicBezTo>
                      <a:cubicBezTo>
                        <a:pt x="2576" y="1982"/>
                        <a:pt x="2782" y="1230"/>
                        <a:pt x="2463" y="647"/>
                      </a:cubicBezTo>
                      <a:cubicBezTo>
                        <a:pt x="2257" y="236"/>
                        <a:pt x="1841" y="1"/>
                        <a:pt x="141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34"/>
                <p:cNvSpPr/>
                <p:nvPr/>
              </p:nvSpPr>
              <p:spPr>
                <a:xfrm flipH="1">
                  <a:off x="-6637413" y="3196998"/>
                  <a:ext cx="537045" cy="973203"/>
                </a:xfrm>
                <a:custGeom>
                  <a:rect b="b" l="l" r="r" t="t"/>
                  <a:pathLst>
                    <a:path extrusionOk="0" h="8518" w="4700">
                      <a:moveTo>
                        <a:pt x="1319" y="0"/>
                      </a:moveTo>
                      <a:cubicBezTo>
                        <a:pt x="1200" y="0"/>
                        <a:pt x="1079" y="19"/>
                        <a:pt x="959" y="59"/>
                      </a:cubicBezTo>
                      <a:cubicBezTo>
                        <a:pt x="339" y="266"/>
                        <a:pt x="0" y="943"/>
                        <a:pt x="245" y="1544"/>
                      </a:cubicBezTo>
                      <a:lnTo>
                        <a:pt x="2274" y="7728"/>
                      </a:lnTo>
                      <a:cubicBezTo>
                        <a:pt x="2425" y="8198"/>
                        <a:pt x="2876" y="8517"/>
                        <a:pt x="3365" y="8517"/>
                      </a:cubicBezTo>
                      <a:cubicBezTo>
                        <a:pt x="4154" y="8517"/>
                        <a:pt x="4699" y="7747"/>
                        <a:pt x="4455" y="6995"/>
                      </a:cubicBezTo>
                      <a:lnTo>
                        <a:pt x="2425" y="830"/>
                      </a:lnTo>
                      <a:cubicBezTo>
                        <a:pt x="2273" y="330"/>
                        <a:pt x="1816" y="0"/>
                        <a:pt x="131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" name="Google Shape;318;p34"/>
                <p:cNvSpPr/>
                <p:nvPr/>
              </p:nvSpPr>
              <p:spPr>
                <a:xfrm flipH="1">
                  <a:off x="-6405458" y="2037666"/>
                  <a:ext cx="692103" cy="1425985"/>
                </a:xfrm>
                <a:custGeom>
                  <a:rect b="b" l="l" r="r" t="t"/>
                  <a:pathLst>
                    <a:path extrusionOk="0" h="12481" w="6057">
                      <a:moveTo>
                        <a:pt x="1395" y="1"/>
                      </a:moveTo>
                      <a:cubicBezTo>
                        <a:pt x="701" y="1"/>
                        <a:pt x="0" y="603"/>
                        <a:pt x="267" y="1485"/>
                      </a:cubicBezTo>
                      <a:lnTo>
                        <a:pt x="3632" y="11691"/>
                      </a:lnTo>
                      <a:cubicBezTo>
                        <a:pt x="3782" y="12161"/>
                        <a:pt x="4214" y="12481"/>
                        <a:pt x="4722" y="12481"/>
                      </a:cubicBezTo>
                      <a:cubicBezTo>
                        <a:pt x="5492" y="12481"/>
                        <a:pt x="6056" y="11710"/>
                        <a:pt x="5812" y="10958"/>
                      </a:cubicBezTo>
                      <a:lnTo>
                        <a:pt x="2447" y="771"/>
                      </a:lnTo>
                      <a:cubicBezTo>
                        <a:pt x="2253" y="232"/>
                        <a:pt x="1826" y="1"/>
                        <a:pt x="139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" name="Google Shape;319;p34"/>
                <p:cNvSpPr/>
                <p:nvPr/>
              </p:nvSpPr>
              <p:spPr>
                <a:xfrm>
                  <a:off x="-5920613" y="4389146"/>
                  <a:ext cx="313657" cy="1670829"/>
                </a:xfrm>
                <a:custGeom>
                  <a:rect b="b" l="l" r="r" t="t"/>
                  <a:pathLst>
                    <a:path extrusionOk="0" h="14624" w="2745">
                      <a:moveTo>
                        <a:pt x="1372" y="1"/>
                      </a:moveTo>
                      <a:cubicBezTo>
                        <a:pt x="620" y="1"/>
                        <a:pt x="0" y="602"/>
                        <a:pt x="0" y="1373"/>
                      </a:cubicBezTo>
                      <a:lnTo>
                        <a:pt x="0" y="13233"/>
                      </a:lnTo>
                      <a:cubicBezTo>
                        <a:pt x="0" y="14003"/>
                        <a:pt x="620" y="14624"/>
                        <a:pt x="1372" y="14624"/>
                      </a:cubicBezTo>
                      <a:cubicBezTo>
                        <a:pt x="2143" y="14624"/>
                        <a:pt x="2744" y="13985"/>
                        <a:pt x="2744" y="13233"/>
                      </a:cubicBezTo>
                      <a:lnTo>
                        <a:pt x="2744" y="1373"/>
                      </a:lnTo>
                      <a:cubicBezTo>
                        <a:pt x="2744" y="602"/>
                        <a:pt x="2124" y="1"/>
                        <a:pt x="13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34"/>
                <p:cNvSpPr/>
                <p:nvPr/>
              </p:nvSpPr>
              <p:spPr>
                <a:xfrm>
                  <a:off x="-5297872" y="4394516"/>
                  <a:ext cx="313657" cy="1665459"/>
                </a:xfrm>
                <a:custGeom>
                  <a:rect b="b" l="l" r="r" t="t"/>
                  <a:pathLst>
                    <a:path extrusionOk="0" h="14577" w="2745">
                      <a:moveTo>
                        <a:pt x="1366" y="1"/>
                      </a:moveTo>
                      <a:cubicBezTo>
                        <a:pt x="696" y="1"/>
                        <a:pt x="29" y="443"/>
                        <a:pt x="1" y="1326"/>
                      </a:cubicBezTo>
                      <a:lnTo>
                        <a:pt x="1" y="13186"/>
                      </a:lnTo>
                      <a:cubicBezTo>
                        <a:pt x="1" y="13956"/>
                        <a:pt x="602" y="14577"/>
                        <a:pt x="1373" y="14577"/>
                      </a:cubicBezTo>
                      <a:cubicBezTo>
                        <a:pt x="2125" y="14577"/>
                        <a:pt x="2745" y="13956"/>
                        <a:pt x="2745" y="13186"/>
                      </a:cubicBezTo>
                      <a:lnTo>
                        <a:pt x="2745" y="1326"/>
                      </a:lnTo>
                      <a:cubicBezTo>
                        <a:pt x="2707" y="443"/>
                        <a:pt x="2035" y="1"/>
                        <a:pt x="136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34"/>
                <p:cNvSpPr/>
                <p:nvPr/>
              </p:nvSpPr>
              <p:spPr>
                <a:xfrm>
                  <a:off x="-4504868" y="4112423"/>
                  <a:ext cx="206477" cy="355668"/>
                </a:xfrm>
                <a:custGeom>
                  <a:rect b="b" l="l" r="r" t="t"/>
                  <a:pathLst>
                    <a:path extrusionOk="0" h="3113" w="1807">
                      <a:moveTo>
                        <a:pt x="665" y="0"/>
                      </a:moveTo>
                      <a:cubicBezTo>
                        <a:pt x="328" y="0"/>
                        <a:pt x="1" y="396"/>
                        <a:pt x="272" y="763"/>
                      </a:cubicBezTo>
                      <a:cubicBezTo>
                        <a:pt x="366" y="914"/>
                        <a:pt x="498" y="1102"/>
                        <a:pt x="611" y="1289"/>
                      </a:cubicBezTo>
                      <a:cubicBezTo>
                        <a:pt x="723" y="1477"/>
                        <a:pt x="817" y="1665"/>
                        <a:pt x="930" y="1853"/>
                      </a:cubicBezTo>
                      <a:cubicBezTo>
                        <a:pt x="1118" y="2229"/>
                        <a:pt x="1325" y="2624"/>
                        <a:pt x="1513" y="3019"/>
                      </a:cubicBezTo>
                      <a:cubicBezTo>
                        <a:pt x="1542" y="3084"/>
                        <a:pt x="1593" y="3113"/>
                        <a:pt x="1645" y="3113"/>
                      </a:cubicBezTo>
                      <a:cubicBezTo>
                        <a:pt x="1726" y="3113"/>
                        <a:pt x="1806" y="3040"/>
                        <a:pt x="1795" y="2925"/>
                      </a:cubicBezTo>
                      <a:cubicBezTo>
                        <a:pt x="1701" y="2492"/>
                        <a:pt x="1607" y="2060"/>
                        <a:pt x="1494" y="1628"/>
                      </a:cubicBezTo>
                      <a:cubicBezTo>
                        <a:pt x="1438" y="1402"/>
                        <a:pt x="1400" y="1196"/>
                        <a:pt x="1325" y="970"/>
                      </a:cubicBezTo>
                      <a:cubicBezTo>
                        <a:pt x="1250" y="744"/>
                        <a:pt x="1175" y="538"/>
                        <a:pt x="1081" y="312"/>
                      </a:cubicBezTo>
                      <a:cubicBezTo>
                        <a:pt x="1081" y="275"/>
                        <a:pt x="1062" y="237"/>
                        <a:pt x="1024" y="199"/>
                      </a:cubicBezTo>
                      <a:cubicBezTo>
                        <a:pt x="925" y="59"/>
                        <a:pt x="794" y="0"/>
                        <a:pt x="66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" name="Google Shape;322;p34"/>
                <p:cNvSpPr/>
                <p:nvPr/>
              </p:nvSpPr>
              <p:spPr>
                <a:xfrm>
                  <a:off x="-4432082" y="3956809"/>
                  <a:ext cx="302002" cy="339673"/>
                </a:xfrm>
                <a:custGeom>
                  <a:rect b="b" l="l" r="r" t="t"/>
                  <a:pathLst>
                    <a:path extrusionOk="0" h="2973" w="2643">
                      <a:moveTo>
                        <a:pt x="677" y="0"/>
                      </a:moveTo>
                      <a:cubicBezTo>
                        <a:pt x="317" y="0"/>
                        <a:pt x="1" y="465"/>
                        <a:pt x="331" y="810"/>
                      </a:cubicBezTo>
                      <a:lnTo>
                        <a:pt x="2361" y="2933"/>
                      </a:lnTo>
                      <a:cubicBezTo>
                        <a:pt x="2384" y="2957"/>
                        <a:pt x="2429" y="2973"/>
                        <a:pt x="2473" y="2973"/>
                      </a:cubicBezTo>
                      <a:cubicBezTo>
                        <a:pt x="2500" y="2973"/>
                        <a:pt x="2527" y="2967"/>
                        <a:pt x="2549" y="2952"/>
                      </a:cubicBezTo>
                      <a:cubicBezTo>
                        <a:pt x="2624" y="2896"/>
                        <a:pt x="2643" y="2802"/>
                        <a:pt x="2605" y="2745"/>
                      </a:cubicBezTo>
                      <a:lnTo>
                        <a:pt x="1064" y="227"/>
                      </a:lnTo>
                      <a:cubicBezTo>
                        <a:pt x="1045" y="189"/>
                        <a:pt x="1026" y="171"/>
                        <a:pt x="1007" y="152"/>
                      </a:cubicBezTo>
                      <a:cubicBezTo>
                        <a:pt x="905" y="45"/>
                        <a:pt x="789" y="0"/>
                        <a:pt x="6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" name="Google Shape;323;p34"/>
                <p:cNvSpPr/>
                <p:nvPr/>
              </p:nvSpPr>
              <p:spPr>
                <a:xfrm>
                  <a:off x="-4402030" y="4075062"/>
                  <a:ext cx="250469" cy="309510"/>
                </a:xfrm>
                <a:custGeom>
                  <a:rect b="b" l="l" r="r" t="t"/>
                  <a:pathLst>
                    <a:path extrusionOk="0" h="2709" w="2192">
                      <a:moveTo>
                        <a:pt x="654" y="1"/>
                      </a:moveTo>
                      <a:cubicBezTo>
                        <a:pt x="320" y="1"/>
                        <a:pt x="1" y="376"/>
                        <a:pt x="256" y="752"/>
                      </a:cubicBezTo>
                      <a:cubicBezTo>
                        <a:pt x="387" y="940"/>
                        <a:pt x="519" y="1109"/>
                        <a:pt x="650" y="1259"/>
                      </a:cubicBezTo>
                      <a:cubicBezTo>
                        <a:pt x="782" y="1429"/>
                        <a:pt x="932" y="1579"/>
                        <a:pt x="1064" y="1729"/>
                      </a:cubicBezTo>
                      <a:cubicBezTo>
                        <a:pt x="1346" y="2049"/>
                        <a:pt x="1609" y="2368"/>
                        <a:pt x="1891" y="2669"/>
                      </a:cubicBezTo>
                      <a:cubicBezTo>
                        <a:pt x="1926" y="2692"/>
                        <a:pt x="1968" y="2708"/>
                        <a:pt x="2008" y="2708"/>
                      </a:cubicBezTo>
                      <a:cubicBezTo>
                        <a:pt x="2033" y="2708"/>
                        <a:pt x="2057" y="2702"/>
                        <a:pt x="2079" y="2688"/>
                      </a:cubicBezTo>
                      <a:cubicBezTo>
                        <a:pt x="2154" y="2650"/>
                        <a:pt x="2192" y="2556"/>
                        <a:pt x="2154" y="2481"/>
                      </a:cubicBezTo>
                      <a:cubicBezTo>
                        <a:pt x="1947" y="2124"/>
                        <a:pt x="1759" y="1767"/>
                        <a:pt x="1571" y="1391"/>
                      </a:cubicBezTo>
                      <a:cubicBezTo>
                        <a:pt x="1477" y="1203"/>
                        <a:pt x="1402" y="1034"/>
                        <a:pt x="1308" y="846"/>
                      </a:cubicBezTo>
                      <a:cubicBezTo>
                        <a:pt x="1214" y="658"/>
                        <a:pt x="1139" y="470"/>
                        <a:pt x="1083" y="301"/>
                      </a:cubicBezTo>
                      <a:cubicBezTo>
                        <a:pt x="1064" y="282"/>
                        <a:pt x="1045" y="244"/>
                        <a:pt x="1026" y="207"/>
                      </a:cubicBezTo>
                      <a:cubicBezTo>
                        <a:pt x="924" y="61"/>
                        <a:pt x="788" y="1"/>
                        <a:pt x="65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" name="Google Shape;324;p34"/>
                <p:cNvSpPr/>
                <p:nvPr/>
              </p:nvSpPr>
              <p:spPr>
                <a:xfrm>
                  <a:off x="-4396774" y="4166807"/>
                  <a:ext cx="174368" cy="293515"/>
                </a:xfrm>
                <a:custGeom>
                  <a:rect b="b" l="l" r="r" t="t"/>
                  <a:pathLst>
                    <a:path extrusionOk="0" h="2569" w="1526">
                      <a:moveTo>
                        <a:pt x="618" y="1"/>
                      </a:moveTo>
                      <a:cubicBezTo>
                        <a:pt x="310" y="1"/>
                        <a:pt x="0" y="301"/>
                        <a:pt x="172" y="682"/>
                      </a:cubicBezTo>
                      <a:cubicBezTo>
                        <a:pt x="247" y="870"/>
                        <a:pt x="341" y="1020"/>
                        <a:pt x="416" y="1171"/>
                      </a:cubicBezTo>
                      <a:cubicBezTo>
                        <a:pt x="510" y="1321"/>
                        <a:pt x="586" y="1471"/>
                        <a:pt x="680" y="1622"/>
                      </a:cubicBezTo>
                      <a:cubicBezTo>
                        <a:pt x="849" y="1922"/>
                        <a:pt x="1037" y="2204"/>
                        <a:pt x="1225" y="2505"/>
                      </a:cubicBezTo>
                      <a:cubicBezTo>
                        <a:pt x="1253" y="2547"/>
                        <a:pt x="1302" y="2569"/>
                        <a:pt x="1349" y="2569"/>
                      </a:cubicBezTo>
                      <a:cubicBezTo>
                        <a:pt x="1364" y="2569"/>
                        <a:pt x="1380" y="2566"/>
                        <a:pt x="1394" y="2561"/>
                      </a:cubicBezTo>
                      <a:cubicBezTo>
                        <a:pt x="1469" y="2543"/>
                        <a:pt x="1525" y="2467"/>
                        <a:pt x="1507" y="2374"/>
                      </a:cubicBezTo>
                      <a:cubicBezTo>
                        <a:pt x="1431" y="2054"/>
                        <a:pt x="1337" y="1716"/>
                        <a:pt x="1262" y="1396"/>
                      </a:cubicBezTo>
                      <a:cubicBezTo>
                        <a:pt x="1225" y="1227"/>
                        <a:pt x="1187" y="1058"/>
                        <a:pt x="1168" y="907"/>
                      </a:cubicBezTo>
                      <a:cubicBezTo>
                        <a:pt x="1131" y="738"/>
                        <a:pt x="1093" y="569"/>
                        <a:pt x="1074" y="438"/>
                      </a:cubicBezTo>
                      <a:cubicBezTo>
                        <a:pt x="1074" y="381"/>
                        <a:pt x="1056" y="325"/>
                        <a:pt x="1037" y="287"/>
                      </a:cubicBezTo>
                      <a:cubicBezTo>
                        <a:pt x="946" y="85"/>
                        <a:pt x="782" y="1"/>
                        <a:pt x="61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34"/>
                <p:cNvSpPr/>
                <p:nvPr/>
              </p:nvSpPr>
              <p:spPr>
                <a:xfrm>
                  <a:off x="-4561201" y="4018963"/>
                  <a:ext cx="115408" cy="397599"/>
                </a:xfrm>
                <a:custGeom>
                  <a:rect b="b" l="l" r="r" t="t"/>
                  <a:pathLst>
                    <a:path extrusionOk="0" h="3480" w="1010">
                      <a:moveTo>
                        <a:pt x="557" y="0"/>
                      </a:moveTo>
                      <a:cubicBezTo>
                        <a:pt x="280" y="0"/>
                        <a:pt x="1" y="222"/>
                        <a:pt x="89" y="585"/>
                      </a:cubicBezTo>
                      <a:cubicBezTo>
                        <a:pt x="145" y="792"/>
                        <a:pt x="183" y="1036"/>
                        <a:pt x="220" y="1262"/>
                      </a:cubicBezTo>
                      <a:cubicBezTo>
                        <a:pt x="277" y="1468"/>
                        <a:pt x="314" y="1713"/>
                        <a:pt x="352" y="1938"/>
                      </a:cubicBezTo>
                      <a:cubicBezTo>
                        <a:pt x="427" y="2408"/>
                        <a:pt x="483" y="2878"/>
                        <a:pt x="521" y="3348"/>
                      </a:cubicBezTo>
                      <a:cubicBezTo>
                        <a:pt x="521" y="3404"/>
                        <a:pt x="577" y="3461"/>
                        <a:pt x="653" y="3480"/>
                      </a:cubicBezTo>
                      <a:cubicBezTo>
                        <a:pt x="728" y="3480"/>
                        <a:pt x="803" y="3423"/>
                        <a:pt x="822" y="3348"/>
                      </a:cubicBezTo>
                      <a:cubicBezTo>
                        <a:pt x="897" y="2878"/>
                        <a:pt x="934" y="2389"/>
                        <a:pt x="972" y="1920"/>
                      </a:cubicBezTo>
                      <a:cubicBezTo>
                        <a:pt x="991" y="1675"/>
                        <a:pt x="1010" y="1431"/>
                        <a:pt x="1010" y="1205"/>
                      </a:cubicBezTo>
                      <a:lnTo>
                        <a:pt x="1010" y="472"/>
                      </a:lnTo>
                      <a:cubicBezTo>
                        <a:pt x="1010" y="435"/>
                        <a:pt x="1010" y="397"/>
                        <a:pt x="1010" y="360"/>
                      </a:cubicBezTo>
                      <a:cubicBezTo>
                        <a:pt x="947" y="111"/>
                        <a:pt x="753" y="0"/>
                        <a:pt x="55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34"/>
                <p:cNvSpPr/>
                <p:nvPr/>
              </p:nvSpPr>
              <p:spPr>
                <a:xfrm>
                  <a:off x="-4570456" y="3947440"/>
                  <a:ext cx="317999" cy="277862"/>
                </a:xfrm>
                <a:custGeom>
                  <a:rect b="b" l="l" r="r" t="t"/>
                  <a:pathLst>
                    <a:path extrusionOk="0" h="2432" w="2783">
                      <a:moveTo>
                        <a:pt x="1412" y="1"/>
                      </a:moveTo>
                      <a:cubicBezTo>
                        <a:pt x="1214" y="1"/>
                        <a:pt x="1012" y="51"/>
                        <a:pt x="828" y="159"/>
                      </a:cubicBezTo>
                      <a:cubicBezTo>
                        <a:pt x="226" y="459"/>
                        <a:pt x="1" y="1211"/>
                        <a:pt x="320" y="1794"/>
                      </a:cubicBezTo>
                      <a:cubicBezTo>
                        <a:pt x="539" y="2205"/>
                        <a:pt x="959" y="2432"/>
                        <a:pt x="1390" y="2432"/>
                      </a:cubicBezTo>
                      <a:cubicBezTo>
                        <a:pt x="1589" y="2432"/>
                        <a:pt x="1790" y="2383"/>
                        <a:pt x="1974" y="2282"/>
                      </a:cubicBezTo>
                      <a:cubicBezTo>
                        <a:pt x="2576" y="1982"/>
                        <a:pt x="2782" y="1230"/>
                        <a:pt x="2463" y="647"/>
                      </a:cubicBezTo>
                      <a:cubicBezTo>
                        <a:pt x="2257" y="236"/>
                        <a:pt x="1841" y="1"/>
                        <a:pt x="141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34"/>
                <p:cNvSpPr/>
                <p:nvPr/>
              </p:nvSpPr>
              <p:spPr>
                <a:xfrm>
                  <a:off x="-4808811" y="3215760"/>
                  <a:ext cx="537046" cy="973203"/>
                </a:xfrm>
                <a:custGeom>
                  <a:rect b="b" l="l" r="r" t="t"/>
                  <a:pathLst>
                    <a:path extrusionOk="0" h="8518" w="4700">
                      <a:moveTo>
                        <a:pt x="1319" y="0"/>
                      </a:moveTo>
                      <a:cubicBezTo>
                        <a:pt x="1200" y="0"/>
                        <a:pt x="1079" y="19"/>
                        <a:pt x="959" y="59"/>
                      </a:cubicBezTo>
                      <a:cubicBezTo>
                        <a:pt x="339" y="266"/>
                        <a:pt x="0" y="943"/>
                        <a:pt x="245" y="1544"/>
                      </a:cubicBezTo>
                      <a:lnTo>
                        <a:pt x="2274" y="7728"/>
                      </a:lnTo>
                      <a:cubicBezTo>
                        <a:pt x="2425" y="8198"/>
                        <a:pt x="2876" y="8517"/>
                        <a:pt x="3365" y="8517"/>
                      </a:cubicBezTo>
                      <a:cubicBezTo>
                        <a:pt x="4154" y="8517"/>
                        <a:pt x="4699" y="7747"/>
                        <a:pt x="4455" y="6995"/>
                      </a:cubicBezTo>
                      <a:lnTo>
                        <a:pt x="2425" y="830"/>
                      </a:lnTo>
                      <a:cubicBezTo>
                        <a:pt x="2273" y="330"/>
                        <a:pt x="1816" y="0"/>
                        <a:pt x="131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34"/>
                <p:cNvSpPr/>
                <p:nvPr/>
              </p:nvSpPr>
              <p:spPr>
                <a:xfrm>
                  <a:off x="-5195825" y="2039353"/>
                  <a:ext cx="692103" cy="1425985"/>
                </a:xfrm>
                <a:custGeom>
                  <a:rect b="b" l="l" r="r" t="t"/>
                  <a:pathLst>
                    <a:path extrusionOk="0" h="12481" w="6057">
                      <a:moveTo>
                        <a:pt x="1395" y="1"/>
                      </a:moveTo>
                      <a:cubicBezTo>
                        <a:pt x="701" y="1"/>
                        <a:pt x="0" y="603"/>
                        <a:pt x="267" y="1485"/>
                      </a:cubicBezTo>
                      <a:lnTo>
                        <a:pt x="3632" y="11691"/>
                      </a:lnTo>
                      <a:cubicBezTo>
                        <a:pt x="3782" y="12161"/>
                        <a:pt x="4214" y="12481"/>
                        <a:pt x="4722" y="12481"/>
                      </a:cubicBezTo>
                      <a:cubicBezTo>
                        <a:pt x="5492" y="12481"/>
                        <a:pt x="6056" y="11710"/>
                        <a:pt x="5812" y="10958"/>
                      </a:cubicBezTo>
                      <a:lnTo>
                        <a:pt x="2447" y="771"/>
                      </a:lnTo>
                      <a:cubicBezTo>
                        <a:pt x="2253" y="232"/>
                        <a:pt x="1826" y="1"/>
                        <a:pt x="139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34"/>
                <p:cNvSpPr/>
                <p:nvPr/>
              </p:nvSpPr>
              <p:spPr>
                <a:xfrm>
                  <a:off x="-5299929" y="2829013"/>
                  <a:ext cx="315714" cy="1873741"/>
                </a:xfrm>
                <a:custGeom>
                  <a:rect b="b" l="l" r="r" t="t"/>
                  <a:pathLst>
                    <a:path extrusionOk="0" h="16400" w="2763">
                      <a:moveTo>
                        <a:pt x="1384" y="1"/>
                      </a:moveTo>
                      <a:cubicBezTo>
                        <a:pt x="714" y="1"/>
                        <a:pt x="47" y="443"/>
                        <a:pt x="19" y="1326"/>
                      </a:cubicBezTo>
                      <a:lnTo>
                        <a:pt x="19" y="15028"/>
                      </a:lnTo>
                      <a:cubicBezTo>
                        <a:pt x="0" y="15780"/>
                        <a:pt x="620" y="16400"/>
                        <a:pt x="1391" y="16400"/>
                      </a:cubicBezTo>
                      <a:cubicBezTo>
                        <a:pt x="2143" y="16400"/>
                        <a:pt x="2763" y="15780"/>
                        <a:pt x="2763" y="15028"/>
                      </a:cubicBezTo>
                      <a:lnTo>
                        <a:pt x="2763" y="1326"/>
                      </a:lnTo>
                      <a:cubicBezTo>
                        <a:pt x="2725" y="443"/>
                        <a:pt x="2053" y="1"/>
                        <a:pt x="138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34"/>
                <p:cNvSpPr/>
                <p:nvPr/>
              </p:nvSpPr>
              <p:spPr>
                <a:xfrm>
                  <a:off x="-5379456" y="2980515"/>
                  <a:ext cx="474781" cy="2627043"/>
                </a:xfrm>
                <a:custGeom>
                  <a:rect b="b" l="l" r="r" t="t"/>
                  <a:pathLst>
                    <a:path extrusionOk="0" h="7444" w="4155">
                      <a:moveTo>
                        <a:pt x="1" y="0"/>
                      </a:moveTo>
                      <a:lnTo>
                        <a:pt x="1" y="7443"/>
                      </a:lnTo>
                      <a:lnTo>
                        <a:pt x="4154" y="7443"/>
                      </a:lnTo>
                      <a:lnTo>
                        <a:pt x="415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34"/>
                <p:cNvSpPr/>
                <p:nvPr/>
              </p:nvSpPr>
              <p:spPr>
                <a:xfrm>
                  <a:off x="-5299929" y="5830113"/>
                  <a:ext cx="541273" cy="309396"/>
                </a:xfrm>
                <a:custGeom>
                  <a:rect b="b" l="l" r="r" t="t"/>
                  <a:pathLst>
                    <a:path extrusionOk="0" h="2708" w="4737">
                      <a:moveTo>
                        <a:pt x="0" y="1"/>
                      </a:moveTo>
                      <a:lnTo>
                        <a:pt x="0" y="2707"/>
                      </a:lnTo>
                      <a:lnTo>
                        <a:pt x="4736" y="2707"/>
                      </a:lnTo>
                      <a:lnTo>
                        <a:pt x="2782" y="1110"/>
                      </a:lnTo>
                      <a:lnTo>
                        <a:pt x="278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34"/>
                <p:cNvSpPr/>
                <p:nvPr/>
              </p:nvSpPr>
              <p:spPr>
                <a:xfrm>
                  <a:off x="-5920613" y="2823757"/>
                  <a:ext cx="313657" cy="1878997"/>
                </a:xfrm>
                <a:custGeom>
                  <a:rect b="b" l="l" r="r" t="t"/>
                  <a:pathLst>
                    <a:path extrusionOk="0" h="16446" w="2745">
                      <a:moveTo>
                        <a:pt x="1372" y="0"/>
                      </a:moveTo>
                      <a:cubicBezTo>
                        <a:pt x="620" y="0"/>
                        <a:pt x="0" y="620"/>
                        <a:pt x="0" y="1372"/>
                      </a:cubicBezTo>
                      <a:lnTo>
                        <a:pt x="0" y="15074"/>
                      </a:lnTo>
                      <a:cubicBezTo>
                        <a:pt x="0" y="15826"/>
                        <a:pt x="620" y="16446"/>
                        <a:pt x="1372" y="16446"/>
                      </a:cubicBezTo>
                      <a:cubicBezTo>
                        <a:pt x="2124" y="16446"/>
                        <a:pt x="2744" y="15826"/>
                        <a:pt x="2744" y="15074"/>
                      </a:cubicBezTo>
                      <a:lnTo>
                        <a:pt x="2744" y="1372"/>
                      </a:lnTo>
                      <a:cubicBezTo>
                        <a:pt x="2744" y="620"/>
                        <a:pt x="2124" y="0"/>
                        <a:pt x="13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3" name="Google Shape;333;p34"/>
                <p:cNvSpPr/>
                <p:nvPr/>
              </p:nvSpPr>
              <p:spPr>
                <a:xfrm>
                  <a:off x="-5947925" y="2976727"/>
                  <a:ext cx="472610" cy="2627043"/>
                </a:xfrm>
                <a:custGeom>
                  <a:rect b="b" l="l" r="r" t="t"/>
                  <a:pathLst>
                    <a:path extrusionOk="0" h="7444" w="4136">
                      <a:moveTo>
                        <a:pt x="1" y="0"/>
                      </a:moveTo>
                      <a:lnTo>
                        <a:pt x="1" y="7443"/>
                      </a:lnTo>
                      <a:lnTo>
                        <a:pt x="4136" y="7443"/>
                      </a:lnTo>
                      <a:lnTo>
                        <a:pt x="4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34"/>
                <p:cNvSpPr/>
                <p:nvPr/>
              </p:nvSpPr>
              <p:spPr>
                <a:xfrm>
                  <a:off x="-6146171" y="5830113"/>
                  <a:ext cx="541388" cy="309396"/>
                </a:xfrm>
                <a:custGeom>
                  <a:rect b="b" l="l" r="r" t="t"/>
                  <a:pathLst>
                    <a:path extrusionOk="0" h="2708" w="4738">
                      <a:moveTo>
                        <a:pt x="1955" y="1"/>
                      </a:moveTo>
                      <a:lnTo>
                        <a:pt x="1955" y="1110"/>
                      </a:lnTo>
                      <a:lnTo>
                        <a:pt x="1" y="2707"/>
                      </a:lnTo>
                      <a:lnTo>
                        <a:pt x="4737" y="2707"/>
                      </a:lnTo>
                      <a:lnTo>
                        <a:pt x="47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" name="Google Shape;335;p34"/>
                <p:cNvSpPr/>
                <p:nvPr/>
              </p:nvSpPr>
              <p:spPr>
                <a:xfrm>
                  <a:off x="-5946075" y="2035638"/>
                  <a:ext cx="963666" cy="1451692"/>
                </a:xfrm>
                <a:custGeom>
                  <a:rect b="b" l="l" r="r" t="t"/>
                  <a:pathLst>
                    <a:path extrusionOk="0" h="12706" w="13064">
                      <a:moveTo>
                        <a:pt x="1655" y="0"/>
                      </a:moveTo>
                      <a:lnTo>
                        <a:pt x="1655" y="19"/>
                      </a:lnTo>
                      <a:cubicBezTo>
                        <a:pt x="734" y="19"/>
                        <a:pt x="1" y="752"/>
                        <a:pt x="1" y="1654"/>
                      </a:cubicBezTo>
                      <a:lnTo>
                        <a:pt x="1" y="6184"/>
                      </a:lnTo>
                      <a:cubicBezTo>
                        <a:pt x="1" y="9774"/>
                        <a:pt x="2933" y="12706"/>
                        <a:pt x="6523" y="12706"/>
                      </a:cubicBezTo>
                      <a:cubicBezTo>
                        <a:pt x="10132" y="12706"/>
                        <a:pt x="13064" y="9774"/>
                        <a:pt x="13064" y="6184"/>
                      </a:cubicBezTo>
                      <a:lnTo>
                        <a:pt x="13064" y="1485"/>
                      </a:lnTo>
                      <a:cubicBezTo>
                        <a:pt x="13064" y="658"/>
                        <a:pt x="12406" y="0"/>
                        <a:pt x="115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" name="Google Shape;336;p34"/>
                <p:cNvSpPr/>
                <p:nvPr/>
              </p:nvSpPr>
              <p:spPr>
                <a:xfrm>
                  <a:off x="-5589932" y="1462197"/>
                  <a:ext cx="270694" cy="723790"/>
                </a:xfrm>
                <a:custGeom>
                  <a:rect b="b" l="l" r="r" t="t"/>
                  <a:pathLst>
                    <a:path extrusionOk="0" h="6335" w="2369">
                      <a:moveTo>
                        <a:pt x="1185" y="1"/>
                      </a:moveTo>
                      <a:cubicBezTo>
                        <a:pt x="593" y="1"/>
                        <a:pt x="1" y="395"/>
                        <a:pt x="1" y="1185"/>
                      </a:cubicBezTo>
                      <a:lnTo>
                        <a:pt x="1" y="5151"/>
                      </a:lnTo>
                      <a:cubicBezTo>
                        <a:pt x="1" y="5809"/>
                        <a:pt x="527" y="6335"/>
                        <a:pt x="1166" y="6335"/>
                      </a:cubicBezTo>
                      <a:cubicBezTo>
                        <a:pt x="1824" y="6335"/>
                        <a:pt x="2369" y="5809"/>
                        <a:pt x="2369" y="5151"/>
                      </a:cubicBezTo>
                      <a:lnTo>
                        <a:pt x="2369" y="1185"/>
                      </a:lnTo>
                      <a:cubicBezTo>
                        <a:pt x="2369" y="395"/>
                        <a:pt x="1777" y="1"/>
                        <a:pt x="11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" name="Google Shape;337;p34"/>
                <p:cNvSpPr/>
                <p:nvPr/>
              </p:nvSpPr>
              <p:spPr>
                <a:xfrm>
                  <a:off x="-6717379" y="-597225"/>
                  <a:ext cx="2497833" cy="1843921"/>
                </a:xfrm>
                <a:custGeom>
                  <a:rect b="b" l="l" r="r" t="t"/>
                  <a:pathLst>
                    <a:path extrusionOk="0" h="16139" w="21860">
                      <a:moveTo>
                        <a:pt x="7784" y="1"/>
                      </a:moveTo>
                      <a:cubicBezTo>
                        <a:pt x="3477" y="1"/>
                        <a:pt x="0" y="3508"/>
                        <a:pt x="19" y="7801"/>
                      </a:cubicBezTo>
                      <a:lnTo>
                        <a:pt x="19" y="13214"/>
                      </a:lnTo>
                      <a:cubicBezTo>
                        <a:pt x="19" y="15604"/>
                        <a:pt x="1082" y="16139"/>
                        <a:pt x="2763" y="16139"/>
                      </a:cubicBezTo>
                      <a:cubicBezTo>
                        <a:pt x="4122" y="16139"/>
                        <a:pt x="5886" y="15789"/>
                        <a:pt x="7819" y="15789"/>
                      </a:cubicBezTo>
                      <a:lnTo>
                        <a:pt x="14059" y="15789"/>
                      </a:lnTo>
                      <a:cubicBezTo>
                        <a:pt x="15979" y="15789"/>
                        <a:pt x="17738" y="16137"/>
                        <a:pt x="19098" y="16137"/>
                      </a:cubicBezTo>
                      <a:cubicBezTo>
                        <a:pt x="20786" y="16137"/>
                        <a:pt x="21859" y="15600"/>
                        <a:pt x="21859" y="13195"/>
                      </a:cubicBezTo>
                      <a:lnTo>
                        <a:pt x="21859" y="7801"/>
                      </a:lnTo>
                      <a:cubicBezTo>
                        <a:pt x="21859" y="3478"/>
                        <a:pt x="18363" y="1"/>
                        <a:pt x="14059" y="1"/>
                      </a:cubicBezTo>
                      <a:lnTo>
                        <a:pt x="7819" y="1"/>
                      </a:lnTo>
                      <a:cubicBezTo>
                        <a:pt x="7807" y="1"/>
                        <a:pt x="7796" y="1"/>
                        <a:pt x="778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34"/>
                <p:cNvSpPr/>
                <p:nvPr/>
              </p:nvSpPr>
              <p:spPr>
                <a:xfrm>
                  <a:off x="-6573520" y="-139753"/>
                  <a:ext cx="2222911" cy="2085222"/>
                </a:xfrm>
                <a:custGeom>
                  <a:rect b="b" l="l" r="r" t="t"/>
                  <a:pathLst>
                    <a:path extrusionOk="0" h="18251" w="19454">
                      <a:moveTo>
                        <a:pt x="5432" y="0"/>
                      </a:moveTo>
                      <a:cubicBezTo>
                        <a:pt x="2425" y="0"/>
                        <a:pt x="0" y="2425"/>
                        <a:pt x="0" y="5432"/>
                      </a:cubicBezTo>
                      <a:lnTo>
                        <a:pt x="0" y="12800"/>
                      </a:lnTo>
                      <a:cubicBezTo>
                        <a:pt x="0" y="15826"/>
                        <a:pt x="2425" y="18251"/>
                        <a:pt x="5432" y="18251"/>
                      </a:cubicBezTo>
                      <a:lnTo>
                        <a:pt x="14022" y="18251"/>
                      </a:lnTo>
                      <a:cubicBezTo>
                        <a:pt x="17029" y="18251"/>
                        <a:pt x="19454" y="15826"/>
                        <a:pt x="19454" y="12800"/>
                      </a:cubicBezTo>
                      <a:lnTo>
                        <a:pt x="19454" y="5432"/>
                      </a:lnTo>
                      <a:cubicBezTo>
                        <a:pt x="19454" y="2425"/>
                        <a:pt x="17029" y="0"/>
                        <a:pt x="1402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34"/>
                <p:cNvSpPr/>
                <p:nvPr/>
              </p:nvSpPr>
              <p:spPr>
                <a:xfrm>
                  <a:off x="-6826958" y="802382"/>
                  <a:ext cx="517735" cy="472091"/>
                </a:xfrm>
                <a:custGeom>
                  <a:rect b="b" l="l" r="r" t="t"/>
                  <a:pathLst>
                    <a:path extrusionOk="0" h="4132" w="4531">
                      <a:moveTo>
                        <a:pt x="2265" y="1"/>
                      </a:moveTo>
                      <a:cubicBezTo>
                        <a:pt x="1739" y="1"/>
                        <a:pt x="1213" y="203"/>
                        <a:pt x="809" y="607"/>
                      </a:cubicBezTo>
                      <a:cubicBezTo>
                        <a:pt x="1" y="1415"/>
                        <a:pt x="1" y="2731"/>
                        <a:pt x="809" y="3539"/>
                      </a:cubicBezTo>
                      <a:cubicBezTo>
                        <a:pt x="1213" y="3934"/>
                        <a:pt x="1739" y="4131"/>
                        <a:pt x="2265" y="4131"/>
                      </a:cubicBezTo>
                      <a:cubicBezTo>
                        <a:pt x="2792" y="4131"/>
                        <a:pt x="3318" y="3934"/>
                        <a:pt x="3722" y="3539"/>
                      </a:cubicBezTo>
                      <a:cubicBezTo>
                        <a:pt x="4530" y="2731"/>
                        <a:pt x="4530" y="1415"/>
                        <a:pt x="3722" y="607"/>
                      </a:cubicBezTo>
                      <a:cubicBezTo>
                        <a:pt x="3318" y="203"/>
                        <a:pt x="2792" y="1"/>
                        <a:pt x="22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34"/>
                <p:cNvSpPr/>
                <p:nvPr/>
              </p:nvSpPr>
              <p:spPr>
                <a:xfrm>
                  <a:off x="-4374388" y="912523"/>
                  <a:ext cx="152658" cy="255583"/>
                </a:xfrm>
                <a:custGeom>
                  <a:rect b="b" l="l" r="r" t="t"/>
                  <a:pathLst>
                    <a:path extrusionOk="0" h="2237" w="1336">
                      <a:moveTo>
                        <a:pt x="226" y="0"/>
                      </a:moveTo>
                      <a:cubicBezTo>
                        <a:pt x="1" y="38"/>
                        <a:pt x="1" y="338"/>
                        <a:pt x="226" y="376"/>
                      </a:cubicBezTo>
                      <a:cubicBezTo>
                        <a:pt x="1223" y="376"/>
                        <a:pt x="1223" y="1861"/>
                        <a:pt x="226" y="1861"/>
                      </a:cubicBezTo>
                      <a:cubicBezTo>
                        <a:pt x="114" y="1861"/>
                        <a:pt x="38" y="1955"/>
                        <a:pt x="38" y="2049"/>
                      </a:cubicBezTo>
                      <a:cubicBezTo>
                        <a:pt x="38" y="2143"/>
                        <a:pt x="114" y="2237"/>
                        <a:pt x="208" y="2237"/>
                      </a:cubicBezTo>
                      <a:lnTo>
                        <a:pt x="226" y="2237"/>
                      </a:lnTo>
                      <a:cubicBezTo>
                        <a:pt x="828" y="2237"/>
                        <a:pt x="1335" y="1729"/>
                        <a:pt x="1335" y="1128"/>
                      </a:cubicBezTo>
                      <a:cubicBezTo>
                        <a:pt x="1335" y="508"/>
                        <a:pt x="828" y="0"/>
                        <a:pt x="22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34"/>
                <p:cNvSpPr/>
                <p:nvPr/>
              </p:nvSpPr>
              <p:spPr>
                <a:xfrm>
                  <a:off x="-4370046" y="1017750"/>
                  <a:ext cx="120321" cy="150356"/>
                </a:xfrm>
                <a:custGeom>
                  <a:rect b="b" l="l" r="r" t="t"/>
                  <a:pathLst>
                    <a:path extrusionOk="0" h="1316" w="1053">
                      <a:moveTo>
                        <a:pt x="188" y="0"/>
                      </a:moveTo>
                      <a:cubicBezTo>
                        <a:pt x="76" y="0"/>
                        <a:pt x="0" y="94"/>
                        <a:pt x="0" y="188"/>
                      </a:cubicBezTo>
                      <a:cubicBezTo>
                        <a:pt x="0" y="301"/>
                        <a:pt x="76" y="376"/>
                        <a:pt x="188" y="376"/>
                      </a:cubicBezTo>
                      <a:cubicBezTo>
                        <a:pt x="564" y="376"/>
                        <a:pt x="564" y="940"/>
                        <a:pt x="188" y="940"/>
                      </a:cubicBezTo>
                      <a:cubicBezTo>
                        <a:pt x="76" y="940"/>
                        <a:pt x="0" y="1034"/>
                        <a:pt x="0" y="1128"/>
                      </a:cubicBezTo>
                      <a:cubicBezTo>
                        <a:pt x="0" y="1222"/>
                        <a:pt x="76" y="1316"/>
                        <a:pt x="170" y="1316"/>
                      </a:cubicBezTo>
                      <a:lnTo>
                        <a:pt x="188" y="1297"/>
                      </a:lnTo>
                      <a:cubicBezTo>
                        <a:pt x="1053" y="1297"/>
                        <a:pt x="1053" y="0"/>
                        <a:pt x="18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34"/>
                <p:cNvSpPr/>
                <p:nvPr/>
              </p:nvSpPr>
              <p:spPr>
                <a:xfrm>
                  <a:off x="-6734632" y="912408"/>
                  <a:ext cx="199164" cy="255697"/>
                </a:xfrm>
                <a:custGeom>
                  <a:rect b="b" l="l" r="r" t="t"/>
                  <a:pathLst>
                    <a:path extrusionOk="0" h="2238" w="1743">
                      <a:moveTo>
                        <a:pt x="1503" y="0"/>
                      </a:moveTo>
                      <a:cubicBezTo>
                        <a:pt x="1497" y="0"/>
                        <a:pt x="1491" y="1"/>
                        <a:pt x="1486" y="1"/>
                      </a:cubicBezTo>
                      <a:cubicBezTo>
                        <a:pt x="1" y="1"/>
                        <a:pt x="1" y="2238"/>
                        <a:pt x="1486" y="2238"/>
                      </a:cubicBezTo>
                      <a:cubicBezTo>
                        <a:pt x="1580" y="2238"/>
                        <a:pt x="1674" y="2144"/>
                        <a:pt x="1674" y="2050"/>
                      </a:cubicBezTo>
                      <a:cubicBezTo>
                        <a:pt x="1674" y="1956"/>
                        <a:pt x="1580" y="1862"/>
                        <a:pt x="1486" y="1862"/>
                      </a:cubicBezTo>
                      <a:cubicBezTo>
                        <a:pt x="471" y="1862"/>
                        <a:pt x="471" y="377"/>
                        <a:pt x="1486" y="377"/>
                      </a:cubicBezTo>
                      <a:cubicBezTo>
                        <a:pt x="1491" y="377"/>
                        <a:pt x="1497" y="378"/>
                        <a:pt x="1503" y="378"/>
                      </a:cubicBezTo>
                      <a:cubicBezTo>
                        <a:pt x="1743" y="378"/>
                        <a:pt x="1743" y="0"/>
                        <a:pt x="150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Google Shape;343;p34"/>
                <p:cNvSpPr/>
                <p:nvPr/>
              </p:nvSpPr>
              <p:spPr>
                <a:xfrm>
                  <a:off x="-6663789" y="1019807"/>
                  <a:ext cx="120435" cy="148300"/>
                </a:xfrm>
                <a:custGeom>
                  <a:rect b="b" l="l" r="r" t="t"/>
                  <a:pathLst>
                    <a:path extrusionOk="0" h="1298" w="1054">
                      <a:moveTo>
                        <a:pt x="866" y="1"/>
                      </a:moveTo>
                      <a:cubicBezTo>
                        <a:pt x="1" y="1"/>
                        <a:pt x="1" y="1298"/>
                        <a:pt x="866" y="1298"/>
                      </a:cubicBezTo>
                      <a:cubicBezTo>
                        <a:pt x="960" y="1298"/>
                        <a:pt x="1054" y="1204"/>
                        <a:pt x="1054" y="1110"/>
                      </a:cubicBezTo>
                      <a:cubicBezTo>
                        <a:pt x="1054" y="997"/>
                        <a:pt x="960" y="922"/>
                        <a:pt x="866" y="922"/>
                      </a:cubicBezTo>
                      <a:cubicBezTo>
                        <a:pt x="490" y="922"/>
                        <a:pt x="490" y="358"/>
                        <a:pt x="866" y="358"/>
                      </a:cubicBezTo>
                      <a:cubicBezTo>
                        <a:pt x="960" y="358"/>
                        <a:pt x="1054" y="264"/>
                        <a:pt x="1054" y="170"/>
                      </a:cubicBezTo>
                      <a:cubicBezTo>
                        <a:pt x="1035" y="76"/>
                        <a:pt x="960" y="1"/>
                        <a:pt x="86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34"/>
                <p:cNvSpPr/>
                <p:nvPr/>
              </p:nvSpPr>
              <p:spPr>
                <a:xfrm>
                  <a:off x="-5947925" y="2035638"/>
                  <a:ext cx="963699" cy="1433413"/>
                </a:xfrm>
                <a:custGeom>
                  <a:rect b="b" l="l" r="r" t="t"/>
                  <a:pathLst>
                    <a:path extrusionOk="0" h="12707" w="13045">
                      <a:moveTo>
                        <a:pt x="2557" y="1"/>
                      </a:moveTo>
                      <a:lnTo>
                        <a:pt x="2557" y="809"/>
                      </a:lnTo>
                      <a:cubicBezTo>
                        <a:pt x="2557" y="2218"/>
                        <a:pt x="1410" y="3365"/>
                        <a:pt x="1" y="3365"/>
                      </a:cubicBezTo>
                      <a:lnTo>
                        <a:pt x="1" y="6184"/>
                      </a:lnTo>
                      <a:cubicBezTo>
                        <a:pt x="1" y="9793"/>
                        <a:pt x="2914" y="12706"/>
                        <a:pt x="6523" y="12706"/>
                      </a:cubicBezTo>
                      <a:cubicBezTo>
                        <a:pt x="10131" y="12706"/>
                        <a:pt x="13045" y="9793"/>
                        <a:pt x="13045" y="6184"/>
                      </a:cubicBezTo>
                      <a:lnTo>
                        <a:pt x="13045" y="3365"/>
                      </a:lnTo>
                      <a:cubicBezTo>
                        <a:pt x="11748" y="3365"/>
                        <a:pt x="10676" y="2294"/>
                        <a:pt x="10676" y="997"/>
                      </a:cubicBezTo>
                      <a:lnTo>
                        <a:pt x="10676" y="1"/>
                      </a:lnTo>
                      <a:lnTo>
                        <a:pt x="8985" y="1"/>
                      </a:lnTo>
                      <a:lnTo>
                        <a:pt x="8985" y="921"/>
                      </a:lnTo>
                      <a:cubicBezTo>
                        <a:pt x="8985" y="2275"/>
                        <a:pt x="7895" y="3365"/>
                        <a:pt x="6541" y="3365"/>
                      </a:cubicBezTo>
                      <a:cubicBezTo>
                        <a:pt x="5188" y="3365"/>
                        <a:pt x="4098" y="2275"/>
                        <a:pt x="4098" y="921"/>
                      </a:cubicBezTo>
                      <a:lnTo>
                        <a:pt x="409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34"/>
                <p:cNvSpPr/>
                <p:nvPr/>
              </p:nvSpPr>
              <p:spPr>
                <a:xfrm>
                  <a:off x="-5947925" y="2927263"/>
                  <a:ext cx="963685" cy="612600"/>
                </a:xfrm>
                <a:custGeom>
                  <a:rect b="b" l="l" r="r" t="t"/>
                  <a:pathLst>
                    <a:path extrusionOk="0" h="5000" w="12688">
                      <a:moveTo>
                        <a:pt x="1" y="0"/>
                      </a:moveTo>
                      <a:cubicBezTo>
                        <a:pt x="696" y="2932"/>
                        <a:pt x="3328" y="5000"/>
                        <a:pt x="6335" y="5000"/>
                      </a:cubicBezTo>
                      <a:cubicBezTo>
                        <a:pt x="9361" y="5000"/>
                        <a:pt x="11974" y="2932"/>
                        <a:pt x="1268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34"/>
                <p:cNvSpPr/>
                <p:nvPr/>
              </p:nvSpPr>
              <p:spPr>
                <a:xfrm>
                  <a:off x="-6001978" y="572944"/>
                  <a:ext cx="250593" cy="112939"/>
                </a:xfrm>
                <a:custGeom>
                  <a:rect b="b" l="l" r="r" t="t"/>
                  <a:pathLst>
                    <a:path extrusionOk="0" h="1894" w="4203">
                      <a:moveTo>
                        <a:pt x="2129" y="1"/>
                      </a:moveTo>
                      <a:cubicBezTo>
                        <a:pt x="1422" y="1"/>
                        <a:pt x="714" y="335"/>
                        <a:pt x="280" y="1010"/>
                      </a:cubicBezTo>
                      <a:cubicBezTo>
                        <a:pt x="0" y="1392"/>
                        <a:pt x="368" y="1774"/>
                        <a:pt x="748" y="1774"/>
                      </a:cubicBezTo>
                      <a:cubicBezTo>
                        <a:pt x="905" y="1774"/>
                        <a:pt x="1065" y="1709"/>
                        <a:pt x="1181" y="1550"/>
                      </a:cubicBezTo>
                      <a:cubicBezTo>
                        <a:pt x="1398" y="1216"/>
                        <a:pt x="1747" y="1052"/>
                        <a:pt x="2099" y="1052"/>
                      </a:cubicBezTo>
                      <a:cubicBezTo>
                        <a:pt x="2504" y="1052"/>
                        <a:pt x="2913" y="1270"/>
                        <a:pt x="3125" y="1695"/>
                      </a:cubicBezTo>
                      <a:cubicBezTo>
                        <a:pt x="3243" y="1834"/>
                        <a:pt x="3392" y="1893"/>
                        <a:pt x="3537" y="1893"/>
                      </a:cubicBezTo>
                      <a:cubicBezTo>
                        <a:pt x="3881" y="1893"/>
                        <a:pt x="4202" y="1559"/>
                        <a:pt x="4025" y="1154"/>
                      </a:cubicBezTo>
                      <a:lnTo>
                        <a:pt x="4061" y="1154"/>
                      </a:lnTo>
                      <a:cubicBezTo>
                        <a:pt x="3650" y="389"/>
                        <a:pt x="2890" y="1"/>
                        <a:pt x="212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34"/>
                <p:cNvSpPr/>
                <p:nvPr/>
              </p:nvSpPr>
              <p:spPr>
                <a:xfrm>
                  <a:off x="-5190218" y="577536"/>
                  <a:ext cx="256615" cy="116875"/>
                </a:xfrm>
                <a:custGeom>
                  <a:rect b="b" l="l" r="r" t="t"/>
                  <a:pathLst>
                    <a:path extrusionOk="0" h="1960" w="4304">
                      <a:moveTo>
                        <a:pt x="2143" y="1"/>
                      </a:moveTo>
                      <a:cubicBezTo>
                        <a:pt x="1427" y="1"/>
                        <a:pt x="712" y="343"/>
                        <a:pt x="276" y="1041"/>
                      </a:cubicBezTo>
                      <a:cubicBezTo>
                        <a:pt x="0" y="1417"/>
                        <a:pt x="370" y="1793"/>
                        <a:pt x="741" y="1793"/>
                      </a:cubicBezTo>
                      <a:cubicBezTo>
                        <a:pt x="904" y="1793"/>
                        <a:pt x="1066" y="1721"/>
                        <a:pt x="1176" y="1545"/>
                      </a:cubicBezTo>
                      <a:cubicBezTo>
                        <a:pt x="1407" y="1216"/>
                        <a:pt x="1758" y="1060"/>
                        <a:pt x="2109" y="1060"/>
                      </a:cubicBezTo>
                      <a:cubicBezTo>
                        <a:pt x="2525" y="1060"/>
                        <a:pt x="2942" y="1279"/>
                        <a:pt x="3156" y="1690"/>
                      </a:cubicBezTo>
                      <a:cubicBezTo>
                        <a:pt x="3258" y="1881"/>
                        <a:pt x="3419" y="1960"/>
                        <a:pt x="3582" y="1960"/>
                      </a:cubicBezTo>
                      <a:cubicBezTo>
                        <a:pt x="3940" y="1960"/>
                        <a:pt x="4304" y="1581"/>
                        <a:pt x="4057" y="1185"/>
                      </a:cubicBezTo>
                      <a:lnTo>
                        <a:pt x="4093" y="1149"/>
                      </a:lnTo>
                      <a:cubicBezTo>
                        <a:pt x="3666" y="389"/>
                        <a:pt x="2904" y="1"/>
                        <a:pt x="214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34"/>
                <p:cNvSpPr/>
                <p:nvPr/>
              </p:nvSpPr>
              <p:spPr>
                <a:xfrm>
                  <a:off x="-5562918" y="843307"/>
                  <a:ext cx="176661" cy="318245"/>
                </a:xfrm>
                <a:custGeom>
                  <a:rect b="b" l="l" r="r" t="t"/>
                  <a:pathLst>
                    <a:path extrusionOk="0" h="5337" w="2963">
                      <a:moveTo>
                        <a:pt x="2014" y="0"/>
                      </a:moveTo>
                      <a:cubicBezTo>
                        <a:pt x="1852" y="0"/>
                        <a:pt x="1701" y="108"/>
                        <a:pt x="1738" y="329"/>
                      </a:cubicBezTo>
                      <a:lnTo>
                        <a:pt x="1918" y="2345"/>
                      </a:lnTo>
                      <a:cubicBezTo>
                        <a:pt x="1979" y="2860"/>
                        <a:pt x="2064" y="4772"/>
                        <a:pt x="1215" y="4772"/>
                      </a:cubicBezTo>
                      <a:cubicBezTo>
                        <a:pt x="1053" y="4772"/>
                        <a:pt x="858" y="4703"/>
                        <a:pt x="622" y="4542"/>
                      </a:cubicBezTo>
                      <a:cubicBezTo>
                        <a:pt x="559" y="4498"/>
                        <a:pt x="498" y="4479"/>
                        <a:pt x="441" y="4479"/>
                      </a:cubicBezTo>
                      <a:cubicBezTo>
                        <a:pt x="170" y="4479"/>
                        <a:pt x="0" y="4903"/>
                        <a:pt x="298" y="5082"/>
                      </a:cubicBezTo>
                      <a:cubicBezTo>
                        <a:pt x="542" y="5256"/>
                        <a:pt x="816" y="5337"/>
                        <a:pt x="1086" y="5337"/>
                      </a:cubicBezTo>
                      <a:cubicBezTo>
                        <a:pt x="1653" y="5337"/>
                        <a:pt x="2203" y="4983"/>
                        <a:pt x="2422" y="4398"/>
                      </a:cubicBezTo>
                      <a:cubicBezTo>
                        <a:pt x="2962" y="3246"/>
                        <a:pt x="2494" y="1517"/>
                        <a:pt x="2350" y="293"/>
                      </a:cubicBezTo>
                      <a:cubicBezTo>
                        <a:pt x="2333" y="99"/>
                        <a:pt x="2168" y="0"/>
                        <a:pt x="201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34"/>
                <p:cNvSpPr/>
                <p:nvPr/>
              </p:nvSpPr>
              <p:spPr>
                <a:xfrm>
                  <a:off x="-5289728" y="770916"/>
                  <a:ext cx="468096" cy="424506"/>
                </a:xfrm>
                <a:custGeom>
                  <a:rect b="b" l="l" r="r" t="t"/>
                  <a:pathLst>
                    <a:path extrusionOk="0" h="7119" w="7851">
                      <a:moveTo>
                        <a:pt x="3900" y="1"/>
                      </a:moveTo>
                      <a:cubicBezTo>
                        <a:pt x="2278" y="1"/>
                        <a:pt x="837" y="1104"/>
                        <a:pt x="469" y="2731"/>
                      </a:cubicBezTo>
                      <a:cubicBezTo>
                        <a:pt x="1" y="4640"/>
                        <a:pt x="1189" y="6584"/>
                        <a:pt x="3097" y="7016"/>
                      </a:cubicBezTo>
                      <a:cubicBezTo>
                        <a:pt x="3379" y="7085"/>
                        <a:pt x="3660" y="7118"/>
                        <a:pt x="3937" y="7118"/>
                      </a:cubicBezTo>
                      <a:cubicBezTo>
                        <a:pt x="5537" y="7118"/>
                        <a:pt x="6983" y="6015"/>
                        <a:pt x="7382" y="4388"/>
                      </a:cubicBezTo>
                      <a:cubicBezTo>
                        <a:pt x="7850" y="2479"/>
                        <a:pt x="6662" y="535"/>
                        <a:pt x="4753" y="103"/>
                      </a:cubicBezTo>
                      <a:cubicBezTo>
                        <a:pt x="4467" y="34"/>
                        <a:pt x="4181" y="1"/>
                        <a:pt x="390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" name="Google Shape;350;p34"/>
                <p:cNvSpPr/>
                <p:nvPr/>
              </p:nvSpPr>
              <p:spPr>
                <a:xfrm>
                  <a:off x="-5259678" y="770260"/>
                  <a:ext cx="405791" cy="302086"/>
                </a:xfrm>
                <a:custGeom>
                  <a:rect b="b" l="l" r="r" t="t"/>
                  <a:pathLst>
                    <a:path extrusionOk="0" h="5066" w="6806">
                      <a:moveTo>
                        <a:pt x="3421" y="1"/>
                      </a:moveTo>
                      <a:cubicBezTo>
                        <a:pt x="2925" y="1"/>
                        <a:pt x="2422" y="106"/>
                        <a:pt x="1945" y="330"/>
                      </a:cubicBezTo>
                      <a:cubicBezTo>
                        <a:pt x="1009" y="762"/>
                        <a:pt x="325" y="1554"/>
                        <a:pt x="1" y="2526"/>
                      </a:cubicBezTo>
                      <a:cubicBezTo>
                        <a:pt x="73" y="2670"/>
                        <a:pt x="109" y="2850"/>
                        <a:pt x="181" y="2994"/>
                      </a:cubicBezTo>
                      <a:cubicBezTo>
                        <a:pt x="821" y="4392"/>
                        <a:pt x="2107" y="5065"/>
                        <a:pt x="3390" y="5065"/>
                      </a:cubicBezTo>
                      <a:cubicBezTo>
                        <a:pt x="4850" y="5065"/>
                        <a:pt x="6308" y="4194"/>
                        <a:pt x="6806" y="2526"/>
                      </a:cubicBezTo>
                      <a:cubicBezTo>
                        <a:pt x="6770" y="2382"/>
                        <a:pt x="6698" y="2238"/>
                        <a:pt x="6662" y="2058"/>
                      </a:cubicBezTo>
                      <a:cubicBezTo>
                        <a:pt x="6057" y="770"/>
                        <a:pt x="4763" y="1"/>
                        <a:pt x="342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34"/>
                <p:cNvSpPr/>
                <p:nvPr/>
              </p:nvSpPr>
              <p:spPr>
                <a:xfrm>
                  <a:off x="-6120568" y="770916"/>
                  <a:ext cx="465950" cy="425818"/>
                </a:xfrm>
                <a:custGeom>
                  <a:rect b="b" l="l" r="r" t="t"/>
                  <a:pathLst>
                    <a:path extrusionOk="0" h="7141" w="7815">
                      <a:moveTo>
                        <a:pt x="3880" y="1"/>
                      </a:moveTo>
                      <a:cubicBezTo>
                        <a:pt x="2279" y="1"/>
                        <a:pt x="832" y="1109"/>
                        <a:pt x="433" y="2767"/>
                      </a:cubicBezTo>
                      <a:cubicBezTo>
                        <a:pt x="1" y="4676"/>
                        <a:pt x="1153" y="6584"/>
                        <a:pt x="3098" y="7052"/>
                      </a:cubicBezTo>
                      <a:cubicBezTo>
                        <a:pt x="3362" y="7112"/>
                        <a:pt x="3627" y="7141"/>
                        <a:pt x="3888" y="7141"/>
                      </a:cubicBezTo>
                      <a:cubicBezTo>
                        <a:pt x="5507" y="7141"/>
                        <a:pt x="6979" y="6031"/>
                        <a:pt x="7382" y="4388"/>
                      </a:cubicBezTo>
                      <a:cubicBezTo>
                        <a:pt x="7814" y="2479"/>
                        <a:pt x="6626" y="571"/>
                        <a:pt x="4718" y="103"/>
                      </a:cubicBezTo>
                      <a:cubicBezTo>
                        <a:pt x="4437" y="34"/>
                        <a:pt x="4156" y="1"/>
                        <a:pt x="388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" name="Google Shape;352;p34"/>
                <p:cNvSpPr/>
                <p:nvPr/>
              </p:nvSpPr>
              <p:spPr>
                <a:xfrm>
                  <a:off x="-6090458" y="771214"/>
                  <a:ext cx="405791" cy="300297"/>
                </a:xfrm>
                <a:custGeom>
                  <a:rect b="b" l="l" r="r" t="t"/>
                  <a:pathLst>
                    <a:path extrusionOk="0" h="5036" w="6806">
                      <a:moveTo>
                        <a:pt x="3385" y="1"/>
                      </a:moveTo>
                      <a:cubicBezTo>
                        <a:pt x="2892" y="1"/>
                        <a:pt x="2390" y="102"/>
                        <a:pt x="1908" y="314"/>
                      </a:cubicBezTo>
                      <a:cubicBezTo>
                        <a:pt x="1008" y="746"/>
                        <a:pt x="288" y="1538"/>
                        <a:pt x="0" y="2510"/>
                      </a:cubicBezTo>
                      <a:cubicBezTo>
                        <a:pt x="36" y="2654"/>
                        <a:pt x="108" y="2834"/>
                        <a:pt x="180" y="2978"/>
                      </a:cubicBezTo>
                      <a:cubicBezTo>
                        <a:pt x="822" y="4363"/>
                        <a:pt x="2113" y="5035"/>
                        <a:pt x="3400" y="5035"/>
                      </a:cubicBezTo>
                      <a:cubicBezTo>
                        <a:pt x="4857" y="5035"/>
                        <a:pt x="6308" y="4174"/>
                        <a:pt x="6805" y="2510"/>
                      </a:cubicBezTo>
                      <a:cubicBezTo>
                        <a:pt x="6769" y="2366"/>
                        <a:pt x="6697" y="2222"/>
                        <a:pt x="6625" y="2078"/>
                      </a:cubicBezTo>
                      <a:cubicBezTo>
                        <a:pt x="6019" y="759"/>
                        <a:pt x="4736" y="1"/>
                        <a:pt x="33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3" name="Google Shape;353;p34"/>
                <p:cNvSpPr/>
                <p:nvPr/>
              </p:nvSpPr>
              <p:spPr>
                <a:xfrm>
                  <a:off x="-6647625" y="-389887"/>
                  <a:ext cx="2375830" cy="1020183"/>
                </a:xfrm>
                <a:custGeom>
                  <a:rect b="b" l="l" r="r" t="t"/>
                  <a:pathLst>
                    <a:path extrusionOk="0" h="8929" w="20826">
                      <a:moveTo>
                        <a:pt x="12386" y="1"/>
                      </a:moveTo>
                      <a:cubicBezTo>
                        <a:pt x="4906" y="1"/>
                        <a:pt x="3120" y="1298"/>
                        <a:pt x="3120" y="1298"/>
                      </a:cubicBezTo>
                      <a:cubicBezTo>
                        <a:pt x="3252" y="1580"/>
                        <a:pt x="3383" y="1862"/>
                        <a:pt x="3552" y="2125"/>
                      </a:cubicBezTo>
                      <a:cubicBezTo>
                        <a:pt x="0" y="4906"/>
                        <a:pt x="357" y="8459"/>
                        <a:pt x="357" y="8459"/>
                      </a:cubicBezTo>
                      <a:cubicBezTo>
                        <a:pt x="2669" y="8045"/>
                        <a:pt x="3891" y="5358"/>
                        <a:pt x="4455" y="3384"/>
                      </a:cubicBezTo>
                      <a:cubicBezTo>
                        <a:pt x="5827" y="5000"/>
                        <a:pt x="8383" y="6993"/>
                        <a:pt x="12706" y="6993"/>
                      </a:cubicBezTo>
                      <a:cubicBezTo>
                        <a:pt x="20017" y="6993"/>
                        <a:pt x="20825" y="8929"/>
                        <a:pt x="20825" y="8929"/>
                      </a:cubicBezTo>
                      <a:cubicBezTo>
                        <a:pt x="20825" y="8929"/>
                        <a:pt x="19848" y="1"/>
                        <a:pt x="123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34"/>
                <p:cNvSpPr/>
                <p:nvPr/>
              </p:nvSpPr>
              <p:spPr>
                <a:xfrm>
                  <a:off x="-5597601" y="1241124"/>
                  <a:ext cx="216336" cy="201959"/>
                </a:xfrm>
                <a:custGeom>
                  <a:rect b="b" l="l" r="r" t="t"/>
                  <a:pathLst>
                    <a:path extrusionOk="0" h="1768" w="1862">
                      <a:moveTo>
                        <a:pt x="1" y="1"/>
                      </a:moveTo>
                      <a:lnTo>
                        <a:pt x="1" y="828"/>
                      </a:lnTo>
                      <a:cubicBezTo>
                        <a:pt x="1" y="1354"/>
                        <a:pt x="414" y="1768"/>
                        <a:pt x="941" y="1768"/>
                      </a:cubicBezTo>
                      <a:cubicBezTo>
                        <a:pt x="1448" y="1749"/>
                        <a:pt x="1862" y="1335"/>
                        <a:pt x="1862" y="828"/>
                      </a:cubicBezTo>
                      <a:lnTo>
                        <a:pt x="186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" name="Google Shape;355;p34"/>
                <p:cNvSpPr/>
                <p:nvPr/>
              </p:nvSpPr>
              <p:spPr>
                <a:xfrm>
                  <a:off x="-5595393" y="1331024"/>
                  <a:ext cx="211921" cy="112060"/>
                </a:xfrm>
                <a:custGeom>
                  <a:rect b="b" l="l" r="r" t="t"/>
                  <a:pathLst>
                    <a:path extrusionOk="0" h="981" w="1824">
                      <a:moveTo>
                        <a:pt x="964" y="0"/>
                      </a:moveTo>
                      <a:cubicBezTo>
                        <a:pt x="637" y="0"/>
                        <a:pt x="308" y="71"/>
                        <a:pt x="1" y="210"/>
                      </a:cubicBezTo>
                      <a:cubicBezTo>
                        <a:pt x="76" y="661"/>
                        <a:pt x="471" y="981"/>
                        <a:pt x="922" y="981"/>
                      </a:cubicBezTo>
                      <a:cubicBezTo>
                        <a:pt x="1373" y="981"/>
                        <a:pt x="1767" y="642"/>
                        <a:pt x="1824" y="172"/>
                      </a:cubicBezTo>
                      <a:cubicBezTo>
                        <a:pt x="1549" y="57"/>
                        <a:pt x="1257" y="0"/>
                        <a:pt x="96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" name="Google Shape;356;p34"/>
                <p:cNvSpPr/>
                <p:nvPr/>
              </p:nvSpPr>
              <p:spPr>
                <a:xfrm>
                  <a:off x="-4610572" y="803068"/>
                  <a:ext cx="519791" cy="472434"/>
                </a:xfrm>
                <a:custGeom>
                  <a:rect b="b" l="l" r="r" t="t"/>
                  <a:pathLst>
                    <a:path extrusionOk="0" h="4135" w="4549">
                      <a:moveTo>
                        <a:pt x="2290" y="0"/>
                      </a:moveTo>
                      <a:cubicBezTo>
                        <a:pt x="1354" y="0"/>
                        <a:pt x="505" y="647"/>
                        <a:pt x="264" y="1597"/>
                      </a:cubicBezTo>
                      <a:cubicBezTo>
                        <a:pt x="0" y="2706"/>
                        <a:pt x="696" y="3815"/>
                        <a:pt x="1805" y="4078"/>
                      </a:cubicBezTo>
                      <a:cubicBezTo>
                        <a:pt x="1966" y="4116"/>
                        <a:pt x="2128" y="4135"/>
                        <a:pt x="2287" y="4135"/>
                      </a:cubicBezTo>
                      <a:cubicBezTo>
                        <a:pt x="3219" y="4135"/>
                        <a:pt x="4061" y="3503"/>
                        <a:pt x="4286" y="2556"/>
                      </a:cubicBezTo>
                      <a:cubicBezTo>
                        <a:pt x="4549" y="1447"/>
                        <a:pt x="3872" y="338"/>
                        <a:pt x="2763" y="56"/>
                      </a:cubicBezTo>
                      <a:cubicBezTo>
                        <a:pt x="2605" y="18"/>
                        <a:pt x="2446" y="0"/>
                        <a:pt x="22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57" name="Google Shape;357;p34"/>
            <p:cNvGrpSpPr/>
            <p:nvPr/>
          </p:nvGrpSpPr>
          <p:grpSpPr>
            <a:xfrm flipH="1">
              <a:off x="867838" y="-767268"/>
              <a:ext cx="87951" cy="106984"/>
              <a:chOff x="-6734632" y="912408"/>
              <a:chExt cx="199164" cy="255698"/>
            </a:xfrm>
          </p:grpSpPr>
          <p:sp>
            <p:nvSpPr>
              <p:cNvPr id="358" name="Google Shape;358;p34"/>
              <p:cNvSpPr/>
              <p:nvPr/>
            </p:nvSpPr>
            <p:spPr>
              <a:xfrm>
                <a:off x="-6734632" y="912408"/>
                <a:ext cx="199164" cy="255697"/>
              </a:xfrm>
              <a:custGeom>
                <a:rect b="b" l="l" r="r" t="t"/>
                <a:pathLst>
                  <a:path extrusionOk="0" h="2238" w="1743">
                    <a:moveTo>
                      <a:pt x="1503" y="0"/>
                    </a:moveTo>
                    <a:cubicBezTo>
                      <a:pt x="1497" y="0"/>
                      <a:pt x="1491" y="1"/>
                      <a:pt x="1486" y="1"/>
                    </a:cubicBezTo>
                    <a:cubicBezTo>
                      <a:pt x="1" y="1"/>
                      <a:pt x="1" y="2238"/>
                      <a:pt x="1486" y="2238"/>
                    </a:cubicBezTo>
                    <a:cubicBezTo>
                      <a:pt x="1580" y="2238"/>
                      <a:pt x="1674" y="2144"/>
                      <a:pt x="1674" y="2050"/>
                    </a:cubicBezTo>
                    <a:cubicBezTo>
                      <a:pt x="1674" y="1956"/>
                      <a:pt x="1580" y="1862"/>
                      <a:pt x="1486" y="1862"/>
                    </a:cubicBezTo>
                    <a:cubicBezTo>
                      <a:pt x="471" y="1862"/>
                      <a:pt x="471" y="377"/>
                      <a:pt x="1486" y="377"/>
                    </a:cubicBezTo>
                    <a:cubicBezTo>
                      <a:pt x="1491" y="377"/>
                      <a:pt x="1497" y="378"/>
                      <a:pt x="1503" y="378"/>
                    </a:cubicBezTo>
                    <a:cubicBezTo>
                      <a:pt x="1743" y="378"/>
                      <a:pt x="1743" y="0"/>
                      <a:pt x="15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34"/>
              <p:cNvSpPr/>
              <p:nvPr/>
            </p:nvSpPr>
            <p:spPr>
              <a:xfrm>
                <a:off x="-6663789" y="1019807"/>
                <a:ext cx="120435" cy="148300"/>
              </a:xfrm>
              <a:custGeom>
                <a:rect b="b" l="l" r="r" t="t"/>
                <a:pathLst>
                  <a:path extrusionOk="0" h="1298" w="1054">
                    <a:moveTo>
                      <a:pt x="866" y="1"/>
                    </a:moveTo>
                    <a:cubicBezTo>
                      <a:pt x="1" y="1"/>
                      <a:pt x="1" y="1298"/>
                      <a:pt x="866" y="1298"/>
                    </a:cubicBezTo>
                    <a:cubicBezTo>
                      <a:pt x="960" y="1298"/>
                      <a:pt x="1054" y="1204"/>
                      <a:pt x="1054" y="1110"/>
                    </a:cubicBezTo>
                    <a:cubicBezTo>
                      <a:pt x="1054" y="997"/>
                      <a:pt x="960" y="922"/>
                      <a:pt x="866" y="922"/>
                    </a:cubicBezTo>
                    <a:cubicBezTo>
                      <a:pt x="490" y="922"/>
                      <a:pt x="490" y="358"/>
                      <a:pt x="866" y="358"/>
                    </a:cubicBezTo>
                    <a:cubicBezTo>
                      <a:pt x="960" y="358"/>
                      <a:pt x="1054" y="264"/>
                      <a:pt x="1054" y="170"/>
                    </a:cubicBezTo>
                    <a:cubicBezTo>
                      <a:pt x="1035" y="76"/>
                      <a:pt x="960" y="1"/>
                      <a:pt x="8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0" name="Google Shape;360;p34"/>
          <p:cNvGrpSpPr/>
          <p:nvPr/>
        </p:nvGrpSpPr>
        <p:grpSpPr>
          <a:xfrm>
            <a:off x="809792" y="1343463"/>
            <a:ext cx="3389678" cy="2769699"/>
            <a:chOff x="-1381185" y="-1399076"/>
            <a:chExt cx="3547173" cy="2818745"/>
          </a:xfrm>
        </p:grpSpPr>
        <p:grpSp>
          <p:nvGrpSpPr>
            <p:cNvPr id="361" name="Google Shape;361;p34"/>
            <p:cNvGrpSpPr/>
            <p:nvPr/>
          </p:nvGrpSpPr>
          <p:grpSpPr>
            <a:xfrm>
              <a:off x="-1381185" y="-1399076"/>
              <a:ext cx="3547173" cy="2818745"/>
              <a:chOff x="-1842863" y="1028544"/>
              <a:chExt cx="5369622" cy="4114956"/>
            </a:xfrm>
          </p:grpSpPr>
          <p:grpSp>
            <p:nvGrpSpPr>
              <p:cNvPr id="362" name="Google Shape;362;p34"/>
              <p:cNvGrpSpPr/>
              <p:nvPr/>
            </p:nvGrpSpPr>
            <p:grpSpPr>
              <a:xfrm>
                <a:off x="1697944" y="1028544"/>
                <a:ext cx="1828816" cy="4114937"/>
                <a:chOff x="607475" y="-2473448"/>
                <a:chExt cx="1654737" cy="3823936"/>
              </a:xfrm>
            </p:grpSpPr>
            <p:sp>
              <p:nvSpPr>
                <p:cNvPr id="363" name="Google Shape;363;p34"/>
                <p:cNvSpPr/>
                <p:nvPr/>
              </p:nvSpPr>
              <p:spPr>
                <a:xfrm>
                  <a:off x="2094812" y="121704"/>
                  <a:ext cx="167401" cy="192799"/>
                </a:xfrm>
                <a:custGeom>
                  <a:rect b="b" l="l" r="r" t="t"/>
                  <a:pathLst>
                    <a:path extrusionOk="0" h="2973" w="2643">
                      <a:moveTo>
                        <a:pt x="677" y="0"/>
                      </a:moveTo>
                      <a:cubicBezTo>
                        <a:pt x="317" y="0"/>
                        <a:pt x="1" y="465"/>
                        <a:pt x="331" y="810"/>
                      </a:cubicBezTo>
                      <a:lnTo>
                        <a:pt x="2361" y="2933"/>
                      </a:lnTo>
                      <a:cubicBezTo>
                        <a:pt x="2384" y="2957"/>
                        <a:pt x="2429" y="2973"/>
                        <a:pt x="2473" y="2973"/>
                      </a:cubicBezTo>
                      <a:cubicBezTo>
                        <a:pt x="2500" y="2973"/>
                        <a:pt x="2527" y="2967"/>
                        <a:pt x="2549" y="2952"/>
                      </a:cubicBezTo>
                      <a:cubicBezTo>
                        <a:pt x="2624" y="2896"/>
                        <a:pt x="2643" y="2802"/>
                        <a:pt x="2605" y="2745"/>
                      </a:cubicBezTo>
                      <a:lnTo>
                        <a:pt x="1064" y="227"/>
                      </a:lnTo>
                      <a:cubicBezTo>
                        <a:pt x="1045" y="189"/>
                        <a:pt x="1026" y="171"/>
                        <a:pt x="1007" y="152"/>
                      </a:cubicBezTo>
                      <a:cubicBezTo>
                        <a:pt x="905" y="45"/>
                        <a:pt x="789" y="0"/>
                        <a:pt x="677" y="0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34"/>
                <p:cNvSpPr/>
                <p:nvPr/>
              </p:nvSpPr>
              <p:spPr>
                <a:xfrm>
                  <a:off x="2111469" y="188824"/>
                  <a:ext cx="138836" cy="175679"/>
                </a:xfrm>
                <a:custGeom>
                  <a:rect b="b" l="l" r="r" t="t"/>
                  <a:pathLst>
                    <a:path extrusionOk="0" h="2709" w="2192">
                      <a:moveTo>
                        <a:pt x="654" y="1"/>
                      </a:moveTo>
                      <a:cubicBezTo>
                        <a:pt x="320" y="1"/>
                        <a:pt x="1" y="376"/>
                        <a:pt x="256" y="752"/>
                      </a:cubicBezTo>
                      <a:cubicBezTo>
                        <a:pt x="387" y="940"/>
                        <a:pt x="519" y="1109"/>
                        <a:pt x="650" y="1259"/>
                      </a:cubicBezTo>
                      <a:cubicBezTo>
                        <a:pt x="782" y="1429"/>
                        <a:pt x="932" y="1579"/>
                        <a:pt x="1064" y="1729"/>
                      </a:cubicBezTo>
                      <a:cubicBezTo>
                        <a:pt x="1346" y="2049"/>
                        <a:pt x="1609" y="2368"/>
                        <a:pt x="1891" y="2669"/>
                      </a:cubicBezTo>
                      <a:cubicBezTo>
                        <a:pt x="1926" y="2692"/>
                        <a:pt x="1968" y="2708"/>
                        <a:pt x="2008" y="2708"/>
                      </a:cubicBezTo>
                      <a:cubicBezTo>
                        <a:pt x="2033" y="2708"/>
                        <a:pt x="2057" y="2702"/>
                        <a:pt x="2079" y="2688"/>
                      </a:cubicBezTo>
                      <a:cubicBezTo>
                        <a:pt x="2154" y="2650"/>
                        <a:pt x="2192" y="2556"/>
                        <a:pt x="2154" y="2481"/>
                      </a:cubicBezTo>
                      <a:cubicBezTo>
                        <a:pt x="1947" y="2124"/>
                        <a:pt x="1759" y="1767"/>
                        <a:pt x="1571" y="1391"/>
                      </a:cubicBezTo>
                      <a:cubicBezTo>
                        <a:pt x="1477" y="1203"/>
                        <a:pt x="1402" y="1034"/>
                        <a:pt x="1308" y="846"/>
                      </a:cubicBezTo>
                      <a:cubicBezTo>
                        <a:pt x="1214" y="658"/>
                        <a:pt x="1139" y="470"/>
                        <a:pt x="1083" y="301"/>
                      </a:cubicBezTo>
                      <a:cubicBezTo>
                        <a:pt x="1064" y="282"/>
                        <a:pt x="1045" y="244"/>
                        <a:pt x="1026" y="207"/>
                      </a:cubicBezTo>
                      <a:cubicBezTo>
                        <a:pt x="924" y="61"/>
                        <a:pt x="788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34"/>
                <p:cNvSpPr/>
                <p:nvPr/>
              </p:nvSpPr>
              <p:spPr>
                <a:xfrm>
                  <a:off x="2114383" y="240899"/>
                  <a:ext cx="96653" cy="166600"/>
                </a:xfrm>
                <a:custGeom>
                  <a:rect b="b" l="l" r="r" t="t"/>
                  <a:pathLst>
                    <a:path extrusionOk="0" h="2569" w="1526">
                      <a:moveTo>
                        <a:pt x="618" y="1"/>
                      </a:moveTo>
                      <a:cubicBezTo>
                        <a:pt x="310" y="1"/>
                        <a:pt x="0" y="301"/>
                        <a:pt x="172" y="682"/>
                      </a:cubicBezTo>
                      <a:cubicBezTo>
                        <a:pt x="247" y="870"/>
                        <a:pt x="341" y="1020"/>
                        <a:pt x="416" y="1171"/>
                      </a:cubicBezTo>
                      <a:cubicBezTo>
                        <a:pt x="510" y="1321"/>
                        <a:pt x="586" y="1471"/>
                        <a:pt x="680" y="1622"/>
                      </a:cubicBezTo>
                      <a:cubicBezTo>
                        <a:pt x="849" y="1922"/>
                        <a:pt x="1037" y="2204"/>
                        <a:pt x="1225" y="2505"/>
                      </a:cubicBezTo>
                      <a:cubicBezTo>
                        <a:pt x="1253" y="2547"/>
                        <a:pt x="1302" y="2569"/>
                        <a:pt x="1349" y="2569"/>
                      </a:cubicBezTo>
                      <a:cubicBezTo>
                        <a:pt x="1364" y="2569"/>
                        <a:pt x="1380" y="2566"/>
                        <a:pt x="1394" y="2561"/>
                      </a:cubicBezTo>
                      <a:cubicBezTo>
                        <a:pt x="1469" y="2543"/>
                        <a:pt x="1525" y="2467"/>
                        <a:pt x="1507" y="2374"/>
                      </a:cubicBezTo>
                      <a:cubicBezTo>
                        <a:pt x="1431" y="2054"/>
                        <a:pt x="1337" y="1716"/>
                        <a:pt x="1262" y="1396"/>
                      </a:cubicBezTo>
                      <a:cubicBezTo>
                        <a:pt x="1225" y="1227"/>
                        <a:pt x="1187" y="1058"/>
                        <a:pt x="1168" y="907"/>
                      </a:cubicBezTo>
                      <a:cubicBezTo>
                        <a:pt x="1131" y="738"/>
                        <a:pt x="1093" y="569"/>
                        <a:pt x="1074" y="438"/>
                      </a:cubicBezTo>
                      <a:cubicBezTo>
                        <a:pt x="1074" y="381"/>
                        <a:pt x="1056" y="325"/>
                        <a:pt x="1037" y="287"/>
                      </a:cubicBezTo>
                      <a:cubicBezTo>
                        <a:pt x="946" y="85"/>
                        <a:pt x="782" y="1"/>
                        <a:pt x="618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66" name="Google Shape;366;p34"/>
                <p:cNvGrpSpPr/>
                <p:nvPr/>
              </p:nvGrpSpPr>
              <p:grpSpPr>
                <a:xfrm>
                  <a:off x="607475" y="-2473448"/>
                  <a:ext cx="1586904" cy="3823936"/>
                  <a:chOff x="607475" y="-2473448"/>
                  <a:chExt cx="1586904" cy="3823936"/>
                </a:xfrm>
              </p:grpSpPr>
              <p:sp>
                <p:nvSpPr>
                  <p:cNvPr id="367" name="Google Shape;367;p34"/>
                  <p:cNvSpPr/>
                  <p:nvPr/>
                </p:nvSpPr>
                <p:spPr>
                  <a:xfrm>
                    <a:off x="700010" y="210030"/>
                    <a:ext cx="114831" cy="201878"/>
                  </a:xfrm>
                  <a:custGeom>
                    <a:rect b="b" l="l" r="r" t="t"/>
                    <a:pathLst>
                      <a:path extrusionOk="0" h="3113" w="1813">
                        <a:moveTo>
                          <a:pt x="1135" y="1"/>
                        </a:moveTo>
                        <a:cubicBezTo>
                          <a:pt x="972" y="1"/>
                          <a:pt x="811" y="85"/>
                          <a:pt x="719" y="293"/>
                        </a:cubicBezTo>
                        <a:cubicBezTo>
                          <a:pt x="625" y="538"/>
                          <a:pt x="550" y="744"/>
                          <a:pt x="494" y="970"/>
                        </a:cubicBezTo>
                        <a:cubicBezTo>
                          <a:pt x="419" y="1177"/>
                          <a:pt x="362" y="1402"/>
                          <a:pt x="306" y="1609"/>
                        </a:cubicBezTo>
                        <a:cubicBezTo>
                          <a:pt x="193" y="2060"/>
                          <a:pt x="99" y="2492"/>
                          <a:pt x="24" y="2925"/>
                        </a:cubicBezTo>
                        <a:cubicBezTo>
                          <a:pt x="1" y="3040"/>
                          <a:pt x="84" y="3113"/>
                          <a:pt x="169" y="3113"/>
                        </a:cubicBezTo>
                        <a:cubicBezTo>
                          <a:pt x="222" y="3113"/>
                          <a:pt x="277" y="3084"/>
                          <a:pt x="306" y="3019"/>
                        </a:cubicBezTo>
                        <a:cubicBezTo>
                          <a:pt x="494" y="2624"/>
                          <a:pt x="682" y="2229"/>
                          <a:pt x="888" y="1853"/>
                        </a:cubicBezTo>
                        <a:cubicBezTo>
                          <a:pt x="982" y="1665"/>
                          <a:pt x="1095" y="1459"/>
                          <a:pt x="1208" y="1289"/>
                        </a:cubicBezTo>
                        <a:cubicBezTo>
                          <a:pt x="1302" y="1102"/>
                          <a:pt x="1433" y="895"/>
                          <a:pt x="1527" y="763"/>
                        </a:cubicBezTo>
                        <a:lnTo>
                          <a:pt x="1546" y="744"/>
                        </a:lnTo>
                        <a:cubicBezTo>
                          <a:pt x="1813" y="364"/>
                          <a:pt x="1472" y="1"/>
                          <a:pt x="1135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8" name="Google Shape;368;p34"/>
                  <p:cNvSpPr/>
                  <p:nvPr/>
                </p:nvSpPr>
                <p:spPr>
                  <a:xfrm>
                    <a:off x="607475" y="121185"/>
                    <a:ext cx="164107" cy="192280"/>
                  </a:xfrm>
                  <a:custGeom>
                    <a:rect b="b" l="l" r="r" t="t"/>
                    <a:pathLst>
                      <a:path extrusionOk="0" h="2965" w="2591">
                        <a:moveTo>
                          <a:pt x="1942" y="1"/>
                        </a:moveTo>
                        <a:cubicBezTo>
                          <a:pt x="1800" y="1"/>
                          <a:pt x="1657" y="69"/>
                          <a:pt x="1560" y="235"/>
                        </a:cubicBezTo>
                        <a:lnTo>
                          <a:pt x="19" y="2753"/>
                        </a:lnTo>
                        <a:cubicBezTo>
                          <a:pt x="0" y="2810"/>
                          <a:pt x="0" y="2866"/>
                          <a:pt x="38" y="2923"/>
                        </a:cubicBezTo>
                        <a:cubicBezTo>
                          <a:pt x="75" y="2951"/>
                          <a:pt x="117" y="2965"/>
                          <a:pt x="157" y="2965"/>
                        </a:cubicBezTo>
                        <a:cubicBezTo>
                          <a:pt x="197" y="2965"/>
                          <a:pt x="235" y="2951"/>
                          <a:pt x="263" y="2923"/>
                        </a:cubicBezTo>
                        <a:lnTo>
                          <a:pt x="2293" y="818"/>
                        </a:lnTo>
                        <a:lnTo>
                          <a:pt x="2293" y="799"/>
                        </a:lnTo>
                        <a:cubicBezTo>
                          <a:pt x="2331" y="780"/>
                          <a:pt x="2349" y="761"/>
                          <a:pt x="2368" y="724"/>
                        </a:cubicBezTo>
                        <a:cubicBezTo>
                          <a:pt x="2590" y="358"/>
                          <a:pt x="2267" y="1"/>
                          <a:pt x="1942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9" name="Google Shape;369;p34"/>
                  <p:cNvSpPr/>
                  <p:nvPr/>
                </p:nvSpPr>
                <p:spPr>
                  <a:xfrm>
                    <a:off x="619003" y="187981"/>
                    <a:ext cx="135922" cy="174836"/>
                  </a:xfrm>
                  <a:custGeom>
                    <a:rect b="b" l="l" r="r" t="t"/>
                    <a:pathLst>
                      <a:path extrusionOk="0" h="2696" w="2146">
                        <a:moveTo>
                          <a:pt x="1548" y="0"/>
                        </a:moveTo>
                        <a:cubicBezTo>
                          <a:pt x="1369" y="0"/>
                          <a:pt x="1193" y="94"/>
                          <a:pt x="1115" y="314"/>
                        </a:cubicBezTo>
                        <a:cubicBezTo>
                          <a:pt x="1058" y="464"/>
                          <a:pt x="965" y="671"/>
                          <a:pt x="889" y="859"/>
                        </a:cubicBezTo>
                        <a:cubicBezTo>
                          <a:pt x="795" y="1028"/>
                          <a:pt x="720" y="1216"/>
                          <a:pt x="626" y="1404"/>
                        </a:cubicBezTo>
                        <a:cubicBezTo>
                          <a:pt x="438" y="1761"/>
                          <a:pt x="250" y="2118"/>
                          <a:pt x="44" y="2494"/>
                        </a:cubicBezTo>
                        <a:cubicBezTo>
                          <a:pt x="0" y="2595"/>
                          <a:pt x="89" y="2695"/>
                          <a:pt x="192" y="2695"/>
                        </a:cubicBezTo>
                        <a:cubicBezTo>
                          <a:pt x="224" y="2695"/>
                          <a:pt x="257" y="2685"/>
                          <a:pt x="288" y="2663"/>
                        </a:cubicBezTo>
                        <a:cubicBezTo>
                          <a:pt x="570" y="2363"/>
                          <a:pt x="852" y="2062"/>
                          <a:pt x="1134" y="1742"/>
                        </a:cubicBezTo>
                        <a:cubicBezTo>
                          <a:pt x="1265" y="1592"/>
                          <a:pt x="1397" y="1442"/>
                          <a:pt x="1528" y="1272"/>
                        </a:cubicBezTo>
                        <a:cubicBezTo>
                          <a:pt x="1660" y="1103"/>
                          <a:pt x="1792" y="953"/>
                          <a:pt x="1942" y="746"/>
                        </a:cubicBezTo>
                        <a:lnTo>
                          <a:pt x="1961" y="746"/>
                        </a:lnTo>
                        <a:cubicBezTo>
                          <a:pt x="1979" y="709"/>
                          <a:pt x="1998" y="671"/>
                          <a:pt x="2017" y="633"/>
                        </a:cubicBezTo>
                        <a:cubicBezTo>
                          <a:pt x="2146" y="258"/>
                          <a:pt x="1844" y="0"/>
                          <a:pt x="1548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0" name="Google Shape;370;p34"/>
                  <p:cNvSpPr/>
                  <p:nvPr/>
                </p:nvSpPr>
                <p:spPr>
                  <a:xfrm>
                    <a:off x="656245" y="241288"/>
                    <a:ext cx="91269" cy="166146"/>
                  </a:xfrm>
                  <a:custGeom>
                    <a:rect b="b" l="l" r="r" t="t"/>
                    <a:pathLst>
                      <a:path extrusionOk="0" h="2562" w="1441">
                        <a:moveTo>
                          <a:pt x="919" y="0"/>
                        </a:moveTo>
                        <a:cubicBezTo>
                          <a:pt x="705" y="0"/>
                          <a:pt x="496" y="131"/>
                          <a:pt x="470" y="413"/>
                        </a:cubicBezTo>
                        <a:cubicBezTo>
                          <a:pt x="452" y="544"/>
                          <a:pt x="414" y="732"/>
                          <a:pt x="377" y="883"/>
                        </a:cubicBezTo>
                        <a:cubicBezTo>
                          <a:pt x="358" y="1052"/>
                          <a:pt x="320" y="1221"/>
                          <a:pt x="283" y="1371"/>
                        </a:cubicBezTo>
                        <a:cubicBezTo>
                          <a:pt x="207" y="1710"/>
                          <a:pt x="113" y="2048"/>
                          <a:pt x="38" y="2368"/>
                        </a:cubicBezTo>
                        <a:cubicBezTo>
                          <a:pt x="0" y="2481"/>
                          <a:pt x="90" y="2561"/>
                          <a:pt x="181" y="2561"/>
                        </a:cubicBezTo>
                        <a:cubicBezTo>
                          <a:pt x="226" y="2561"/>
                          <a:pt x="271" y="2542"/>
                          <a:pt x="301" y="2499"/>
                        </a:cubicBezTo>
                        <a:cubicBezTo>
                          <a:pt x="489" y="2198"/>
                          <a:pt x="677" y="1916"/>
                          <a:pt x="846" y="1616"/>
                        </a:cubicBezTo>
                        <a:lnTo>
                          <a:pt x="1110" y="1165"/>
                        </a:lnTo>
                        <a:cubicBezTo>
                          <a:pt x="1204" y="995"/>
                          <a:pt x="1279" y="864"/>
                          <a:pt x="1354" y="676"/>
                        </a:cubicBezTo>
                        <a:lnTo>
                          <a:pt x="1373" y="676"/>
                        </a:lnTo>
                        <a:cubicBezTo>
                          <a:pt x="1391" y="620"/>
                          <a:pt x="1391" y="563"/>
                          <a:pt x="1410" y="526"/>
                        </a:cubicBezTo>
                        <a:cubicBezTo>
                          <a:pt x="1441" y="187"/>
                          <a:pt x="1176" y="0"/>
                          <a:pt x="919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1" name="Google Shape;371;p34"/>
                  <p:cNvSpPr/>
                  <p:nvPr/>
                </p:nvSpPr>
                <p:spPr>
                  <a:xfrm>
                    <a:off x="781271" y="156983"/>
                    <a:ext cx="60171" cy="225678"/>
                  </a:xfrm>
                  <a:custGeom>
                    <a:rect b="b" l="l" r="r" t="t"/>
                    <a:pathLst>
                      <a:path extrusionOk="0" h="3480" w="950">
                        <a:moveTo>
                          <a:pt x="479" y="0"/>
                        </a:moveTo>
                        <a:cubicBezTo>
                          <a:pt x="246" y="0"/>
                          <a:pt x="9" y="155"/>
                          <a:pt x="0" y="472"/>
                        </a:cubicBezTo>
                        <a:cubicBezTo>
                          <a:pt x="0" y="735"/>
                          <a:pt x="19" y="942"/>
                          <a:pt x="19" y="1205"/>
                        </a:cubicBezTo>
                        <a:cubicBezTo>
                          <a:pt x="19" y="1450"/>
                          <a:pt x="38" y="1675"/>
                          <a:pt x="57" y="1920"/>
                        </a:cubicBezTo>
                        <a:cubicBezTo>
                          <a:pt x="94" y="2408"/>
                          <a:pt x="132" y="2878"/>
                          <a:pt x="188" y="3348"/>
                        </a:cubicBezTo>
                        <a:cubicBezTo>
                          <a:pt x="207" y="3423"/>
                          <a:pt x="263" y="3480"/>
                          <a:pt x="338" y="3480"/>
                        </a:cubicBezTo>
                        <a:cubicBezTo>
                          <a:pt x="414" y="3480"/>
                          <a:pt x="489" y="3423"/>
                          <a:pt x="508" y="3348"/>
                        </a:cubicBezTo>
                        <a:cubicBezTo>
                          <a:pt x="545" y="2878"/>
                          <a:pt x="602" y="2408"/>
                          <a:pt x="677" y="1938"/>
                        </a:cubicBezTo>
                        <a:cubicBezTo>
                          <a:pt x="714" y="1732"/>
                          <a:pt x="752" y="1487"/>
                          <a:pt x="790" y="1262"/>
                        </a:cubicBezTo>
                        <a:cubicBezTo>
                          <a:pt x="827" y="1036"/>
                          <a:pt x="884" y="792"/>
                          <a:pt x="940" y="585"/>
                        </a:cubicBezTo>
                        <a:cubicBezTo>
                          <a:pt x="940" y="547"/>
                          <a:pt x="940" y="510"/>
                          <a:pt x="940" y="472"/>
                        </a:cubicBezTo>
                        <a:cubicBezTo>
                          <a:pt x="949" y="160"/>
                          <a:pt x="716" y="0"/>
                          <a:pt x="479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2" name="Google Shape;372;p34"/>
                  <p:cNvSpPr/>
                  <p:nvPr/>
                </p:nvSpPr>
                <p:spPr>
                  <a:xfrm>
                    <a:off x="672902" y="116386"/>
                    <a:ext cx="176268" cy="157521"/>
                  </a:xfrm>
                  <a:custGeom>
                    <a:rect b="b" l="l" r="r" t="t"/>
                    <a:pathLst>
                      <a:path extrusionOk="0" h="2429" w="2783">
                        <a:moveTo>
                          <a:pt x="1389" y="1"/>
                        </a:moveTo>
                        <a:cubicBezTo>
                          <a:pt x="961" y="1"/>
                          <a:pt x="545" y="236"/>
                          <a:pt x="339" y="647"/>
                        </a:cubicBezTo>
                        <a:cubicBezTo>
                          <a:pt x="1" y="1230"/>
                          <a:pt x="226" y="1982"/>
                          <a:pt x="828" y="2282"/>
                        </a:cubicBezTo>
                        <a:cubicBezTo>
                          <a:pt x="1008" y="2381"/>
                          <a:pt x="1205" y="2428"/>
                          <a:pt x="1399" y="2428"/>
                        </a:cubicBezTo>
                        <a:cubicBezTo>
                          <a:pt x="1833" y="2428"/>
                          <a:pt x="2255" y="2196"/>
                          <a:pt x="2463" y="1794"/>
                        </a:cubicBezTo>
                        <a:cubicBezTo>
                          <a:pt x="2782" y="1211"/>
                          <a:pt x="2576" y="459"/>
                          <a:pt x="1974" y="159"/>
                        </a:cubicBezTo>
                        <a:cubicBezTo>
                          <a:pt x="1790" y="51"/>
                          <a:pt x="1588" y="1"/>
                          <a:pt x="1389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3" name="Google Shape;373;p34"/>
                  <p:cNvSpPr/>
                  <p:nvPr/>
                </p:nvSpPr>
                <p:spPr>
                  <a:xfrm>
                    <a:off x="683606" y="-298916"/>
                    <a:ext cx="298890" cy="552392"/>
                  </a:xfrm>
                  <a:custGeom>
                    <a:rect b="b" l="l" r="r" t="t"/>
                    <a:pathLst>
                      <a:path extrusionOk="0" h="8518" w="4719">
                        <a:moveTo>
                          <a:pt x="3398" y="0"/>
                        </a:moveTo>
                        <a:cubicBezTo>
                          <a:pt x="2897" y="0"/>
                          <a:pt x="2430" y="330"/>
                          <a:pt x="2294" y="830"/>
                        </a:cubicBezTo>
                        <a:lnTo>
                          <a:pt x="245" y="6995"/>
                        </a:lnTo>
                        <a:cubicBezTo>
                          <a:pt x="1" y="7747"/>
                          <a:pt x="565" y="8517"/>
                          <a:pt x="1354" y="8517"/>
                        </a:cubicBezTo>
                        <a:cubicBezTo>
                          <a:pt x="1843" y="8517"/>
                          <a:pt x="2294" y="8198"/>
                          <a:pt x="2444" y="7728"/>
                        </a:cubicBezTo>
                        <a:lnTo>
                          <a:pt x="4474" y="1544"/>
                        </a:lnTo>
                        <a:cubicBezTo>
                          <a:pt x="4719" y="943"/>
                          <a:pt x="4380" y="266"/>
                          <a:pt x="3760" y="59"/>
                        </a:cubicBezTo>
                        <a:cubicBezTo>
                          <a:pt x="3640" y="19"/>
                          <a:pt x="3518" y="0"/>
                          <a:pt x="3398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4" name="Google Shape;374;p34"/>
                  <p:cNvSpPr/>
                  <p:nvPr/>
                </p:nvSpPr>
                <p:spPr>
                  <a:xfrm>
                    <a:off x="813383" y="-961167"/>
                    <a:ext cx="387942" cy="813608"/>
                  </a:xfrm>
                  <a:custGeom>
                    <a:rect b="b" l="l" r="r" t="t"/>
                    <a:pathLst>
                      <a:path extrusionOk="0" h="12546" w="6125">
                        <a:moveTo>
                          <a:pt x="4676" y="1"/>
                        </a:moveTo>
                        <a:cubicBezTo>
                          <a:pt x="4227" y="1"/>
                          <a:pt x="3783" y="250"/>
                          <a:pt x="3609" y="836"/>
                        </a:cubicBezTo>
                        <a:lnTo>
                          <a:pt x="245" y="11023"/>
                        </a:lnTo>
                        <a:cubicBezTo>
                          <a:pt x="1" y="11775"/>
                          <a:pt x="546" y="12546"/>
                          <a:pt x="1335" y="12546"/>
                        </a:cubicBezTo>
                        <a:cubicBezTo>
                          <a:pt x="1843" y="12546"/>
                          <a:pt x="2275" y="12226"/>
                          <a:pt x="2425" y="11756"/>
                        </a:cubicBezTo>
                        <a:lnTo>
                          <a:pt x="5790" y="1550"/>
                        </a:lnTo>
                        <a:cubicBezTo>
                          <a:pt x="6125" y="637"/>
                          <a:pt x="5393" y="1"/>
                          <a:pt x="4676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5" name="Google Shape;375;p34"/>
                  <p:cNvSpPr/>
                  <p:nvPr/>
                </p:nvSpPr>
                <p:spPr>
                  <a:xfrm>
                    <a:off x="937206" y="-978482"/>
                    <a:ext cx="278622" cy="403108"/>
                  </a:xfrm>
                  <a:custGeom>
                    <a:rect b="b" l="l" r="r" t="t"/>
                    <a:pathLst>
                      <a:path extrusionOk="0" h="6216" w="4399">
                        <a:moveTo>
                          <a:pt x="2775" y="1"/>
                        </a:moveTo>
                        <a:cubicBezTo>
                          <a:pt x="2152" y="1"/>
                          <a:pt x="1574" y="403"/>
                          <a:pt x="1391" y="1028"/>
                        </a:cubicBezTo>
                        <a:lnTo>
                          <a:pt x="0" y="5332"/>
                        </a:lnTo>
                        <a:lnTo>
                          <a:pt x="2707" y="6215"/>
                        </a:lnTo>
                        <a:lnTo>
                          <a:pt x="4117" y="1911"/>
                        </a:lnTo>
                        <a:cubicBezTo>
                          <a:pt x="4398" y="1141"/>
                          <a:pt x="3985" y="314"/>
                          <a:pt x="3214" y="69"/>
                        </a:cubicBezTo>
                        <a:cubicBezTo>
                          <a:pt x="3068" y="23"/>
                          <a:pt x="2920" y="1"/>
                          <a:pt x="2775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6" name="Google Shape;376;p34"/>
                  <p:cNvSpPr/>
                  <p:nvPr/>
                </p:nvSpPr>
                <p:spPr>
                  <a:xfrm>
                    <a:off x="955067" y="-706824"/>
                    <a:ext cx="173861" cy="65628"/>
                  </a:xfrm>
                  <a:custGeom>
                    <a:rect b="b" l="l" r="r" t="t"/>
                    <a:pathLst>
                      <a:path extrusionOk="0" h="1012" w="2745">
                        <a:moveTo>
                          <a:pt x="104" y="0"/>
                        </a:moveTo>
                        <a:cubicBezTo>
                          <a:pt x="66" y="0"/>
                          <a:pt x="33" y="31"/>
                          <a:pt x="19" y="72"/>
                        </a:cubicBezTo>
                        <a:cubicBezTo>
                          <a:pt x="0" y="109"/>
                          <a:pt x="19" y="184"/>
                          <a:pt x="75" y="203"/>
                        </a:cubicBezTo>
                        <a:cubicBezTo>
                          <a:pt x="489" y="335"/>
                          <a:pt x="921" y="466"/>
                          <a:pt x="1354" y="598"/>
                        </a:cubicBezTo>
                        <a:cubicBezTo>
                          <a:pt x="1767" y="729"/>
                          <a:pt x="2218" y="861"/>
                          <a:pt x="2613" y="1011"/>
                        </a:cubicBezTo>
                        <a:lnTo>
                          <a:pt x="2650" y="1011"/>
                        </a:lnTo>
                        <a:cubicBezTo>
                          <a:pt x="2688" y="1011"/>
                          <a:pt x="2726" y="974"/>
                          <a:pt x="2744" y="955"/>
                        </a:cubicBezTo>
                        <a:cubicBezTo>
                          <a:pt x="2744" y="899"/>
                          <a:pt x="2726" y="842"/>
                          <a:pt x="2669" y="823"/>
                        </a:cubicBezTo>
                        <a:cubicBezTo>
                          <a:pt x="2274" y="673"/>
                          <a:pt x="1823" y="542"/>
                          <a:pt x="1410" y="410"/>
                        </a:cubicBezTo>
                        <a:cubicBezTo>
                          <a:pt x="978" y="278"/>
                          <a:pt x="545" y="147"/>
                          <a:pt x="151" y="15"/>
                        </a:cubicBezTo>
                        <a:cubicBezTo>
                          <a:pt x="135" y="5"/>
                          <a:pt x="119" y="0"/>
                          <a:pt x="104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7" name="Google Shape;377;p34"/>
                  <p:cNvSpPr/>
                  <p:nvPr/>
                </p:nvSpPr>
                <p:spPr>
                  <a:xfrm>
                    <a:off x="940753" y="-668368"/>
                    <a:ext cx="173861" cy="66147"/>
                  </a:xfrm>
                  <a:custGeom>
                    <a:rect b="b" l="l" r="r" t="t"/>
                    <a:pathLst>
                      <a:path extrusionOk="0" h="1020" w="2745">
                        <a:moveTo>
                          <a:pt x="121" y="0"/>
                        </a:moveTo>
                        <a:cubicBezTo>
                          <a:pt x="76" y="0"/>
                          <a:pt x="35" y="34"/>
                          <a:pt x="20" y="80"/>
                        </a:cubicBezTo>
                        <a:cubicBezTo>
                          <a:pt x="1" y="118"/>
                          <a:pt x="20" y="193"/>
                          <a:pt x="76" y="212"/>
                        </a:cubicBezTo>
                        <a:cubicBezTo>
                          <a:pt x="471" y="362"/>
                          <a:pt x="922" y="475"/>
                          <a:pt x="1335" y="606"/>
                        </a:cubicBezTo>
                        <a:cubicBezTo>
                          <a:pt x="1767" y="738"/>
                          <a:pt x="2200" y="870"/>
                          <a:pt x="2594" y="1020"/>
                        </a:cubicBezTo>
                        <a:lnTo>
                          <a:pt x="2632" y="1020"/>
                        </a:lnTo>
                        <a:cubicBezTo>
                          <a:pt x="2670" y="1020"/>
                          <a:pt x="2707" y="982"/>
                          <a:pt x="2726" y="963"/>
                        </a:cubicBezTo>
                        <a:cubicBezTo>
                          <a:pt x="2745" y="907"/>
                          <a:pt x="2726" y="851"/>
                          <a:pt x="2670" y="832"/>
                        </a:cubicBezTo>
                        <a:cubicBezTo>
                          <a:pt x="2275" y="682"/>
                          <a:pt x="1824" y="550"/>
                          <a:pt x="1392" y="418"/>
                        </a:cubicBezTo>
                        <a:cubicBezTo>
                          <a:pt x="978" y="287"/>
                          <a:pt x="546" y="155"/>
                          <a:pt x="151" y="5"/>
                        </a:cubicBezTo>
                        <a:cubicBezTo>
                          <a:pt x="141" y="2"/>
                          <a:pt x="131" y="0"/>
                          <a:pt x="121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8" name="Google Shape;378;p34"/>
                  <p:cNvSpPr/>
                  <p:nvPr/>
                </p:nvSpPr>
                <p:spPr>
                  <a:xfrm>
                    <a:off x="2054466" y="210030"/>
                    <a:ext cx="114451" cy="201878"/>
                  </a:xfrm>
                  <a:custGeom>
                    <a:rect b="b" l="l" r="r" t="t"/>
                    <a:pathLst>
                      <a:path extrusionOk="0" h="3113" w="1807">
                        <a:moveTo>
                          <a:pt x="665" y="0"/>
                        </a:moveTo>
                        <a:cubicBezTo>
                          <a:pt x="328" y="0"/>
                          <a:pt x="1" y="396"/>
                          <a:pt x="272" y="763"/>
                        </a:cubicBezTo>
                        <a:cubicBezTo>
                          <a:pt x="366" y="914"/>
                          <a:pt x="498" y="1102"/>
                          <a:pt x="611" y="1289"/>
                        </a:cubicBezTo>
                        <a:cubicBezTo>
                          <a:pt x="723" y="1477"/>
                          <a:pt x="817" y="1665"/>
                          <a:pt x="930" y="1853"/>
                        </a:cubicBezTo>
                        <a:cubicBezTo>
                          <a:pt x="1118" y="2229"/>
                          <a:pt x="1325" y="2624"/>
                          <a:pt x="1513" y="3019"/>
                        </a:cubicBezTo>
                        <a:cubicBezTo>
                          <a:pt x="1542" y="3084"/>
                          <a:pt x="1593" y="3113"/>
                          <a:pt x="1645" y="3113"/>
                        </a:cubicBezTo>
                        <a:cubicBezTo>
                          <a:pt x="1726" y="3113"/>
                          <a:pt x="1806" y="3040"/>
                          <a:pt x="1795" y="2925"/>
                        </a:cubicBezTo>
                        <a:cubicBezTo>
                          <a:pt x="1701" y="2492"/>
                          <a:pt x="1607" y="2060"/>
                          <a:pt x="1494" y="1628"/>
                        </a:cubicBezTo>
                        <a:cubicBezTo>
                          <a:pt x="1438" y="1402"/>
                          <a:pt x="1400" y="1196"/>
                          <a:pt x="1325" y="970"/>
                        </a:cubicBezTo>
                        <a:cubicBezTo>
                          <a:pt x="1250" y="744"/>
                          <a:pt x="1175" y="538"/>
                          <a:pt x="1081" y="312"/>
                        </a:cubicBezTo>
                        <a:cubicBezTo>
                          <a:pt x="1081" y="275"/>
                          <a:pt x="1062" y="237"/>
                          <a:pt x="1024" y="199"/>
                        </a:cubicBezTo>
                        <a:cubicBezTo>
                          <a:pt x="925" y="59"/>
                          <a:pt x="794" y="0"/>
                          <a:pt x="665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9" name="Google Shape;379;p34"/>
                  <p:cNvSpPr/>
                  <p:nvPr/>
                </p:nvSpPr>
                <p:spPr>
                  <a:xfrm>
                    <a:off x="2023241" y="156983"/>
                    <a:ext cx="63971" cy="225678"/>
                  </a:xfrm>
                  <a:custGeom>
                    <a:rect b="b" l="l" r="r" t="t"/>
                    <a:pathLst>
                      <a:path extrusionOk="0" h="3480" w="1010">
                        <a:moveTo>
                          <a:pt x="557" y="0"/>
                        </a:moveTo>
                        <a:cubicBezTo>
                          <a:pt x="280" y="0"/>
                          <a:pt x="1" y="222"/>
                          <a:pt x="89" y="585"/>
                        </a:cubicBezTo>
                        <a:cubicBezTo>
                          <a:pt x="145" y="792"/>
                          <a:pt x="183" y="1036"/>
                          <a:pt x="220" y="1262"/>
                        </a:cubicBezTo>
                        <a:cubicBezTo>
                          <a:pt x="277" y="1468"/>
                          <a:pt x="314" y="1713"/>
                          <a:pt x="352" y="1938"/>
                        </a:cubicBezTo>
                        <a:cubicBezTo>
                          <a:pt x="427" y="2408"/>
                          <a:pt x="483" y="2878"/>
                          <a:pt x="521" y="3348"/>
                        </a:cubicBezTo>
                        <a:cubicBezTo>
                          <a:pt x="521" y="3404"/>
                          <a:pt x="577" y="3461"/>
                          <a:pt x="653" y="3480"/>
                        </a:cubicBezTo>
                        <a:cubicBezTo>
                          <a:pt x="728" y="3480"/>
                          <a:pt x="803" y="3423"/>
                          <a:pt x="822" y="3348"/>
                        </a:cubicBezTo>
                        <a:cubicBezTo>
                          <a:pt x="897" y="2878"/>
                          <a:pt x="934" y="2389"/>
                          <a:pt x="972" y="1920"/>
                        </a:cubicBezTo>
                        <a:cubicBezTo>
                          <a:pt x="991" y="1675"/>
                          <a:pt x="1010" y="1431"/>
                          <a:pt x="1010" y="1205"/>
                        </a:cubicBezTo>
                        <a:lnTo>
                          <a:pt x="1010" y="472"/>
                        </a:lnTo>
                        <a:cubicBezTo>
                          <a:pt x="1010" y="435"/>
                          <a:pt x="1010" y="397"/>
                          <a:pt x="1010" y="360"/>
                        </a:cubicBezTo>
                        <a:cubicBezTo>
                          <a:pt x="947" y="111"/>
                          <a:pt x="753" y="0"/>
                          <a:pt x="557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0" name="Google Shape;380;p34"/>
                  <p:cNvSpPr/>
                  <p:nvPr/>
                </p:nvSpPr>
                <p:spPr>
                  <a:xfrm>
                    <a:off x="2018111" y="116386"/>
                    <a:ext cx="176268" cy="157715"/>
                  </a:xfrm>
                  <a:custGeom>
                    <a:rect b="b" l="l" r="r" t="t"/>
                    <a:pathLst>
                      <a:path extrusionOk="0" h="2432" w="2783">
                        <a:moveTo>
                          <a:pt x="1412" y="1"/>
                        </a:moveTo>
                        <a:cubicBezTo>
                          <a:pt x="1214" y="1"/>
                          <a:pt x="1012" y="51"/>
                          <a:pt x="828" y="159"/>
                        </a:cubicBezTo>
                        <a:cubicBezTo>
                          <a:pt x="226" y="459"/>
                          <a:pt x="1" y="1211"/>
                          <a:pt x="320" y="1794"/>
                        </a:cubicBezTo>
                        <a:cubicBezTo>
                          <a:pt x="539" y="2205"/>
                          <a:pt x="959" y="2432"/>
                          <a:pt x="1390" y="2432"/>
                        </a:cubicBezTo>
                        <a:cubicBezTo>
                          <a:pt x="1589" y="2432"/>
                          <a:pt x="1790" y="2383"/>
                          <a:pt x="1974" y="2282"/>
                        </a:cubicBezTo>
                        <a:cubicBezTo>
                          <a:pt x="2576" y="1982"/>
                          <a:pt x="2782" y="1230"/>
                          <a:pt x="2463" y="647"/>
                        </a:cubicBezTo>
                        <a:cubicBezTo>
                          <a:pt x="2257" y="236"/>
                          <a:pt x="1841" y="1"/>
                          <a:pt x="1412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1" name="Google Shape;381;p34"/>
                  <p:cNvSpPr/>
                  <p:nvPr/>
                </p:nvSpPr>
                <p:spPr>
                  <a:xfrm>
                    <a:off x="1885991" y="-298916"/>
                    <a:ext cx="297686" cy="552392"/>
                  </a:xfrm>
                  <a:custGeom>
                    <a:rect b="b" l="l" r="r" t="t"/>
                    <a:pathLst>
                      <a:path extrusionOk="0" h="8518" w="4700">
                        <a:moveTo>
                          <a:pt x="1319" y="0"/>
                        </a:moveTo>
                        <a:cubicBezTo>
                          <a:pt x="1200" y="0"/>
                          <a:pt x="1079" y="19"/>
                          <a:pt x="959" y="59"/>
                        </a:cubicBezTo>
                        <a:cubicBezTo>
                          <a:pt x="339" y="266"/>
                          <a:pt x="0" y="943"/>
                          <a:pt x="245" y="1544"/>
                        </a:cubicBezTo>
                        <a:lnTo>
                          <a:pt x="2274" y="7728"/>
                        </a:lnTo>
                        <a:cubicBezTo>
                          <a:pt x="2425" y="8198"/>
                          <a:pt x="2876" y="8517"/>
                          <a:pt x="3365" y="8517"/>
                        </a:cubicBezTo>
                        <a:cubicBezTo>
                          <a:pt x="4154" y="8517"/>
                          <a:pt x="4699" y="7747"/>
                          <a:pt x="4455" y="6995"/>
                        </a:cubicBezTo>
                        <a:lnTo>
                          <a:pt x="2425" y="830"/>
                        </a:lnTo>
                        <a:cubicBezTo>
                          <a:pt x="2273" y="330"/>
                          <a:pt x="1816" y="0"/>
                          <a:pt x="1319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2" name="Google Shape;382;p34"/>
                  <p:cNvSpPr/>
                  <p:nvPr/>
                </p:nvSpPr>
                <p:spPr>
                  <a:xfrm>
                    <a:off x="1671469" y="-956952"/>
                    <a:ext cx="383635" cy="809393"/>
                  </a:xfrm>
                  <a:custGeom>
                    <a:rect b="b" l="l" r="r" t="t"/>
                    <a:pathLst>
                      <a:path extrusionOk="0" h="12481" w="6057">
                        <a:moveTo>
                          <a:pt x="1395" y="1"/>
                        </a:moveTo>
                        <a:cubicBezTo>
                          <a:pt x="701" y="1"/>
                          <a:pt x="0" y="603"/>
                          <a:pt x="267" y="1485"/>
                        </a:cubicBezTo>
                        <a:lnTo>
                          <a:pt x="3632" y="11691"/>
                        </a:lnTo>
                        <a:cubicBezTo>
                          <a:pt x="3782" y="12161"/>
                          <a:pt x="4214" y="12481"/>
                          <a:pt x="4722" y="12481"/>
                        </a:cubicBezTo>
                        <a:cubicBezTo>
                          <a:pt x="5492" y="12481"/>
                          <a:pt x="6056" y="11710"/>
                          <a:pt x="5812" y="10958"/>
                        </a:cubicBezTo>
                        <a:lnTo>
                          <a:pt x="2447" y="771"/>
                        </a:lnTo>
                        <a:cubicBezTo>
                          <a:pt x="2253" y="232"/>
                          <a:pt x="1826" y="1"/>
                          <a:pt x="1395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3" name="Google Shape;383;p34"/>
                  <p:cNvSpPr/>
                  <p:nvPr/>
                </p:nvSpPr>
                <p:spPr>
                  <a:xfrm>
                    <a:off x="1655002" y="-976148"/>
                    <a:ext cx="277482" cy="400773"/>
                  </a:xfrm>
                  <a:custGeom>
                    <a:rect b="b" l="l" r="r" t="t"/>
                    <a:pathLst>
                      <a:path extrusionOk="0" h="6180" w="4381">
                        <a:moveTo>
                          <a:pt x="1608" y="1"/>
                        </a:moveTo>
                        <a:cubicBezTo>
                          <a:pt x="1462" y="1"/>
                          <a:pt x="1313" y="23"/>
                          <a:pt x="1166" y="71"/>
                        </a:cubicBezTo>
                        <a:cubicBezTo>
                          <a:pt x="414" y="315"/>
                          <a:pt x="1" y="1123"/>
                          <a:pt x="245" y="1875"/>
                        </a:cubicBezTo>
                        <a:lnTo>
                          <a:pt x="1655" y="6179"/>
                        </a:lnTo>
                        <a:lnTo>
                          <a:pt x="4380" y="5296"/>
                        </a:lnTo>
                        <a:lnTo>
                          <a:pt x="2971" y="992"/>
                        </a:lnTo>
                        <a:cubicBezTo>
                          <a:pt x="2774" y="387"/>
                          <a:pt x="2212" y="1"/>
                          <a:pt x="1608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4" name="Google Shape;384;p34"/>
                  <p:cNvSpPr/>
                  <p:nvPr/>
                </p:nvSpPr>
                <p:spPr>
                  <a:xfrm>
                    <a:off x="1738353" y="-707538"/>
                    <a:ext cx="175065" cy="66342"/>
                  </a:xfrm>
                  <a:custGeom>
                    <a:rect b="b" l="l" r="r" t="t"/>
                    <a:pathLst>
                      <a:path extrusionOk="0" h="1023" w="2764">
                        <a:moveTo>
                          <a:pt x="2655" y="0"/>
                        </a:moveTo>
                        <a:cubicBezTo>
                          <a:pt x="2641" y="0"/>
                          <a:pt x="2627" y="3"/>
                          <a:pt x="2613" y="7"/>
                        </a:cubicBezTo>
                        <a:cubicBezTo>
                          <a:pt x="2218" y="158"/>
                          <a:pt x="1786" y="289"/>
                          <a:pt x="1354" y="421"/>
                        </a:cubicBezTo>
                        <a:cubicBezTo>
                          <a:pt x="922" y="534"/>
                          <a:pt x="489" y="665"/>
                          <a:pt x="95" y="816"/>
                        </a:cubicBezTo>
                        <a:cubicBezTo>
                          <a:pt x="38" y="834"/>
                          <a:pt x="1" y="891"/>
                          <a:pt x="19" y="947"/>
                        </a:cubicBezTo>
                        <a:cubicBezTo>
                          <a:pt x="38" y="985"/>
                          <a:pt x="76" y="1022"/>
                          <a:pt x="113" y="1022"/>
                        </a:cubicBezTo>
                        <a:lnTo>
                          <a:pt x="151" y="1004"/>
                        </a:lnTo>
                        <a:cubicBezTo>
                          <a:pt x="546" y="872"/>
                          <a:pt x="978" y="740"/>
                          <a:pt x="1410" y="609"/>
                        </a:cubicBezTo>
                        <a:cubicBezTo>
                          <a:pt x="1843" y="477"/>
                          <a:pt x="2275" y="346"/>
                          <a:pt x="2688" y="195"/>
                        </a:cubicBezTo>
                        <a:cubicBezTo>
                          <a:pt x="2726" y="177"/>
                          <a:pt x="2764" y="120"/>
                          <a:pt x="2745" y="64"/>
                        </a:cubicBezTo>
                        <a:cubicBezTo>
                          <a:pt x="2731" y="22"/>
                          <a:pt x="2695" y="0"/>
                          <a:pt x="2655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5" name="Google Shape;385;p34"/>
                  <p:cNvSpPr/>
                  <p:nvPr/>
                </p:nvSpPr>
                <p:spPr>
                  <a:xfrm>
                    <a:off x="1747853" y="-667330"/>
                    <a:ext cx="176268" cy="66342"/>
                  </a:xfrm>
                  <a:custGeom>
                    <a:rect b="b" l="l" r="r" t="t"/>
                    <a:pathLst>
                      <a:path extrusionOk="0" h="1023" w="2783">
                        <a:moveTo>
                          <a:pt x="2674" y="1"/>
                        </a:moveTo>
                        <a:cubicBezTo>
                          <a:pt x="2661" y="1"/>
                          <a:pt x="2646" y="3"/>
                          <a:pt x="2632" y="8"/>
                        </a:cubicBezTo>
                        <a:cubicBezTo>
                          <a:pt x="2238" y="158"/>
                          <a:pt x="1805" y="290"/>
                          <a:pt x="1392" y="402"/>
                        </a:cubicBezTo>
                        <a:cubicBezTo>
                          <a:pt x="960" y="534"/>
                          <a:pt x="508" y="666"/>
                          <a:pt x="114" y="816"/>
                        </a:cubicBezTo>
                        <a:cubicBezTo>
                          <a:pt x="1" y="854"/>
                          <a:pt x="39" y="1023"/>
                          <a:pt x="151" y="1023"/>
                        </a:cubicBezTo>
                        <a:lnTo>
                          <a:pt x="189" y="1004"/>
                        </a:lnTo>
                        <a:cubicBezTo>
                          <a:pt x="584" y="854"/>
                          <a:pt x="1016" y="722"/>
                          <a:pt x="1448" y="609"/>
                        </a:cubicBezTo>
                        <a:cubicBezTo>
                          <a:pt x="1862" y="478"/>
                          <a:pt x="2313" y="346"/>
                          <a:pt x="2708" y="196"/>
                        </a:cubicBezTo>
                        <a:cubicBezTo>
                          <a:pt x="2764" y="177"/>
                          <a:pt x="2783" y="120"/>
                          <a:pt x="2764" y="64"/>
                        </a:cubicBezTo>
                        <a:cubicBezTo>
                          <a:pt x="2750" y="22"/>
                          <a:pt x="2715" y="1"/>
                          <a:pt x="2674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6" name="Google Shape;386;p34"/>
                  <p:cNvSpPr/>
                  <p:nvPr/>
                </p:nvSpPr>
                <p:spPr>
                  <a:xfrm>
                    <a:off x="1520538" y="-528551"/>
                    <a:ext cx="175002" cy="1063540"/>
                  </a:xfrm>
                  <a:custGeom>
                    <a:rect b="b" l="l" r="r" t="t"/>
                    <a:pathLst>
                      <a:path extrusionOk="0" h="16400" w="2763">
                        <a:moveTo>
                          <a:pt x="1384" y="1"/>
                        </a:moveTo>
                        <a:cubicBezTo>
                          <a:pt x="714" y="1"/>
                          <a:pt x="47" y="443"/>
                          <a:pt x="19" y="1326"/>
                        </a:cubicBezTo>
                        <a:lnTo>
                          <a:pt x="19" y="15028"/>
                        </a:lnTo>
                        <a:cubicBezTo>
                          <a:pt x="0" y="15780"/>
                          <a:pt x="620" y="16400"/>
                          <a:pt x="1391" y="16400"/>
                        </a:cubicBezTo>
                        <a:cubicBezTo>
                          <a:pt x="2143" y="16400"/>
                          <a:pt x="2763" y="15780"/>
                          <a:pt x="2763" y="15028"/>
                        </a:cubicBezTo>
                        <a:lnTo>
                          <a:pt x="2763" y="1326"/>
                        </a:lnTo>
                        <a:cubicBezTo>
                          <a:pt x="2725" y="443"/>
                          <a:pt x="2053" y="1"/>
                          <a:pt x="1384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7" name="Google Shape;387;p34"/>
                  <p:cNvSpPr/>
                  <p:nvPr/>
                </p:nvSpPr>
                <p:spPr>
                  <a:xfrm>
                    <a:off x="1433575" y="-311747"/>
                    <a:ext cx="263178" cy="653676"/>
                  </a:xfrm>
                  <a:custGeom>
                    <a:rect b="b" l="l" r="r" t="t"/>
                    <a:pathLst>
                      <a:path extrusionOk="0" h="7444" w="4155">
                        <a:moveTo>
                          <a:pt x="1" y="0"/>
                        </a:moveTo>
                        <a:lnTo>
                          <a:pt x="1" y="7443"/>
                        </a:lnTo>
                        <a:lnTo>
                          <a:pt x="4154" y="7443"/>
                        </a:lnTo>
                        <a:lnTo>
                          <a:pt x="4154" y="0"/>
                        </a:ln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8" name="Google Shape;388;p34"/>
                  <p:cNvSpPr/>
                  <p:nvPr/>
                </p:nvSpPr>
                <p:spPr>
                  <a:xfrm>
                    <a:off x="1521678" y="360029"/>
                    <a:ext cx="173861" cy="945318"/>
                  </a:xfrm>
                  <a:custGeom>
                    <a:rect b="b" l="l" r="r" t="t"/>
                    <a:pathLst>
                      <a:path extrusionOk="0" h="14577" w="2745">
                        <a:moveTo>
                          <a:pt x="1366" y="1"/>
                        </a:moveTo>
                        <a:cubicBezTo>
                          <a:pt x="696" y="1"/>
                          <a:pt x="29" y="443"/>
                          <a:pt x="1" y="1326"/>
                        </a:cubicBezTo>
                        <a:lnTo>
                          <a:pt x="1" y="13186"/>
                        </a:lnTo>
                        <a:cubicBezTo>
                          <a:pt x="1" y="13956"/>
                          <a:pt x="602" y="14577"/>
                          <a:pt x="1373" y="14577"/>
                        </a:cubicBezTo>
                        <a:cubicBezTo>
                          <a:pt x="2125" y="14577"/>
                          <a:pt x="2745" y="13956"/>
                          <a:pt x="2745" y="13186"/>
                        </a:cubicBezTo>
                        <a:lnTo>
                          <a:pt x="2745" y="1326"/>
                        </a:lnTo>
                        <a:cubicBezTo>
                          <a:pt x="2707" y="443"/>
                          <a:pt x="2035" y="1"/>
                          <a:pt x="1366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9" name="Google Shape;389;p34"/>
                  <p:cNvSpPr/>
                  <p:nvPr/>
                </p:nvSpPr>
                <p:spPr>
                  <a:xfrm>
                    <a:off x="1520538" y="800687"/>
                    <a:ext cx="175002" cy="414456"/>
                  </a:xfrm>
                  <a:custGeom>
                    <a:rect b="b" l="l" r="r" t="t"/>
                    <a:pathLst>
                      <a:path extrusionOk="0" h="6391" w="2763">
                        <a:moveTo>
                          <a:pt x="0" y="0"/>
                        </a:moveTo>
                        <a:lnTo>
                          <a:pt x="0" y="6391"/>
                        </a:lnTo>
                        <a:lnTo>
                          <a:pt x="2763" y="6391"/>
                        </a:lnTo>
                        <a:lnTo>
                          <a:pt x="2763" y="0"/>
                        </a:ln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0" name="Google Shape;390;p34"/>
                  <p:cNvSpPr/>
                  <p:nvPr/>
                </p:nvSpPr>
                <p:spPr>
                  <a:xfrm>
                    <a:off x="1520538" y="1174874"/>
                    <a:ext cx="300030" cy="175614"/>
                  </a:xfrm>
                  <a:custGeom>
                    <a:rect b="b" l="l" r="r" t="t"/>
                    <a:pathLst>
                      <a:path extrusionOk="0" h="2708" w="4737">
                        <a:moveTo>
                          <a:pt x="0" y="1"/>
                        </a:moveTo>
                        <a:lnTo>
                          <a:pt x="0" y="2707"/>
                        </a:lnTo>
                        <a:lnTo>
                          <a:pt x="4736" y="2707"/>
                        </a:lnTo>
                        <a:lnTo>
                          <a:pt x="2782" y="1110"/>
                        </a:lnTo>
                        <a:lnTo>
                          <a:pt x="2782" y="1"/>
                        </a:ln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1" name="Google Shape;391;p34"/>
                  <p:cNvSpPr/>
                  <p:nvPr/>
                </p:nvSpPr>
                <p:spPr>
                  <a:xfrm>
                    <a:off x="1518131" y="1313848"/>
                    <a:ext cx="270324" cy="7393"/>
                  </a:xfrm>
                  <a:custGeom>
                    <a:rect b="b" l="l" r="r" t="t"/>
                    <a:pathLst>
                      <a:path extrusionOk="0" h="114" w="4268">
                        <a:moveTo>
                          <a:pt x="76" y="0"/>
                        </a:moveTo>
                        <a:cubicBezTo>
                          <a:pt x="0" y="0"/>
                          <a:pt x="0" y="113"/>
                          <a:pt x="76" y="113"/>
                        </a:cubicBezTo>
                        <a:lnTo>
                          <a:pt x="4192" y="113"/>
                        </a:lnTo>
                        <a:cubicBezTo>
                          <a:pt x="4267" y="113"/>
                          <a:pt x="4267" y="0"/>
                          <a:pt x="4192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2" name="Google Shape;392;p34"/>
                  <p:cNvSpPr/>
                  <p:nvPr/>
                </p:nvSpPr>
                <p:spPr>
                  <a:xfrm>
                    <a:off x="1515724" y="1246793"/>
                    <a:ext cx="67961" cy="72243"/>
                  </a:xfrm>
                  <a:custGeom>
                    <a:rect b="b" l="l" r="r" t="t"/>
                    <a:pathLst>
                      <a:path extrusionOk="0" h="1114" w="1073">
                        <a:moveTo>
                          <a:pt x="76" y="1"/>
                        </a:moveTo>
                        <a:cubicBezTo>
                          <a:pt x="1" y="1"/>
                          <a:pt x="1" y="113"/>
                          <a:pt x="76" y="113"/>
                        </a:cubicBezTo>
                        <a:cubicBezTo>
                          <a:pt x="565" y="113"/>
                          <a:pt x="941" y="564"/>
                          <a:pt x="847" y="1053"/>
                        </a:cubicBezTo>
                        <a:cubicBezTo>
                          <a:pt x="835" y="1087"/>
                          <a:pt x="871" y="1114"/>
                          <a:pt x="906" y="1114"/>
                        </a:cubicBezTo>
                        <a:cubicBezTo>
                          <a:pt x="929" y="1114"/>
                          <a:pt x="952" y="1102"/>
                          <a:pt x="959" y="1072"/>
                        </a:cubicBezTo>
                        <a:cubicBezTo>
                          <a:pt x="1072" y="527"/>
                          <a:pt x="659" y="1"/>
                          <a:pt x="76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3" name="Google Shape;393;p34"/>
                  <p:cNvSpPr/>
                  <p:nvPr/>
                </p:nvSpPr>
                <p:spPr>
                  <a:xfrm>
                    <a:off x="1658612" y="1224873"/>
                    <a:ext cx="41739" cy="7328"/>
                  </a:xfrm>
                  <a:custGeom>
                    <a:rect b="b" l="l" r="r" t="t"/>
                    <a:pathLst>
                      <a:path extrusionOk="0" h="113" w="659">
                        <a:moveTo>
                          <a:pt x="94" y="0"/>
                        </a:moveTo>
                        <a:cubicBezTo>
                          <a:pt x="0" y="0"/>
                          <a:pt x="0" y="113"/>
                          <a:pt x="94" y="113"/>
                        </a:cubicBezTo>
                        <a:lnTo>
                          <a:pt x="583" y="113"/>
                        </a:lnTo>
                        <a:cubicBezTo>
                          <a:pt x="658" y="113"/>
                          <a:pt x="658" y="0"/>
                          <a:pt x="583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4" name="Google Shape;394;p34"/>
                  <p:cNvSpPr/>
                  <p:nvPr/>
                </p:nvSpPr>
                <p:spPr>
                  <a:xfrm>
                    <a:off x="1658612" y="1200490"/>
                    <a:ext cx="40536" cy="7393"/>
                  </a:xfrm>
                  <a:custGeom>
                    <a:rect b="b" l="l" r="r" t="t"/>
                    <a:pathLst>
                      <a:path extrusionOk="0" h="114" w="640">
                        <a:moveTo>
                          <a:pt x="94" y="0"/>
                        </a:moveTo>
                        <a:cubicBezTo>
                          <a:pt x="0" y="0"/>
                          <a:pt x="0" y="113"/>
                          <a:pt x="94" y="113"/>
                        </a:cubicBezTo>
                        <a:lnTo>
                          <a:pt x="564" y="113"/>
                        </a:lnTo>
                        <a:cubicBezTo>
                          <a:pt x="639" y="113"/>
                          <a:pt x="639" y="0"/>
                          <a:pt x="564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5" name="Google Shape;395;p34"/>
                  <p:cNvSpPr/>
                  <p:nvPr/>
                </p:nvSpPr>
                <p:spPr>
                  <a:xfrm>
                    <a:off x="1519334" y="854318"/>
                    <a:ext cx="177408" cy="8560"/>
                  </a:xfrm>
                  <a:custGeom>
                    <a:rect b="b" l="l" r="r" t="t"/>
                    <a:pathLst>
                      <a:path extrusionOk="0" h="132" w="2801">
                        <a:moveTo>
                          <a:pt x="0" y="0"/>
                        </a:moveTo>
                        <a:lnTo>
                          <a:pt x="0" y="132"/>
                        </a:lnTo>
                        <a:lnTo>
                          <a:pt x="2801" y="132"/>
                        </a:lnTo>
                        <a:lnTo>
                          <a:pt x="2801" y="0"/>
                        </a:ln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6" name="Google Shape;396;p34"/>
                  <p:cNvSpPr/>
                  <p:nvPr/>
                </p:nvSpPr>
                <p:spPr>
                  <a:xfrm>
                    <a:off x="1519334" y="889662"/>
                    <a:ext cx="177408" cy="8625"/>
                  </a:xfrm>
                  <a:custGeom>
                    <a:rect b="b" l="l" r="r" t="t"/>
                    <a:pathLst>
                      <a:path extrusionOk="0" h="133" w="2801">
                        <a:moveTo>
                          <a:pt x="0" y="0"/>
                        </a:moveTo>
                        <a:lnTo>
                          <a:pt x="0" y="132"/>
                        </a:lnTo>
                        <a:lnTo>
                          <a:pt x="2801" y="132"/>
                        </a:lnTo>
                        <a:lnTo>
                          <a:pt x="2801" y="0"/>
                        </a:ln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7" name="Google Shape;397;p34"/>
                  <p:cNvSpPr/>
                  <p:nvPr/>
                </p:nvSpPr>
                <p:spPr>
                  <a:xfrm>
                    <a:off x="1176493" y="-531534"/>
                    <a:ext cx="173861" cy="1066523"/>
                  </a:xfrm>
                  <a:custGeom>
                    <a:rect b="b" l="l" r="r" t="t"/>
                    <a:pathLst>
                      <a:path extrusionOk="0" h="16446" w="2745">
                        <a:moveTo>
                          <a:pt x="1372" y="0"/>
                        </a:moveTo>
                        <a:cubicBezTo>
                          <a:pt x="620" y="0"/>
                          <a:pt x="0" y="620"/>
                          <a:pt x="0" y="1372"/>
                        </a:cubicBezTo>
                        <a:lnTo>
                          <a:pt x="0" y="15074"/>
                        </a:lnTo>
                        <a:cubicBezTo>
                          <a:pt x="0" y="15826"/>
                          <a:pt x="620" y="16446"/>
                          <a:pt x="1372" y="16446"/>
                        </a:cubicBezTo>
                        <a:cubicBezTo>
                          <a:pt x="2124" y="16446"/>
                          <a:pt x="2744" y="15826"/>
                          <a:pt x="2744" y="15074"/>
                        </a:cubicBezTo>
                        <a:lnTo>
                          <a:pt x="2744" y="1372"/>
                        </a:lnTo>
                        <a:cubicBezTo>
                          <a:pt x="2744" y="620"/>
                          <a:pt x="2124" y="0"/>
                          <a:pt x="1372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8" name="Google Shape;398;p34"/>
                  <p:cNvSpPr/>
                  <p:nvPr/>
                </p:nvSpPr>
                <p:spPr>
                  <a:xfrm>
                    <a:off x="1129350" y="-311747"/>
                    <a:ext cx="261954" cy="653676"/>
                  </a:xfrm>
                  <a:custGeom>
                    <a:rect b="b" l="l" r="r" t="t"/>
                    <a:pathLst>
                      <a:path extrusionOk="0" h="7444" w="4136">
                        <a:moveTo>
                          <a:pt x="1" y="0"/>
                        </a:moveTo>
                        <a:lnTo>
                          <a:pt x="1" y="7443"/>
                        </a:lnTo>
                        <a:lnTo>
                          <a:pt x="4136" y="7443"/>
                        </a:lnTo>
                        <a:lnTo>
                          <a:pt x="4136" y="0"/>
                        </a:ln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9" name="Google Shape;399;p34"/>
                  <p:cNvSpPr/>
                  <p:nvPr/>
                </p:nvSpPr>
                <p:spPr>
                  <a:xfrm>
                    <a:off x="1176493" y="356981"/>
                    <a:ext cx="173861" cy="948366"/>
                  </a:xfrm>
                  <a:custGeom>
                    <a:rect b="b" l="l" r="r" t="t"/>
                    <a:pathLst>
                      <a:path extrusionOk="0" h="14624" w="2745">
                        <a:moveTo>
                          <a:pt x="1372" y="1"/>
                        </a:moveTo>
                        <a:cubicBezTo>
                          <a:pt x="620" y="1"/>
                          <a:pt x="0" y="602"/>
                          <a:pt x="0" y="1373"/>
                        </a:cubicBezTo>
                        <a:lnTo>
                          <a:pt x="0" y="13233"/>
                        </a:lnTo>
                        <a:cubicBezTo>
                          <a:pt x="0" y="14003"/>
                          <a:pt x="620" y="14624"/>
                          <a:pt x="1372" y="14624"/>
                        </a:cubicBezTo>
                        <a:cubicBezTo>
                          <a:pt x="2143" y="14624"/>
                          <a:pt x="2744" y="13985"/>
                          <a:pt x="2744" y="13233"/>
                        </a:cubicBezTo>
                        <a:lnTo>
                          <a:pt x="2744" y="1373"/>
                        </a:lnTo>
                        <a:cubicBezTo>
                          <a:pt x="2744" y="602"/>
                          <a:pt x="2124" y="1"/>
                          <a:pt x="1372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0" name="Google Shape;400;p34"/>
                  <p:cNvSpPr/>
                  <p:nvPr/>
                </p:nvSpPr>
                <p:spPr>
                  <a:xfrm>
                    <a:off x="1175289" y="800687"/>
                    <a:ext cx="176268" cy="414456"/>
                  </a:xfrm>
                  <a:custGeom>
                    <a:rect b="b" l="l" r="r" t="t"/>
                    <a:pathLst>
                      <a:path extrusionOk="0" h="6391" w="2783">
                        <a:moveTo>
                          <a:pt x="0" y="0"/>
                        </a:moveTo>
                        <a:lnTo>
                          <a:pt x="0" y="6391"/>
                        </a:lnTo>
                        <a:lnTo>
                          <a:pt x="2782" y="6391"/>
                        </a:lnTo>
                        <a:lnTo>
                          <a:pt x="2782" y="0"/>
                        </a:ln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1" name="Google Shape;401;p34"/>
                  <p:cNvSpPr/>
                  <p:nvPr/>
                </p:nvSpPr>
                <p:spPr>
                  <a:xfrm>
                    <a:off x="1051466" y="1174874"/>
                    <a:ext cx="300093" cy="175614"/>
                  </a:xfrm>
                  <a:custGeom>
                    <a:rect b="b" l="l" r="r" t="t"/>
                    <a:pathLst>
                      <a:path extrusionOk="0" h="2708" w="4738">
                        <a:moveTo>
                          <a:pt x="1955" y="1"/>
                        </a:moveTo>
                        <a:lnTo>
                          <a:pt x="1955" y="1110"/>
                        </a:lnTo>
                        <a:lnTo>
                          <a:pt x="1" y="2707"/>
                        </a:lnTo>
                        <a:lnTo>
                          <a:pt x="4737" y="2707"/>
                        </a:lnTo>
                        <a:lnTo>
                          <a:pt x="4737" y="1"/>
                        </a:ln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2" name="Google Shape;402;p34"/>
                  <p:cNvSpPr/>
                  <p:nvPr/>
                </p:nvSpPr>
                <p:spPr>
                  <a:xfrm>
                    <a:off x="1084781" y="1313848"/>
                    <a:ext cx="269121" cy="7393"/>
                  </a:xfrm>
                  <a:custGeom>
                    <a:rect b="b" l="l" r="r" t="t"/>
                    <a:pathLst>
                      <a:path extrusionOk="0" h="114" w="4249">
                        <a:moveTo>
                          <a:pt x="76" y="0"/>
                        </a:moveTo>
                        <a:cubicBezTo>
                          <a:pt x="1" y="0"/>
                          <a:pt x="1" y="113"/>
                          <a:pt x="76" y="113"/>
                        </a:cubicBezTo>
                        <a:lnTo>
                          <a:pt x="4174" y="113"/>
                        </a:lnTo>
                        <a:cubicBezTo>
                          <a:pt x="4249" y="113"/>
                          <a:pt x="4249" y="0"/>
                          <a:pt x="4174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3" name="Google Shape;403;p34"/>
                  <p:cNvSpPr/>
                  <p:nvPr/>
                </p:nvSpPr>
                <p:spPr>
                  <a:xfrm>
                    <a:off x="1288345" y="1246793"/>
                    <a:ext cx="67961" cy="72632"/>
                  </a:xfrm>
                  <a:custGeom>
                    <a:rect b="b" l="l" r="r" t="t"/>
                    <a:pathLst>
                      <a:path extrusionOk="0" h="1120" w="1073">
                        <a:moveTo>
                          <a:pt x="997" y="1"/>
                        </a:moveTo>
                        <a:cubicBezTo>
                          <a:pt x="433" y="1"/>
                          <a:pt x="1" y="527"/>
                          <a:pt x="114" y="1072"/>
                        </a:cubicBezTo>
                        <a:cubicBezTo>
                          <a:pt x="122" y="1105"/>
                          <a:pt x="148" y="1120"/>
                          <a:pt x="174" y="1120"/>
                        </a:cubicBezTo>
                        <a:cubicBezTo>
                          <a:pt x="206" y="1120"/>
                          <a:pt x="237" y="1095"/>
                          <a:pt x="227" y="1053"/>
                        </a:cubicBezTo>
                        <a:cubicBezTo>
                          <a:pt x="133" y="564"/>
                          <a:pt x="508" y="113"/>
                          <a:pt x="997" y="113"/>
                        </a:cubicBezTo>
                        <a:cubicBezTo>
                          <a:pt x="1072" y="113"/>
                          <a:pt x="1072" y="1"/>
                          <a:pt x="997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4" name="Google Shape;404;p34"/>
                  <p:cNvSpPr/>
                  <p:nvPr/>
                </p:nvSpPr>
                <p:spPr>
                  <a:xfrm>
                    <a:off x="1170539" y="1224873"/>
                    <a:ext cx="41739" cy="7328"/>
                  </a:xfrm>
                  <a:custGeom>
                    <a:rect b="b" l="l" r="r" t="t"/>
                    <a:pathLst>
                      <a:path extrusionOk="0" h="113" w="659">
                        <a:moveTo>
                          <a:pt x="94" y="0"/>
                        </a:moveTo>
                        <a:cubicBezTo>
                          <a:pt x="0" y="0"/>
                          <a:pt x="0" y="113"/>
                          <a:pt x="94" y="113"/>
                        </a:cubicBezTo>
                        <a:lnTo>
                          <a:pt x="583" y="113"/>
                        </a:lnTo>
                        <a:cubicBezTo>
                          <a:pt x="658" y="113"/>
                          <a:pt x="658" y="0"/>
                          <a:pt x="583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5" name="Google Shape;405;p34"/>
                  <p:cNvSpPr/>
                  <p:nvPr/>
                </p:nvSpPr>
                <p:spPr>
                  <a:xfrm>
                    <a:off x="1172882" y="1200490"/>
                    <a:ext cx="39396" cy="7393"/>
                  </a:xfrm>
                  <a:custGeom>
                    <a:rect b="b" l="l" r="r" t="t"/>
                    <a:pathLst>
                      <a:path extrusionOk="0" h="114" w="622">
                        <a:moveTo>
                          <a:pt x="95" y="0"/>
                        </a:moveTo>
                        <a:cubicBezTo>
                          <a:pt x="1" y="0"/>
                          <a:pt x="1" y="113"/>
                          <a:pt x="95" y="113"/>
                        </a:cubicBezTo>
                        <a:lnTo>
                          <a:pt x="546" y="113"/>
                        </a:lnTo>
                        <a:cubicBezTo>
                          <a:pt x="621" y="113"/>
                          <a:pt x="621" y="0"/>
                          <a:pt x="546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6" name="Google Shape;406;p34"/>
                  <p:cNvSpPr/>
                  <p:nvPr/>
                </p:nvSpPr>
                <p:spPr>
                  <a:xfrm>
                    <a:off x="1175289" y="854318"/>
                    <a:ext cx="176268" cy="8560"/>
                  </a:xfrm>
                  <a:custGeom>
                    <a:rect b="b" l="l" r="r" t="t"/>
                    <a:pathLst>
                      <a:path extrusionOk="0" h="132" w="2783">
                        <a:moveTo>
                          <a:pt x="0" y="0"/>
                        </a:moveTo>
                        <a:lnTo>
                          <a:pt x="0" y="132"/>
                        </a:lnTo>
                        <a:lnTo>
                          <a:pt x="2782" y="132"/>
                        </a:lnTo>
                        <a:lnTo>
                          <a:pt x="2782" y="0"/>
                        </a:ln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7" name="Google Shape;407;p34"/>
                  <p:cNvSpPr/>
                  <p:nvPr/>
                </p:nvSpPr>
                <p:spPr>
                  <a:xfrm>
                    <a:off x="1175289" y="889662"/>
                    <a:ext cx="176268" cy="8625"/>
                  </a:xfrm>
                  <a:custGeom>
                    <a:rect b="b" l="l" r="r" t="t"/>
                    <a:pathLst>
                      <a:path extrusionOk="0" h="133" w="2783">
                        <a:moveTo>
                          <a:pt x="0" y="0"/>
                        </a:moveTo>
                        <a:lnTo>
                          <a:pt x="0" y="132"/>
                        </a:lnTo>
                        <a:lnTo>
                          <a:pt x="2782" y="132"/>
                        </a:lnTo>
                        <a:lnTo>
                          <a:pt x="2782" y="0"/>
                        </a:ln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8" name="Google Shape;408;p34"/>
                  <p:cNvSpPr/>
                  <p:nvPr/>
                </p:nvSpPr>
                <p:spPr>
                  <a:xfrm>
                    <a:off x="1132400" y="-978875"/>
                    <a:ext cx="567925" cy="1025088"/>
                  </a:xfrm>
                  <a:custGeom>
                    <a:rect b="b" l="l" r="r" t="t"/>
                    <a:pathLst>
                      <a:path extrusionOk="0" h="12706" w="13064">
                        <a:moveTo>
                          <a:pt x="1655" y="0"/>
                        </a:moveTo>
                        <a:lnTo>
                          <a:pt x="1655" y="19"/>
                        </a:lnTo>
                        <a:cubicBezTo>
                          <a:pt x="734" y="19"/>
                          <a:pt x="1" y="752"/>
                          <a:pt x="1" y="1654"/>
                        </a:cubicBezTo>
                        <a:lnTo>
                          <a:pt x="1" y="6184"/>
                        </a:lnTo>
                        <a:cubicBezTo>
                          <a:pt x="1" y="9774"/>
                          <a:pt x="2933" y="12706"/>
                          <a:pt x="6523" y="12706"/>
                        </a:cubicBezTo>
                        <a:cubicBezTo>
                          <a:pt x="10132" y="12706"/>
                          <a:pt x="13064" y="9774"/>
                          <a:pt x="13064" y="6184"/>
                        </a:cubicBezTo>
                        <a:lnTo>
                          <a:pt x="13064" y="1485"/>
                        </a:lnTo>
                        <a:cubicBezTo>
                          <a:pt x="13064" y="658"/>
                          <a:pt x="12406" y="0"/>
                          <a:pt x="11598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9" name="Google Shape;409;p34"/>
                  <p:cNvSpPr/>
                  <p:nvPr/>
                </p:nvSpPr>
                <p:spPr>
                  <a:xfrm>
                    <a:off x="1318747" y="-980104"/>
                    <a:ext cx="230422" cy="125614"/>
                  </a:xfrm>
                  <a:custGeom>
                    <a:rect b="b" l="l" r="r" t="t"/>
                    <a:pathLst>
                      <a:path extrusionOk="0" h="1937" w="3638">
                        <a:moveTo>
                          <a:pt x="3524" y="0"/>
                        </a:moveTo>
                        <a:cubicBezTo>
                          <a:pt x="3449" y="0"/>
                          <a:pt x="3412" y="57"/>
                          <a:pt x="3412" y="113"/>
                        </a:cubicBezTo>
                        <a:cubicBezTo>
                          <a:pt x="3412" y="996"/>
                          <a:pt x="2697" y="1711"/>
                          <a:pt x="1814" y="1711"/>
                        </a:cubicBezTo>
                        <a:cubicBezTo>
                          <a:pt x="949" y="1711"/>
                          <a:pt x="235" y="996"/>
                          <a:pt x="235" y="113"/>
                        </a:cubicBezTo>
                        <a:cubicBezTo>
                          <a:pt x="245" y="57"/>
                          <a:pt x="183" y="28"/>
                          <a:pt x="122" y="28"/>
                        </a:cubicBezTo>
                        <a:cubicBezTo>
                          <a:pt x="61" y="28"/>
                          <a:pt x="0" y="57"/>
                          <a:pt x="10" y="113"/>
                        </a:cubicBezTo>
                        <a:cubicBezTo>
                          <a:pt x="10" y="1128"/>
                          <a:pt x="818" y="1936"/>
                          <a:pt x="1814" y="1936"/>
                        </a:cubicBezTo>
                        <a:cubicBezTo>
                          <a:pt x="2829" y="1936"/>
                          <a:pt x="3637" y="1128"/>
                          <a:pt x="3637" y="113"/>
                        </a:cubicBezTo>
                        <a:cubicBezTo>
                          <a:pt x="3637" y="57"/>
                          <a:pt x="3581" y="0"/>
                          <a:pt x="3524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0" name="Google Shape;410;p34"/>
                  <p:cNvSpPr/>
                  <p:nvPr/>
                </p:nvSpPr>
                <p:spPr>
                  <a:xfrm>
                    <a:off x="1126525" y="-337050"/>
                    <a:ext cx="567915" cy="391500"/>
                  </a:xfrm>
                  <a:custGeom>
                    <a:rect b="b" l="l" r="r" t="t"/>
                    <a:pathLst>
                      <a:path extrusionOk="0" h="5000" w="12688">
                        <a:moveTo>
                          <a:pt x="1" y="0"/>
                        </a:moveTo>
                        <a:cubicBezTo>
                          <a:pt x="696" y="2932"/>
                          <a:pt x="3328" y="5000"/>
                          <a:pt x="6335" y="5000"/>
                        </a:cubicBezTo>
                        <a:cubicBezTo>
                          <a:pt x="9361" y="5000"/>
                          <a:pt x="11974" y="2932"/>
                          <a:pt x="12688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1" name="Google Shape;411;p34"/>
                  <p:cNvSpPr/>
                  <p:nvPr/>
                </p:nvSpPr>
                <p:spPr>
                  <a:xfrm>
                    <a:off x="1359789" y="-1304356"/>
                    <a:ext cx="150047" cy="410825"/>
                  </a:xfrm>
                  <a:custGeom>
                    <a:rect b="b" l="l" r="r" t="t"/>
                    <a:pathLst>
                      <a:path extrusionOk="0" h="6335" w="2369">
                        <a:moveTo>
                          <a:pt x="1185" y="1"/>
                        </a:moveTo>
                        <a:cubicBezTo>
                          <a:pt x="593" y="1"/>
                          <a:pt x="1" y="395"/>
                          <a:pt x="1" y="1185"/>
                        </a:cubicBezTo>
                        <a:lnTo>
                          <a:pt x="1" y="5151"/>
                        </a:lnTo>
                        <a:cubicBezTo>
                          <a:pt x="1" y="5809"/>
                          <a:pt x="527" y="6335"/>
                          <a:pt x="1166" y="6335"/>
                        </a:cubicBezTo>
                        <a:cubicBezTo>
                          <a:pt x="1824" y="6335"/>
                          <a:pt x="2369" y="5809"/>
                          <a:pt x="2369" y="5151"/>
                        </a:cubicBezTo>
                        <a:lnTo>
                          <a:pt x="2369" y="1185"/>
                        </a:lnTo>
                        <a:cubicBezTo>
                          <a:pt x="2369" y="395"/>
                          <a:pt x="1777" y="1"/>
                          <a:pt x="1185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412" name="Google Shape;412;p34"/>
                  <p:cNvGrpSpPr/>
                  <p:nvPr/>
                </p:nvGrpSpPr>
                <p:grpSpPr>
                  <a:xfrm>
                    <a:off x="673942" y="-2473448"/>
                    <a:ext cx="1515466" cy="1442844"/>
                    <a:chOff x="4667448" y="3884574"/>
                    <a:chExt cx="428594" cy="397697"/>
                  </a:xfrm>
                </p:grpSpPr>
                <p:sp>
                  <p:nvSpPr>
                    <p:cNvPr id="413" name="Google Shape;413;p34"/>
                    <p:cNvSpPr/>
                    <p:nvPr/>
                  </p:nvSpPr>
                  <p:spPr>
                    <a:xfrm>
                      <a:off x="4684586" y="3884574"/>
                      <a:ext cx="390638" cy="288297"/>
                    </a:xfrm>
                    <a:custGeom>
                      <a:rect b="b" l="l" r="r" t="t"/>
                      <a:pathLst>
                        <a:path extrusionOk="0" h="16133" w="21860">
                          <a:moveTo>
                            <a:pt x="7819" y="1"/>
                          </a:moveTo>
                          <a:cubicBezTo>
                            <a:pt x="3496" y="1"/>
                            <a:pt x="0" y="3497"/>
                            <a:pt x="0" y="7801"/>
                          </a:cubicBezTo>
                          <a:lnTo>
                            <a:pt x="0" y="13214"/>
                          </a:lnTo>
                          <a:cubicBezTo>
                            <a:pt x="0" y="15601"/>
                            <a:pt x="1075" y="16132"/>
                            <a:pt x="2770" y="16132"/>
                          </a:cubicBezTo>
                          <a:cubicBezTo>
                            <a:pt x="4131" y="16132"/>
                            <a:pt x="5893" y="15789"/>
                            <a:pt x="7819" y="15789"/>
                          </a:cubicBezTo>
                          <a:lnTo>
                            <a:pt x="14041" y="15789"/>
                          </a:lnTo>
                          <a:cubicBezTo>
                            <a:pt x="15966" y="15789"/>
                            <a:pt x="17728" y="16132"/>
                            <a:pt x="19090" y="16132"/>
                          </a:cubicBezTo>
                          <a:cubicBezTo>
                            <a:pt x="20785" y="16132"/>
                            <a:pt x="21859" y="15601"/>
                            <a:pt x="21859" y="13214"/>
                          </a:cubicBezTo>
                          <a:lnTo>
                            <a:pt x="21859" y="7801"/>
                          </a:lnTo>
                          <a:cubicBezTo>
                            <a:pt x="21859" y="3497"/>
                            <a:pt x="18363" y="1"/>
                            <a:pt x="14041" y="1"/>
                          </a:cubicBezTo>
                          <a:close/>
                        </a:path>
                      </a:pathLst>
                    </a:custGeom>
                    <a:solidFill>
                      <a:srgbClr val="FA714D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14" name="Google Shape;414;p34"/>
                    <p:cNvSpPr/>
                    <p:nvPr/>
                  </p:nvSpPr>
                  <p:spPr>
                    <a:xfrm>
                      <a:off x="4707084" y="3955786"/>
                      <a:ext cx="347643" cy="326485"/>
                    </a:xfrm>
                    <a:custGeom>
                      <a:rect b="b" l="l" r="r" t="t"/>
                      <a:pathLst>
                        <a:path extrusionOk="0" h="18270" w="19454">
                          <a:moveTo>
                            <a:pt x="5433" y="0"/>
                          </a:moveTo>
                          <a:cubicBezTo>
                            <a:pt x="2425" y="0"/>
                            <a:pt x="1" y="2425"/>
                            <a:pt x="1" y="5451"/>
                          </a:cubicBezTo>
                          <a:lnTo>
                            <a:pt x="1" y="12819"/>
                          </a:lnTo>
                          <a:cubicBezTo>
                            <a:pt x="1" y="15845"/>
                            <a:pt x="2425" y="18270"/>
                            <a:pt x="5433" y="18270"/>
                          </a:cubicBezTo>
                          <a:lnTo>
                            <a:pt x="14022" y="18270"/>
                          </a:lnTo>
                          <a:cubicBezTo>
                            <a:pt x="17029" y="18270"/>
                            <a:pt x="19454" y="15845"/>
                            <a:pt x="19454" y="12819"/>
                          </a:cubicBezTo>
                          <a:lnTo>
                            <a:pt x="19454" y="5451"/>
                          </a:lnTo>
                          <a:cubicBezTo>
                            <a:pt x="19454" y="2425"/>
                            <a:pt x="17029" y="0"/>
                            <a:pt x="14022" y="0"/>
                          </a:cubicBezTo>
                          <a:close/>
                        </a:path>
                      </a:pathLst>
                    </a:custGeom>
                    <a:solidFill>
                      <a:srgbClr val="FA714D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15" name="Google Shape;415;p34"/>
                    <p:cNvSpPr/>
                    <p:nvPr/>
                  </p:nvSpPr>
                  <p:spPr>
                    <a:xfrm>
                      <a:off x="4876366" y="4168707"/>
                      <a:ext cx="20711" cy="15154"/>
                    </a:xfrm>
                    <a:custGeom>
                      <a:rect b="b" l="l" r="r" t="t"/>
                      <a:pathLst>
                        <a:path extrusionOk="0" h="848" w="1159">
                          <a:moveTo>
                            <a:pt x="992" y="0"/>
                          </a:moveTo>
                          <a:cubicBezTo>
                            <a:pt x="939" y="0"/>
                            <a:pt x="887" y="29"/>
                            <a:pt x="865" y="96"/>
                          </a:cubicBezTo>
                          <a:cubicBezTo>
                            <a:pt x="793" y="383"/>
                            <a:pt x="516" y="567"/>
                            <a:pt x="230" y="567"/>
                          </a:cubicBezTo>
                          <a:cubicBezTo>
                            <a:pt x="216" y="567"/>
                            <a:pt x="202" y="566"/>
                            <a:pt x="188" y="566"/>
                          </a:cubicBezTo>
                          <a:cubicBezTo>
                            <a:pt x="182" y="565"/>
                            <a:pt x="177" y="565"/>
                            <a:pt x="171" y="565"/>
                          </a:cubicBezTo>
                          <a:cubicBezTo>
                            <a:pt x="1" y="565"/>
                            <a:pt x="7" y="829"/>
                            <a:pt x="188" y="847"/>
                          </a:cubicBezTo>
                          <a:lnTo>
                            <a:pt x="188" y="829"/>
                          </a:lnTo>
                          <a:cubicBezTo>
                            <a:pt x="214" y="831"/>
                            <a:pt x="240" y="832"/>
                            <a:pt x="266" y="832"/>
                          </a:cubicBezTo>
                          <a:cubicBezTo>
                            <a:pt x="667" y="832"/>
                            <a:pt x="1023" y="560"/>
                            <a:pt x="1147" y="171"/>
                          </a:cubicBezTo>
                          <a:cubicBezTo>
                            <a:pt x="1158" y="68"/>
                            <a:pt x="1073" y="0"/>
                            <a:pt x="992" y="0"/>
                          </a:cubicBezTo>
                          <a:close/>
                        </a:path>
                      </a:pathLst>
                    </a:custGeom>
                    <a:solidFill>
                      <a:srgbClr val="FA714D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16" name="Google Shape;416;p34"/>
                    <p:cNvSpPr/>
                    <p:nvPr/>
                  </p:nvSpPr>
                  <p:spPr>
                    <a:xfrm>
                      <a:off x="4923490" y="4068081"/>
                      <a:ext cx="40190" cy="18210"/>
                    </a:xfrm>
                    <a:custGeom>
                      <a:rect b="b" l="l" r="r" t="t"/>
                      <a:pathLst>
                        <a:path extrusionOk="0" h="1019" w="2249">
                          <a:moveTo>
                            <a:pt x="1112" y="0"/>
                          </a:moveTo>
                          <a:cubicBezTo>
                            <a:pt x="745" y="0"/>
                            <a:pt x="379" y="170"/>
                            <a:pt x="145" y="520"/>
                          </a:cubicBezTo>
                          <a:cubicBezTo>
                            <a:pt x="1" y="730"/>
                            <a:pt x="195" y="931"/>
                            <a:pt x="390" y="931"/>
                          </a:cubicBezTo>
                          <a:cubicBezTo>
                            <a:pt x="474" y="931"/>
                            <a:pt x="558" y="893"/>
                            <a:pt x="615" y="802"/>
                          </a:cubicBezTo>
                          <a:cubicBezTo>
                            <a:pt x="737" y="628"/>
                            <a:pt x="924" y="542"/>
                            <a:pt x="1110" y="542"/>
                          </a:cubicBezTo>
                          <a:cubicBezTo>
                            <a:pt x="1325" y="542"/>
                            <a:pt x="1538" y="656"/>
                            <a:pt x="1649" y="877"/>
                          </a:cubicBezTo>
                          <a:cubicBezTo>
                            <a:pt x="1701" y="977"/>
                            <a:pt x="1785" y="1018"/>
                            <a:pt x="1869" y="1018"/>
                          </a:cubicBezTo>
                          <a:cubicBezTo>
                            <a:pt x="2057" y="1018"/>
                            <a:pt x="2248" y="816"/>
                            <a:pt x="2119" y="596"/>
                          </a:cubicBezTo>
                          <a:lnTo>
                            <a:pt x="2138" y="596"/>
                          </a:lnTo>
                          <a:cubicBezTo>
                            <a:pt x="1912" y="203"/>
                            <a:pt x="1512" y="0"/>
                            <a:pt x="1112" y="0"/>
                          </a:cubicBezTo>
                          <a:close/>
                        </a:path>
                      </a:pathLst>
                    </a:custGeom>
                    <a:solidFill>
                      <a:srgbClr val="FA714D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17" name="Google Shape;417;p34"/>
                    <p:cNvSpPr/>
                    <p:nvPr/>
                  </p:nvSpPr>
                  <p:spPr>
                    <a:xfrm>
                      <a:off x="4865144" y="4109861"/>
                      <a:ext cx="27699" cy="49696"/>
                    </a:xfrm>
                    <a:custGeom>
                      <a:rect b="b" l="l" r="r" t="t"/>
                      <a:pathLst>
                        <a:path extrusionOk="0" h="2781" w="1550">
                          <a:moveTo>
                            <a:pt x="1049" y="1"/>
                          </a:moveTo>
                          <a:cubicBezTo>
                            <a:pt x="967" y="1"/>
                            <a:pt x="892" y="52"/>
                            <a:pt x="910" y="156"/>
                          </a:cubicBezTo>
                          <a:lnTo>
                            <a:pt x="1004" y="1227"/>
                          </a:lnTo>
                          <a:cubicBezTo>
                            <a:pt x="1036" y="1495"/>
                            <a:pt x="1081" y="2476"/>
                            <a:pt x="640" y="2476"/>
                          </a:cubicBezTo>
                          <a:cubicBezTo>
                            <a:pt x="555" y="2476"/>
                            <a:pt x="452" y="2440"/>
                            <a:pt x="328" y="2355"/>
                          </a:cubicBezTo>
                          <a:cubicBezTo>
                            <a:pt x="298" y="2337"/>
                            <a:pt x="268" y="2329"/>
                            <a:pt x="240" y="2329"/>
                          </a:cubicBezTo>
                          <a:cubicBezTo>
                            <a:pt x="95" y="2329"/>
                            <a:pt x="1" y="2545"/>
                            <a:pt x="159" y="2656"/>
                          </a:cubicBezTo>
                          <a:cubicBezTo>
                            <a:pt x="286" y="2741"/>
                            <a:pt x="429" y="2780"/>
                            <a:pt x="570" y="2780"/>
                          </a:cubicBezTo>
                          <a:cubicBezTo>
                            <a:pt x="866" y="2780"/>
                            <a:pt x="1153" y="2604"/>
                            <a:pt x="1268" y="2299"/>
                          </a:cubicBezTo>
                          <a:cubicBezTo>
                            <a:pt x="1549" y="1678"/>
                            <a:pt x="1305" y="795"/>
                            <a:pt x="1230" y="156"/>
                          </a:cubicBezTo>
                          <a:cubicBezTo>
                            <a:pt x="1221" y="52"/>
                            <a:pt x="1131" y="1"/>
                            <a:pt x="1049" y="1"/>
                          </a:cubicBezTo>
                          <a:close/>
                        </a:path>
                      </a:pathLst>
                    </a:custGeom>
                    <a:solidFill>
                      <a:srgbClr val="FA714D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18" name="Google Shape;418;p34"/>
                    <p:cNvSpPr/>
                    <p:nvPr/>
                  </p:nvSpPr>
                  <p:spPr>
                    <a:xfrm>
                      <a:off x="4798185" y="4106234"/>
                      <a:ext cx="39314" cy="17352"/>
                    </a:xfrm>
                    <a:custGeom>
                      <a:rect b="b" l="l" r="r" t="t"/>
                      <a:pathLst>
                        <a:path extrusionOk="0" h="971" w="2200">
                          <a:moveTo>
                            <a:pt x="1111" y="1"/>
                          </a:moveTo>
                          <a:cubicBezTo>
                            <a:pt x="742" y="1"/>
                            <a:pt x="373" y="175"/>
                            <a:pt x="147" y="528"/>
                          </a:cubicBezTo>
                          <a:cubicBezTo>
                            <a:pt x="0" y="727"/>
                            <a:pt x="192" y="927"/>
                            <a:pt x="391" y="927"/>
                          </a:cubicBezTo>
                          <a:cubicBezTo>
                            <a:pt x="473" y="927"/>
                            <a:pt x="556" y="893"/>
                            <a:pt x="616" y="810"/>
                          </a:cubicBezTo>
                          <a:cubicBezTo>
                            <a:pt x="732" y="615"/>
                            <a:pt x="923" y="520"/>
                            <a:pt x="1114" y="520"/>
                          </a:cubicBezTo>
                          <a:cubicBezTo>
                            <a:pt x="1327" y="520"/>
                            <a:pt x="1541" y="638"/>
                            <a:pt x="1650" y="866"/>
                          </a:cubicBezTo>
                          <a:cubicBezTo>
                            <a:pt x="1712" y="939"/>
                            <a:pt x="1788" y="970"/>
                            <a:pt x="1862" y="970"/>
                          </a:cubicBezTo>
                          <a:cubicBezTo>
                            <a:pt x="2037" y="970"/>
                            <a:pt x="2199" y="796"/>
                            <a:pt x="2120" y="584"/>
                          </a:cubicBezTo>
                          <a:lnTo>
                            <a:pt x="2120" y="584"/>
                          </a:lnTo>
                          <a:lnTo>
                            <a:pt x="2120" y="603"/>
                          </a:lnTo>
                          <a:cubicBezTo>
                            <a:pt x="1906" y="203"/>
                            <a:pt x="1509" y="1"/>
                            <a:pt x="1111" y="1"/>
                          </a:cubicBezTo>
                          <a:close/>
                        </a:path>
                      </a:pathLst>
                    </a:custGeom>
                    <a:solidFill>
                      <a:srgbClr val="FA714D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19" name="Google Shape;419;p34"/>
                    <p:cNvSpPr/>
                    <p:nvPr/>
                  </p:nvSpPr>
                  <p:spPr>
                    <a:xfrm>
                      <a:off x="4793968" y="4068546"/>
                      <a:ext cx="44711" cy="17941"/>
                    </a:xfrm>
                    <a:custGeom>
                      <a:rect b="b" l="l" r="r" t="t"/>
                      <a:pathLst>
                        <a:path extrusionOk="0" h="1004" w="2502">
                          <a:moveTo>
                            <a:pt x="1993" y="0"/>
                          </a:moveTo>
                          <a:cubicBezTo>
                            <a:pt x="1971" y="0"/>
                            <a:pt x="1948" y="2"/>
                            <a:pt x="1924" y="6"/>
                          </a:cubicBezTo>
                          <a:lnTo>
                            <a:pt x="458" y="288"/>
                          </a:lnTo>
                          <a:cubicBezTo>
                            <a:pt x="0" y="343"/>
                            <a:pt x="59" y="1003"/>
                            <a:pt x="497" y="1003"/>
                          </a:cubicBezTo>
                          <a:cubicBezTo>
                            <a:pt x="508" y="1003"/>
                            <a:pt x="521" y="1003"/>
                            <a:pt x="533" y="1002"/>
                          </a:cubicBezTo>
                          <a:lnTo>
                            <a:pt x="608" y="1002"/>
                          </a:lnTo>
                          <a:lnTo>
                            <a:pt x="2055" y="720"/>
                          </a:lnTo>
                          <a:cubicBezTo>
                            <a:pt x="2501" y="631"/>
                            <a:pt x="2406" y="0"/>
                            <a:pt x="1993" y="0"/>
                          </a:cubicBezTo>
                          <a:close/>
                        </a:path>
                      </a:pathLst>
                    </a:custGeom>
                    <a:solidFill>
                      <a:srgbClr val="FA714D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20" name="Google Shape;420;p34"/>
                    <p:cNvSpPr/>
                    <p:nvPr/>
                  </p:nvSpPr>
                  <p:spPr>
                    <a:xfrm>
                      <a:off x="4667448" y="4103482"/>
                      <a:ext cx="80969" cy="73749"/>
                    </a:xfrm>
                    <a:custGeom>
                      <a:rect b="b" l="l" r="r" t="t"/>
                      <a:pathLst>
                        <a:path extrusionOk="0" h="4127" w="4531">
                          <a:moveTo>
                            <a:pt x="2266" y="1"/>
                          </a:moveTo>
                          <a:cubicBezTo>
                            <a:pt x="1739" y="1"/>
                            <a:pt x="1213" y="203"/>
                            <a:pt x="809" y="607"/>
                          </a:cubicBezTo>
                          <a:cubicBezTo>
                            <a:pt x="1" y="1415"/>
                            <a:pt x="1" y="2731"/>
                            <a:pt x="809" y="3520"/>
                          </a:cubicBezTo>
                          <a:cubicBezTo>
                            <a:pt x="1213" y="3924"/>
                            <a:pt x="1739" y="4126"/>
                            <a:pt x="2266" y="4126"/>
                          </a:cubicBezTo>
                          <a:cubicBezTo>
                            <a:pt x="2792" y="4126"/>
                            <a:pt x="3318" y="3924"/>
                            <a:pt x="3722" y="3520"/>
                          </a:cubicBezTo>
                          <a:cubicBezTo>
                            <a:pt x="4530" y="2731"/>
                            <a:pt x="4530" y="1415"/>
                            <a:pt x="3722" y="607"/>
                          </a:cubicBezTo>
                          <a:cubicBezTo>
                            <a:pt x="3318" y="203"/>
                            <a:pt x="2792" y="1"/>
                            <a:pt x="2266" y="1"/>
                          </a:cubicBezTo>
                          <a:close/>
                        </a:path>
                      </a:pathLst>
                    </a:custGeom>
                    <a:solidFill>
                      <a:srgbClr val="FA714D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21" name="Google Shape;421;p34"/>
                    <p:cNvSpPr/>
                    <p:nvPr/>
                  </p:nvSpPr>
                  <p:spPr>
                    <a:xfrm>
                      <a:off x="5013733" y="4103446"/>
                      <a:ext cx="82309" cy="73857"/>
                    </a:xfrm>
                    <a:custGeom>
                      <a:rect b="b" l="l" r="r" t="t"/>
                      <a:pathLst>
                        <a:path extrusionOk="0" h="4133" w="4606">
                          <a:moveTo>
                            <a:pt x="2305" y="0"/>
                          </a:moveTo>
                          <a:cubicBezTo>
                            <a:pt x="1411" y="0"/>
                            <a:pt x="584" y="593"/>
                            <a:pt x="320" y="1492"/>
                          </a:cubicBezTo>
                          <a:cubicBezTo>
                            <a:pt x="1" y="2582"/>
                            <a:pt x="621" y="3729"/>
                            <a:pt x="1711" y="4048"/>
                          </a:cubicBezTo>
                          <a:cubicBezTo>
                            <a:pt x="1909" y="4105"/>
                            <a:pt x="2107" y="4132"/>
                            <a:pt x="2302" y="4132"/>
                          </a:cubicBezTo>
                          <a:cubicBezTo>
                            <a:pt x="3202" y="4132"/>
                            <a:pt x="4024" y="3554"/>
                            <a:pt x="4286" y="2658"/>
                          </a:cubicBezTo>
                          <a:cubicBezTo>
                            <a:pt x="4606" y="1549"/>
                            <a:pt x="3967" y="402"/>
                            <a:pt x="2877" y="83"/>
                          </a:cubicBezTo>
                          <a:cubicBezTo>
                            <a:pt x="2686" y="27"/>
                            <a:pt x="2494" y="0"/>
                            <a:pt x="2305" y="0"/>
                          </a:cubicBezTo>
                          <a:close/>
                        </a:path>
                      </a:pathLst>
                    </a:custGeom>
                    <a:solidFill>
                      <a:srgbClr val="FA714D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22" name="Google Shape;422;p34"/>
                    <p:cNvSpPr/>
                    <p:nvPr/>
                  </p:nvSpPr>
                  <p:spPr>
                    <a:xfrm>
                      <a:off x="5050116" y="4120691"/>
                      <a:ext cx="24768" cy="40011"/>
                    </a:xfrm>
                    <a:custGeom>
                      <a:rect b="b" l="l" r="r" t="t"/>
                      <a:pathLst>
                        <a:path extrusionOk="0" h="2239" w="1386">
                          <a:moveTo>
                            <a:pt x="258" y="1"/>
                          </a:moveTo>
                          <a:cubicBezTo>
                            <a:pt x="164" y="1"/>
                            <a:pt x="89" y="76"/>
                            <a:pt x="89" y="189"/>
                          </a:cubicBezTo>
                          <a:cubicBezTo>
                            <a:pt x="89" y="283"/>
                            <a:pt x="164" y="358"/>
                            <a:pt x="258" y="358"/>
                          </a:cubicBezTo>
                          <a:cubicBezTo>
                            <a:pt x="1273" y="358"/>
                            <a:pt x="1273" y="1862"/>
                            <a:pt x="258" y="1862"/>
                          </a:cubicBezTo>
                          <a:cubicBezTo>
                            <a:pt x="247" y="1860"/>
                            <a:pt x="236" y="1859"/>
                            <a:pt x="226" y="1859"/>
                          </a:cubicBezTo>
                          <a:cubicBezTo>
                            <a:pt x="0" y="1859"/>
                            <a:pt x="5" y="2238"/>
                            <a:pt x="241" y="2238"/>
                          </a:cubicBezTo>
                          <a:cubicBezTo>
                            <a:pt x="247" y="2238"/>
                            <a:pt x="252" y="2238"/>
                            <a:pt x="258" y="2238"/>
                          </a:cubicBezTo>
                          <a:cubicBezTo>
                            <a:pt x="878" y="2219"/>
                            <a:pt x="1386" y="1730"/>
                            <a:pt x="1386" y="1110"/>
                          </a:cubicBezTo>
                          <a:cubicBezTo>
                            <a:pt x="1386" y="508"/>
                            <a:pt x="878" y="1"/>
                            <a:pt x="258" y="1"/>
                          </a:cubicBezTo>
                          <a:close/>
                        </a:path>
                      </a:pathLst>
                    </a:custGeom>
                    <a:solidFill>
                      <a:srgbClr val="FA714D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23" name="Google Shape;423;p34"/>
                    <p:cNvSpPr/>
                    <p:nvPr/>
                  </p:nvSpPr>
                  <p:spPr>
                    <a:xfrm>
                      <a:off x="5050116" y="4137488"/>
                      <a:ext cx="19389" cy="23213"/>
                    </a:xfrm>
                    <a:custGeom>
                      <a:rect b="b" l="l" r="r" t="t"/>
                      <a:pathLst>
                        <a:path extrusionOk="0" h="1299" w="1085">
                          <a:moveTo>
                            <a:pt x="258" y="1"/>
                          </a:moveTo>
                          <a:cubicBezTo>
                            <a:pt x="164" y="1"/>
                            <a:pt x="89" y="76"/>
                            <a:pt x="89" y="170"/>
                          </a:cubicBezTo>
                          <a:cubicBezTo>
                            <a:pt x="89" y="283"/>
                            <a:pt x="164" y="358"/>
                            <a:pt x="258" y="358"/>
                          </a:cubicBezTo>
                          <a:cubicBezTo>
                            <a:pt x="615" y="395"/>
                            <a:pt x="615" y="884"/>
                            <a:pt x="258" y="922"/>
                          </a:cubicBezTo>
                          <a:cubicBezTo>
                            <a:pt x="247" y="920"/>
                            <a:pt x="236" y="919"/>
                            <a:pt x="226" y="919"/>
                          </a:cubicBezTo>
                          <a:cubicBezTo>
                            <a:pt x="0" y="919"/>
                            <a:pt x="5" y="1298"/>
                            <a:pt x="241" y="1298"/>
                          </a:cubicBezTo>
                          <a:cubicBezTo>
                            <a:pt x="247" y="1298"/>
                            <a:pt x="252" y="1298"/>
                            <a:pt x="258" y="1298"/>
                          </a:cubicBezTo>
                          <a:cubicBezTo>
                            <a:pt x="1085" y="1241"/>
                            <a:pt x="1085" y="38"/>
                            <a:pt x="258" y="1"/>
                          </a:cubicBezTo>
                          <a:close/>
                        </a:path>
                      </a:pathLst>
                    </a:custGeom>
                    <a:solidFill>
                      <a:srgbClr val="FA714D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24" name="Google Shape;424;p34"/>
                    <p:cNvSpPr/>
                    <p:nvPr/>
                  </p:nvSpPr>
                  <p:spPr>
                    <a:xfrm>
                      <a:off x="4681887" y="4120691"/>
                      <a:ext cx="30254" cy="39993"/>
                    </a:xfrm>
                    <a:custGeom>
                      <a:rect b="b" l="l" r="r" t="t"/>
                      <a:pathLst>
                        <a:path extrusionOk="0" h="2238" w="1693">
                          <a:moveTo>
                            <a:pt x="1486" y="1"/>
                          </a:moveTo>
                          <a:cubicBezTo>
                            <a:pt x="1" y="1"/>
                            <a:pt x="1" y="2238"/>
                            <a:pt x="1486" y="2238"/>
                          </a:cubicBezTo>
                          <a:cubicBezTo>
                            <a:pt x="1693" y="2200"/>
                            <a:pt x="1693" y="1881"/>
                            <a:pt x="1486" y="1862"/>
                          </a:cubicBezTo>
                          <a:cubicBezTo>
                            <a:pt x="471" y="1862"/>
                            <a:pt x="471" y="358"/>
                            <a:pt x="1486" y="358"/>
                          </a:cubicBezTo>
                          <a:cubicBezTo>
                            <a:pt x="1580" y="358"/>
                            <a:pt x="1655" y="283"/>
                            <a:pt x="1655" y="189"/>
                          </a:cubicBezTo>
                          <a:cubicBezTo>
                            <a:pt x="1655" y="76"/>
                            <a:pt x="1580" y="1"/>
                            <a:pt x="1486" y="1"/>
                          </a:cubicBezTo>
                          <a:close/>
                        </a:path>
                      </a:pathLst>
                    </a:custGeom>
                    <a:solidFill>
                      <a:srgbClr val="FA714D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25" name="Google Shape;425;p34"/>
                    <p:cNvSpPr/>
                    <p:nvPr/>
                  </p:nvSpPr>
                  <p:spPr>
                    <a:xfrm>
                      <a:off x="4692198" y="4137470"/>
                      <a:ext cx="19943" cy="23231"/>
                    </a:xfrm>
                    <a:custGeom>
                      <a:rect b="b" l="l" r="r" t="t"/>
                      <a:pathLst>
                        <a:path extrusionOk="0" h="1300" w="1116">
                          <a:moveTo>
                            <a:pt x="855" y="0"/>
                          </a:moveTo>
                          <a:cubicBezTo>
                            <a:pt x="0" y="0"/>
                            <a:pt x="6" y="1299"/>
                            <a:pt x="872" y="1299"/>
                          </a:cubicBezTo>
                          <a:cubicBezTo>
                            <a:pt x="884" y="1299"/>
                            <a:pt x="897" y="1299"/>
                            <a:pt x="909" y="1299"/>
                          </a:cubicBezTo>
                          <a:cubicBezTo>
                            <a:pt x="1116" y="1261"/>
                            <a:pt x="1116" y="942"/>
                            <a:pt x="909" y="923"/>
                          </a:cubicBezTo>
                          <a:cubicBezTo>
                            <a:pt x="897" y="924"/>
                            <a:pt x="886" y="924"/>
                            <a:pt x="874" y="924"/>
                          </a:cubicBezTo>
                          <a:cubicBezTo>
                            <a:pt x="507" y="924"/>
                            <a:pt x="507" y="357"/>
                            <a:pt x="874" y="357"/>
                          </a:cubicBezTo>
                          <a:cubicBezTo>
                            <a:pt x="886" y="357"/>
                            <a:pt x="897" y="358"/>
                            <a:pt x="909" y="359"/>
                          </a:cubicBezTo>
                          <a:cubicBezTo>
                            <a:pt x="1003" y="359"/>
                            <a:pt x="1078" y="284"/>
                            <a:pt x="1078" y="171"/>
                          </a:cubicBezTo>
                          <a:cubicBezTo>
                            <a:pt x="1078" y="77"/>
                            <a:pt x="1003" y="2"/>
                            <a:pt x="909" y="2"/>
                          </a:cubicBezTo>
                          <a:cubicBezTo>
                            <a:pt x="891" y="1"/>
                            <a:pt x="873" y="0"/>
                            <a:pt x="855" y="0"/>
                          </a:cubicBezTo>
                          <a:close/>
                        </a:path>
                      </a:pathLst>
                    </a:custGeom>
                    <a:solidFill>
                      <a:srgbClr val="FA714D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26" name="Google Shape;426;p34"/>
                    <p:cNvSpPr/>
                    <p:nvPr/>
                  </p:nvSpPr>
                  <p:spPr>
                    <a:xfrm>
                      <a:off x="4689625" y="3906072"/>
                      <a:ext cx="372161" cy="159561"/>
                    </a:xfrm>
                    <a:custGeom>
                      <a:rect b="b" l="l" r="r" t="t"/>
                      <a:pathLst>
                        <a:path extrusionOk="0" h="8929" w="20826">
                          <a:moveTo>
                            <a:pt x="12368" y="1"/>
                          </a:moveTo>
                          <a:cubicBezTo>
                            <a:pt x="4906" y="1"/>
                            <a:pt x="3120" y="1298"/>
                            <a:pt x="3120" y="1298"/>
                          </a:cubicBezTo>
                          <a:cubicBezTo>
                            <a:pt x="3252" y="1580"/>
                            <a:pt x="3383" y="1861"/>
                            <a:pt x="3553" y="2125"/>
                          </a:cubicBezTo>
                          <a:cubicBezTo>
                            <a:pt x="0" y="4888"/>
                            <a:pt x="357" y="8440"/>
                            <a:pt x="357" y="8440"/>
                          </a:cubicBezTo>
                          <a:cubicBezTo>
                            <a:pt x="2669" y="8045"/>
                            <a:pt x="3872" y="5357"/>
                            <a:pt x="4455" y="3365"/>
                          </a:cubicBezTo>
                          <a:cubicBezTo>
                            <a:pt x="5827" y="5000"/>
                            <a:pt x="8383" y="6974"/>
                            <a:pt x="12706" y="6974"/>
                          </a:cubicBezTo>
                          <a:cubicBezTo>
                            <a:pt x="19999" y="6974"/>
                            <a:pt x="20826" y="8929"/>
                            <a:pt x="20826" y="8929"/>
                          </a:cubicBezTo>
                          <a:cubicBezTo>
                            <a:pt x="20826" y="8929"/>
                            <a:pt x="19848" y="1"/>
                            <a:pt x="12368" y="1"/>
                          </a:cubicBezTo>
                          <a:close/>
                        </a:path>
                      </a:pathLst>
                    </a:custGeom>
                    <a:solidFill>
                      <a:srgbClr val="FA714D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27" name="Google Shape;427;p34"/>
                    <p:cNvSpPr/>
                    <p:nvPr/>
                  </p:nvSpPr>
                  <p:spPr>
                    <a:xfrm>
                      <a:off x="4908604" y="4098585"/>
                      <a:ext cx="73249" cy="66405"/>
                    </a:xfrm>
                    <a:custGeom>
                      <a:rect b="b" l="l" r="r" t="t"/>
                      <a:pathLst>
                        <a:path extrusionOk="0" h="3716" w="4099">
                          <a:moveTo>
                            <a:pt x="2037" y="1"/>
                          </a:moveTo>
                          <a:cubicBezTo>
                            <a:pt x="1190" y="1"/>
                            <a:pt x="438" y="577"/>
                            <a:pt x="245" y="1426"/>
                          </a:cubicBezTo>
                          <a:cubicBezTo>
                            <a:pt x="1" y="2422"/>
                            <a:pt x="621" y="3418"/>
                            <a:pt x="1617" y="3663"/>
                          </a:cubicBezTo>
                          <a:cubicBezTo>
                            <a:pt x="1764" y="3699"/>
                            <a:pt x="1911" y="3716"/>
                            <a:pt x="2056" y="3716"/>
                          </a:cubicBezTo>
                          <a:cubicBezTo>
                            <a:pt x="2891" y="3716"/>
                            <a:pt x="3646" y="3140"/>
                            <a:pt x="3854" y="2291"/>
                          </a:cubicBezTo>
                          <a:cubicBezTo>
                            <a:pt x="4098" y="1276"/>
                            <a:pt x="3478" y="279"/>
                            <a:pt x="2482" y="54"/>
                          </a:cubicBezTo>
                          <a:cubicBezTo>
                            <a:pt x="2332" y="18"/>
                            <a:pt x="2183" y="1"/>
                            <a:pt x="2037" y="1"/>
                          </a:cubicBezTo>
                          <a:close/>
                        </a:path>
                      </a:pathLst>
                    </a:custGeom>
                    <a:solidFill>
                      <a:srgbClr val="FA714D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28" name="Google Shape;428;p34"/>
                    <p:cNvSpPr/>
                    <p:nvPr/>
                  </p:nvSpPr>
                  <p:spPr>
                    <a:xfrm>
                      <a:off x="4923061" y="4099872"/>
                      <a:ext cx="59793" cy="63492"/>
                    </a:xfrm>
                    <a:custGeom>
                      <a:rect b="b" l="l" r="r" t="t"/>
                      <a:pathLst>
                        <a:path extrusionOk="0" h="3553" w="3346">
                          <a:moveTo>
                            <a:pt x="1786" y="1"/>
                          </a:moveTo>
                          <a:cubicBezTo>
                            <a:pt x="1710" y="19"/>
                            <a:pt x="1616" y="57"/>
                            <a:pt x="1541" y="95"/>
                          </a:cubicBezTo>
                          <a:cubicBezTo>
                            <a:pt x="0" y="809"/>
                            <a:pt x="150" y="3064"/>
                            <a:pt x="1786" y="3553"/>
                          </a:cubicBezTo>
                          <a:cubicBezTo>
                            <a:pt x="1861" y="3534"/>
                            <a:pt x="1936" y="3497"/>
                            <a:pt x="2011" y="3459"/>
                          </a:cubicBezTo>
                          <a:cubicBezTo>
                            <a:pt x="2951" y="3027"/>
                            <a:pt x="3346" y="1937"/>
                            <a:pt x="2932" y="997"/>
                          </a:cubicBezTo>
                          <a:cubicBezTo>
                            <a:pt x="2707" y="527"/>
                            <a:pt x="2293" y="151"/>
                            <a:pt x="1786" y="1"/>
                          </a:cubicBezTo>
                          <a:close/>
                        </a:path>
                      </a:pathLst>
                    </a:custGeom>
                    <a:solidFill>
                      <a:srgbClr val="FA714D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429" name="Google Shape;429;p34"/>
              <p:cNvGrpSpPr/>
              <p:nvPr/>
            </p:nvGrpSpPr>
            <p:grpSpPr>
              <a:xfrm>
                <a:off x="-1842863" y="1028767"/>
                <a:ext cx="1828805" cy="4114653"/>
                <a:chOff x="-2642959" y="360509"/>
                <a:chExt cx="1759820" cy="4002970"/>
              </a:xfrm>
            </p:grpSpPr>
            <p:grpSp>
              <p:nvGrpSpPr>
                <p:cNvPr id="430" name="Google Shape;430;p34"/>
                <p:cNvGrpSpPr/>
                <p:nvPr/>
              </p:nvGrpSpPr>
              <p:grpSpPr>
                <a:xfrm>
                  <a:off x="-2642959" y="360509"/>
                  <a:ext cx="1759820" cy="4002970"/>
                  <a:chOff x="-2642959" y="360509"/>
                  <a:chExt cx="1759820" cy="4002970"/>
                </a:xfrm>
              </p:grpSpPr>
              <p:sp>
                <p:nvSpPr>
                  <p:cNvPr id="431" name="Google Shape;431;p34"/>
                  <p:cNvSpPr/>
                  <p:nvPr/>
                </p:nvSpPr>
                <p:spPr>
                  <a:xfrm>
                    <a:off x="-1670701" y="3326601"/>
                    <a:ext cx="184903" cy="989633"/>
                  </a:xfrm>
                  <a:custGeom>
                    <a:rect b="b" l="l" r="r" t="t"/>
                    <a:pathLst>
                      <a:path extrusionOk="0" h="14577" w="2745">
                        <a:moveTo>
                          <a:pt x="1366" y="1"/>
                        </a:moveTo>
                        <a:cubicBezTo>
                          <a:pt x="696" y="1"/>
                          <a:pt x="29" y="443"/>
                          <a:pt x="1" y="1326"/>
                        </a:cubicBezTo>
                        <a:lnTo>
                          <a:pt x="1" y="13186"/>
                        </a:lnTo>
                        <a:cubicBezTo>
                          <a:pt x="1" y="13956"/>
                          <a:pt x="602" y="14577"/>
                          <a:pt x="1373" y="14577"/>
                        </a:cubicBezTo>
                        <a:cubicBezTo>
                          <a:pt x="2125" y="14577"/>
                          <a:pt x="2745" y="13956"/>
                          <a:pt x="2745" y="13186"/>
                        </a:cubicBezTo>
                        <a:lnTo>
                          <a:pt x="2745" y="1326"/>
                        </a:lnTo>
                        <a:cubicBezTo>
                          <a:pt x="2707" y="443"/>
                          <a:pt x="2035" y="1"/>
                          <a:pt x="1366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2" name="Google Shape;432;p34"/>
                  <p:cNvSpPr/>
                  <p:nvPr/>
                </p:nvSpPr>
                <p:spPr>
                  <a:xfrm>
                    <a:off x="-2037807" y="3323411"/>
                    <a:ext cx="184903" cy="992823"/>
                  </a:xfrm>
                  <a:custGeom>
                    <a:rect b="b" l="l" r="r" t="t"/>
                    <a:pathLst>
                      <a:path extrusionOk="0" h="14624" w="2745">
                        <a:moveTo>
                          <a:pt x="1372" y="1"/>
                        </a:moveTo>
                        <a:cubicBezTo>
                          <a:pt x="620" y="1"/>
                          <a:pt x="0" y="602"/>
                          <a:pt x="0" y="1373"/>
                        </a:cubicBezTo>
                        <a:lnTo>
                          <a:pt x="0" y="13233"/>
                        </a:lnTo>
                        <a:cubicBezTo>
                          <a:pt x="0" y="14003"/>
                          <a:pt x="620" y="14624"/>
                          <a:pt x="1372" y="14624"/>
                        </a:cubicBezTo>
                        <a:cubicBezTo>
                          <a:pt x="2143" y="14624"/>
                          <a:pt x="2744" y="13985"/>
                          <a:pt x="2744" y="13233"/>
                        </a:cubicBezTo>
                        <a:lnTo>
                          <a:pt x="2744" y="1373"/>
                        </a:lnTo>
                        <a:cubicBezTo>
                          <a:pt x="2744" y="602"/>
                          <a:pt x="2124" y="1"/>
                          <a:pt x="1372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3" name="Google Shape;433;p34"/>
                  <p:cNvSpPr/>
                  <p:nvPr/>
                </p:nvSpPr>
                <p:spPr>
                  <a:xfrm>
                    <a:off x="-2544547" y="3169573"/>
                    <a:ext cx="122124" cy="211342"/>
                  </a:xfrm>
                  <a:custGeom>
                    <a:rect b="b" l="l" r="r" t="t"/>
                    <a:pathLst>
                      <a:path extrusionOk="0" h="3113" w="1813">
                        <a:moveTo>
                          <a:pt x="1135" y="1"/>
                        </a:moveTo>
                        <a:cubicBezTo>
                          <a:pt x="972" y="1"/>
                          <a:pt x="811" y="85"/>
                          <a:pt x="719" y="293"/>
                        </a:cubicBezTo>
                        <a:cubicBezTo>
                          <a:pt x="625" y="538"/>
                          <a:pt x="550" y="744"/>
                          <a:pt x="494" y="970"/>
                        </a:cubicBezTo>
                        <a:cubicBezTo>
                          <a:pt x="419" y="1177"/>
                          <a:pt x="362" y="1402"/>
                          <a:pt x="306" y="1609"/>
                        </a:cubicBezTo>
                        <a:cubicBezTo>
                          <a:pt x="193" y="2060"/>
                          <a:pt x="99" y="2492"/>
                          <a:pt x="24" y="2925"/>
                        </a:cubicBezTo>
                        <a:cubicBezTo>
                          <a:pt x="1" y="3040"/>
                          <a:pt x="84" y="3113"/>
                          <a:pt x="169" y="3113"/>
                        </a:cubicBezTo>
                        <a:cubicBezTo>
                          <a:pt x="222" y="3113"/>
                          <a:pt x="277" y="3084"/>
                          <a:pt x="306" y="3019"/>
                        </a:cubicBezTo>
                        <a:cubicBezTo>
                          <a:pt x="494" y="2624"/>
                          <a:pt x="682" y="2229"/>
                          <a:pt x="888" y="1853"/>
                        </a:cubicBezTo>
                        <a:cubicBezTo>
                          <a:pt x="982" y="1665"/>
                          <a:pt x="1095" y="1459"/>
                          <a:pt x="1208" y="1289"/>
                        </a:cubicBezTo>
                        <a:cubicBezTo>
                          <a:pt x="1302" y="1102"/>
                          <a:pt x="1433" y="895"/>
                          <a:pt x="1527" y="763"/>
                        </a:cubicBezTo>
                        <a:lnTo>
                          <a:pt x="1546" y="744"/>
                        </a:lnTo>
                        <a:cubicBezTo>
                          <a:pt x="1813" y="364"/>
                          <a:pt x="1472" y="1"/>
                          <a:pt x="1135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4" name="Google Shape;434;p34"/>
                  <p:cNvSpPr/>
                  <p:nvPr/>
                </p:nvSpPr>
                <p:spPr>
                  <a:xfrm>
                    <a:off x="-2642959" y="3076564"/>
                    <a:ext cx="174530" cy="201294"/>
                  </a:xfrm>
                  <a:custGeom>
                    <a:rect b="b" l="l" r="r" t="t"/>
                    <a:pathLst>
                      <a:path extrusionOk="0" h="2965" w="2591">
                        <a:moveTo>
                          <a:pt x="1942" y="1"/>
                        </a:moveTo>
                        <a:cubicBezTo>
                          <a:pt x="1800" y="1"/>
                          <a:pt x="1657" y="69"/>
                          <a:pt x="1560" y="235"/>
                        </a:cubicBezTo>
                        <a:lnTo>
                          <a:pt x="19" y="2753"/>
                        </a:lnTo>
                        <a:cubicBezTo>
                          <a:pt x="0" y="2810"/>
                          <a:pt x="0" y="2866"/>
                          <a:pt x="38" y="2923"/>
                        </a:cubicBezTo>
                        <a:cubicBezTo>
                          <a:pt x="75" y="2951"/>
                          <a:pt x="117" y="2965"/>
                          <a:pt x="157" y="2965"/>
                        </a:cubicBezTo>
                        <a:cubicBezTo>
                          <a:pt x="197" y="2965"/>
                          <a:pt x="235" y="2951"/>
                          <a:pt x="263" y="2923"/>
                        </a:cubicBezTo>
                        <a:lnTo>
                          <a:pt x="2293" y="818"/>
                        </a:lnTo>
                        <a:lnTo>
                          <a:pt x="2293" y="799"/>
                        </a:lnTo>
                        <a:cubicBezTo>
                          <a:pt x="2331" y="780"/>
                          <a:pt x="2349" y="761"/>
                          <a:pt x="2368" y="724"/>
                        </a:cubicBezTo>
                        <a:cubicBezTo>
                          <a:pt x="2590" y="358"/>
                          <a:pt x="2267" y="1"/>
                          <a:pt x="1942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5" name="Google Shape;435;p34"/>
                  <p:cNvSpPr/>
                  <p:nvPr/>
                </p:nvSpPr>
                <p:spPr>
                  <a:xfrm>
                    <a:off x="-2630699" y="3146491"/>
                    <a:ext cx="144555" cy="183031"/>
                  </a:xfrm>
                  <a:custGeom>
                    <a:rect b="b" l="l" r="r" t="t"/>
                    <a:pathLst>
                      <a:path extrusionOk="0" h="2696" w="2146">
                        <a:moveTo>
                          <a:pt x="1548" y="0"/>
                        </a:moveTo>
                        <a:cubicBezTo>
                          <a:pt x="1369" y="0"/>
                          <a:pt x="1193" y="94"/>
                          <a:pt x="1115" y="314"/>
                        </a:cubicBezTo>
                        <a:cubicBezTo>
                          <a:pt x="1058" y="464"/>
                          <a:pt x="965" y="671"/>
                          <a:pt x="889" y="859"/>
                        </a:cubicBezTo>
                        <a:cubicBezTo>
                          <a:pt x="795" y="1028"/>
                          <a:pt x="720" y="1216"/>
                          <a:pt x="626" y="1404"/>
                        </a:cubicBezTo>
                        <a:cubicBezTo>
                          <a:pt x="438" y="1761"/>
                          <a:pt x="250" y="2118"/>
                          <a:pt x="44" y="2494"/>
                        </a:cubicBezTo>
                        <a:cubicBezTo>
                          <a:pt x="0" y="2595"/>
                          <a:pt x="89" y="2695"/>
                          <a:pt x="192" y="2695"/>
                        </a:cubicBezTo>
                        <a:cubicBezTo>
                          <a:pt x="224" y="2695"/>
                          <a:pt x="257" y="2685"/>
                          <a:pt x="288" y="2663"/>
                        </a:cubicBezTo>
                        <a:cubicBezTo>
                          <a:pt x="570" y="2363"/>
                          <a:pt x="852" y="2062"/>
                          <a:pt x="1134" y="1742"/>
                        </a:cubicBezTo>
                        <a:cubicBezTo>
                          <a:pt x="1265" y="1592"/>
                          <a:pt x="1397" y="1442"/>
                          <a:pt x="1528" y="1272"/>
                        </a:cubicBezTo>
                        <a:cubicBezTo>
                          <a:pt x="1660" y="1103"/>
                          <a:pt x="1792" y="953"/>
                          <a:pt x="1942" y="746"/>
                        </a:cubicBezTo>
                        <a:lnTo>
                          <a:pt x="1961" y="746"/>
                        </a:lnTo>
                        <a:cubicBezTo>
                          <a:pt x="1979" y="709"/>
                          <a:pt x="1998" y="671"/>
                          <a:pt x="2017" y="633"/>
                        </a:cubicBezTo>
                        <a:cubicBezTo>
                          <a:pt x="2146" y="258"/>
                          <a:pt x="1844" y="0"/>
                          <a:pt x="1548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6" name="Google Shape;436;p34"/>
                  <p:cNvSpPr/>
                  <p:nvPr/>
                </p:nvSpPr>
                <p:spPr>
                  <a:xfrm>
                    <a:off x="-2591092" y="3202296"/>
                    <a:ext cx="97066" cy="173934"/>
                  </a:xfrm>
                  <a:custGeom>
                    <a:rect b="b" l="l" r="r" t="t"/>
                    <a:pathLst>
                      <a:path extrusionOk="0" h="2562" w="1441">
                        <a:moveTo>
                          <a:pt x="919" y="0"/>
                        </a:moveTo>
                        <a:cubicBezTo>
                          <a:pt x="705" y="0"/>
                          <a:pt x="496" y="131"/>
                          <a:pt x="470" y="413"/>
                        </a:cubicBezTo>
                        <a:cubicBezTo>
                          <a:pt x="452" y="544"/>
                          <a:pt x="414" y="732"/>
                          <a:pt x="377" y="883"/>
                        </a:cubicBezTo>
                        <a:cubicBezTo>
                          <a:pt x="358" y="1052"/>
                          <a:pt x="320" y="1221"/>
                          <a:pt x="283" y="1371"/>
                        </a:cubicBezTo>
                        <a:cubicBezTo>
                          <a:pt x="207" y="1710"/>
                          <a:pt x="113" y="2048"/>
                          <a:pt x="38" y="2368"/>
                        </a:cubicBezTo>
                        <a:cubicBezTo>
                          <a:pt x="0" y="2481"/>
                          <a:pt x="90" y="2561"/>
                          <a:pt x="181" y="2561"/>
                        </a:cubicBezTo>
                        <a:cubicBezTo>
                          <a:pt x="226" y="2561"/>
                          <a:pt x="271" y="2542"/>
                          <a:pt x="301" y="2499"/>
                        </a:cubicBezTo>
                        <a:cubicBezTo>
                          <a:pt x="489" y="2198"/>
                          <a:pt x="677" y="1916"/>
                          <a:pt x="846" y="1616"/>
                        </a:cubicBezTo>
                        <a:lnTo>
                          <a:pt x="1110" y="1165"/>
                        </a:lnTo>
                        <a:cubicBezTo>
                          <a:pt x="1204" y="995"/>
                          <a:pt x="1279" y="864"/>
                          <a:pt x="1354" y="676"/>
                        </a:cubicBezTo>
                        <a:lnTo>
                          <a:pt x="1373" y="676"/>
                        </a:lnTo>
                        <a:cubicBezTo>
                          <a:pt x="1391" y="620"/>
                          <a:pt x="1391" y="563"/>
                          <a:pt x="1410" y="526"/>
                        </a:cubicBezTo>
                        <a:cubicBezTo>
                          <a:pt x="1441" y="187"/>
                          <a:pt x="1176" y="0"/>
                          <a:pt x="919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7" name="Google Shape;437;p34"/>
                  <p:cNvSpPr/>
                  <p:nvPr/>
                </p:nvSpPr>
                <p:spPr>
                  <a:xfrm>
                    <a:off x="-2458126" y="3114039"/>
                    <a:ext cx="63992" cy="236257"/>
                  </a:xfrm>
                  <a:custGeom>
                    <a:rect b="b" l="l" r="r" t="t"/>
                    <a:pathLst>
                      <a:path extrusionOk="0" h="3480" w="950">
                        <a:moveTo>
                          <a:pt x="479" y="0"/>
                        </a:moveTo>
                        <a:cubicBezTo>
                          <a:pt x="246" y="0"/>
                          <a:pt x="9" y="155"/>
                          <a:pt x="0" y="472"/>
                        </a:cubicBezTo>
                        <a:cubicBezTo>
                          <a:pt x="0" y="735"/>
                          <a:pt x="19" y="942"/>
                          <a:pt x="19" y="1205"/>
                        </a:cubicBezTo>
                        <a:cubicBezTo>
                          <a:pt x="19" y="1450"/>
                          <a:pt x="38" y="1675"/>
                          <a:pt x="57" y="1920"/>
                        </a:cubicBezTo>
                        <a:cubicBezTo>
                          <a:pt x="94" y="2408"/>
                          <a:pt x="132" y="2878"/>
                          <a:pt x="188" y="3348"/>
                        </a:cubicBezTo>
                        <a:cubicBezTo>
                          <a:pt x="207" y="3423"/>
                          <a:pt x="263" y="3480"/>
                          <a:pt x="338" y="3480"/>
                        </a:cubicBezTo>
                        <a:cubicBezTo>
                          <a:pt x="414" y="3480"/>
                          <a:pt x="489" y="3423"/>
                          <a:pt x="508" y="3348"/>
                        </a:cubicBezTo>
                        <a:cubicBezTo>
                          <a:pt x="545" y="2878"/>
                          <a:pt x="602" y="2408"/>
                          <a:pt x="677" y="1938"/>
                        </a:cubicBezTo>
                        <a:cubicBezTo>
                          <a:pt x="714" y="1732"/>
                          <a:pt x="752" y="1487"/>
                          <a:pt x="790" y="1262"/>
                        </a:cubicBezTo>
                        <a:cubicBezTo>
                          <a:pt x="827" y="1036"/>
                          <a:pt x="884" y="792"/>
                          <a:pt x="940" y="585"/>
                        </a:cubicBezTo>
                        <a:cubicBezTo>
                          <a:pt x="940" y="547"/>
                          <a:pt x="940" y="510"/>
                          <a:pt x="940" y="472"/>
                        </a:cubicBezTo>
                        <a:cubicBezTo>
                          <a:pt x="949" y="160"/>
                          <a:pt x="716" y="0"/>
                          <a:pt x="479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8" name="Google Shape;438;p34"/>
                  <p:cNvSpPr/>
                  <p:nvPr/>
                </p:nvSpPr>
                <p:spPr>
                  <a:xfrm>
                    <a:off x="-2573377" y="3071541"/>
                    <a:ext cx="187463" cy="164905"/>
                  </a:xfrm>
                  <a:custGeom>
                    <a:rect b="b" l="l" r="r" t="t"/>
                    <a:pathLst>
                      <a:path extrusionOk="0" h="2429" w="2783">
                        <a:moveTo>
                          <a:pt x="1389" y="1"/>
                        </a:moveTo>
                        <a:cubicBezTo>
                          <a:pt x="961" y="1"/>
                          <a:pt x="545" y="236"/>
                          <a:pt x="339" y="647"/>
                        </a:cubicBezTo>
                        <a:cubicBezTo>
                          <a:pt x="1" y="1230"/>
                          <a:pt x="226" y="1982"/>
                          <a:pt x="828" y="2282"/>
                        </a:cubicBezTo>
                        <a:cubicBezTo>
                          <a:pt x="1008" y="2381"/>
                          <a:pt x="1205" y="2428"/>
                          <a:pt x="1399" y="2428"/>
                        </a:cubicBezTo>
                        <a:cubicBezTo>
                          <a:pt x="1833" y="2428"/>
                          <a:pt x="2255" y="2196"/>
                          <a:pt x="2463" y="1794"/>
                        </a:cubicBezTo>
                        <a:cubicBezTo>
                          <a:pt x="2782" y="1211"/>
                          <a:pt x="2576" y="459"/>
                          <a:pt x="1974" y="159"/>
                        </a:cubicBezTo>
                        <a:cubicBezTo>
                          <a:pt x="1790" y="51"/>
                          <a:pt x="1588" y="1"/>
                          <a:pt x="1389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9" name="Google Shape;439;p34"/>
                  <p:cNvSpPr/>
                  <p:nvPr/>
                </p:nvSpPr>
                <p:spPr>
                  <a:xfrm>
                    <a:off x="-2561993" y="2636776"/>
                    <a:ext cx="317872" cy="578287"/>
                  </a:xfrm>
                  <a:custGeom>
                    <a:rect b="b" l="l" r="r" t="t"/>
                    <a:pathLst>
                      <a:path extrusionOk="0" h="8518" w="4719">
                        <a:moveTo>
                          <a:pt x="3398" y="0"/>
                        </a:moveTo>
                        <a:cubicBezTo>
                          <a:pt x="2897" y="0"/>
                          <a:pt x="2430" y="330"/>
                          <a:pt x="2294" y="830"/>
                        </a:cubicBezTo>
                        <a:lnTo>
                          <a:pt x="245" y="6995"/>
                        </a:lnTo>
                        <a:cubicBezTo>
                          <a:pt x="1" y="7747"/>
                          <a:pt x="565" y="8517"/>
                          <a:pt x="1354" y="8517"/>
                        </a:cubicBezTo>
                        <a:cubicBezTo>
                          <a:pt x="1843" y="8517"/>
                          <a:pt x="2294" y="8198"/>
                          <a:pt x="2444" y="7728"/>
                        </a:cubicBezTo>
                        <a:lnTo>
                          <a:pt x="4474" y="1544"/>
                        </a:lnTo>
                        <a:cubicBezTo>
                          <a:pt x="4719" y="943"/>
                          <a:pt x="4380" y="266"/>
                          <a:pt x="3760" y="59"/>
                        </a:cubicBezTo>
                        <a:cubicBezTo>
                          <a:pt x="3640" y="19"/>
                          <a:pt x="3518" y="0"/>
                          <a:pt x="3398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0" name="Google Shape;440;p34"/>
                  <p:cNvSpPr/>
                  <p:nvPr/>
                </p:nvSpPr>
                <p:spPr>
                  <a:xfrm>
                    <a:off x="-2423975" y="1943489"/>
                    <a:ext cx="412580" cy="851748"/>
                  </a:xfrm>
                  <a:custGeom>
                    <a:rect b="b" l="l" r="r" t="t"/>
                    <a:pathLst>
                      <a:path extrusionOk="0" h="12546" w="6125">
                        <a:moveTo>
                          <a:pt x="4676" y="1"/>
                        </a:moveTo>
                        <a:cubicBezTo>
                          <a:pt x="4227" y="1"/>
                          <a:pt x="3783" y="250"/>
                          <a:pt x="3609" y="836"/>
                        </a:cubicBezTo>
                        <a:lnTo>
                          <a:pt x="245" y="11023"/>
                        </a:lnTo>
                        <a:cubicBezTo>
                          <a:pt x="1" y="11775"/>
                          <a:pt x="546" y="12546"/>
                          <a:pt x="1335" y="12546"/>
                        </a:cubicBezTo>
                        <a:cubicBezTo>
                          <a:pt x="1843" y="12546"/>
                          <a:pt x="2275" y="12226"/>
                          <a:pt x="2425" y="11756"/>
                        </a:cubicBezTo>
                        <a:lnTo>
                          <a:pt x="5790" y="1550"/>
                        </a:lnTo>
                        <a:cubicBezTo>
                          <a:pt x="6125" y="637"/>
                          <a:pt x="5393" y="1"/>
                          <a:pt x="4676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1" name="Google Shape;441;p34"/>
                  <p:cNvSpPr/>
                  <p:nvPr/>
                </p:nvSpPr>
                <p:spPr>
                  <a:xfrm>
                    <a:off x="-2292288" y="1925362"/>
                    <a:ext cx="296317" cy="422004"/>
                  </a:xfrm>
                  <a:custGeom>
                    <a:rect b="b" l="l" r="r" t="t"/>
                    <a:pathLst>
                      <a:path extrusionOk="0" h="6216" w="4399">
                        <a:moveTo>
                          <a:pt x="2775" y="1"/>
                        </a:moveTo>
                        <a:cubicBezTo>
                          <a:pt x="2152" y="1"/>
                          <a:pt x="1574" y="403"/>
                          <a:pt x="1391" y="1028"/>
                        </a:cubicBezTo>
                        <a:lnTo>
                          <a:pt x="0" y="5332"/>
                        </a:lnTo>
                        <a:lnTo>
                          <a:pt x="2707" y="6215"/>
                        </a:lnTo>
                        <a:lnTo>
                          <a:pt x="4117" y="1911"/>
                        </a:lnTo>
                        <a:cubicBezTo>
                          <a:pt x="4398" y="1141"/>
                          <a:pt x="3985" y="314"/>
                          <a:pt x="3214" y="69"/>
                        </a:cubicBezTo>
                        <a:cubicBezTo>
                          <a:pt x="3068" y="23"/>
                          <a:pt x="2920" y="1"/>
                          <a:pt x="2775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2" name="Google Shape;442;p34"/>
                  <p:cNvSpPr/>
                  <p:nvPr/>
                </p:nvSpPr>
                <p:spPr>
                  <a:xfrm>
                    <a:off x="-1104079" y="3169573"/>
                    <a:ext cx="121720" cy="211342"/>
                  </a:xfrm>
                  <a:custGeom>
                    <a:rect b="b" l="l" r="r" t="t"/>
                    <a:pathLst>
                      <a:path extrusionOk="0" h="3113" w="1807">
                        <a:moveTo>
                          <a:pt x="665" y="0"/>
                        </a:moveTo>
                        <a:cubicBezTo>
                          <a:pt x="328" y="0"/>
                          <a:pt x="1" y="396"/>
                          <a:pt x="272" y="763"/>
                        </a:cubicBezTo>
                        <a:cubicBezTo>
                          <a:pt x="366" y="914"/>
                          <a:pt x="498" y="1102"/>
                          <a:pt x="611" y="1289"/>
                        </a:cubicBezTo>
                        <a:cubicBezTo>
                          <a:pt x="723" y="1477"/>
                          <a:pt x="817" y="1665"/>
                          <a:pt x="930" y="1853"/>
                        </a:cubicBezTo>
                        <a:cubicBezTo>
                          <a:pt x="1118" y="2229"/>
                          <a:pt x="1325" y="2624"/>
                          <a:pt x="1513" y="3019"/>
                        </a:cubicBezTo>
                        <a:cubicBezTo>
                          <a:pt x="1542" y="3084"/>
                          <a:pt x="1593" y="3113"/>
                          <a:pt x="1645" y="3113"/>
                        </a:cubicBezTo>
                        <a:cubicBezTo>
                          <a:pt x="1726" y="3113"/>
                          <a:pt x="1806" y="3040"/>
                          <a:pt x="1795" y="2925"/>
                        </a:cubicBezTo>
                        <a:cubicBezTo>
                          <a:pt x="1701" y="2492"/>
                          <a:pt x="1607" y="2060"/>
                          <a:pt x="1494" y="1628"/>
                        </a:cubicBezTo>
                        <a:cubicBezTo>
                          <a:pt x="1438" y="1402"/>
                          <a:pt x="1400" y="1196"/>
                          <a:pt x="1325" y="970"/>
                        </a:cubicBezTo>
                        <a:cubicBezTo>
                          <a:pt x="1250" y="744"/>
                          <a:pt x="1175" y="538"/>
                          <a:pt x="1081" y="312"/>
                        </a:cubicBezTo>
                        <a:cubicBezTo>
                          <a:pt x="1081" y="275"/>
                          <a:pt x="1062" y="237"/>
                          <a:pt x="1024" y="199"/>
                        </a:cubicBezTo>
                        <a:cubicBezTo>
                          <a:pt x="925" y="59"/>
                          <a:pt x="794" y="0"/>
                          <a:pt x="665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3" name="Google Shape;443;p34"/>
                  <p:cNvSpPr/>
                  <p:nvPr/>
                </p:nvSpPr>
                <p:spPr>
                  <a:xfrm>
                    <a:off x="-1061171" y="3077108"/>
                    <a:ext cx="178032" cy="201837"/>
                  </a:xfrm>
                  <a:custGeom>
                    <a:rect b="b" l="l" r="r" t="t"/>
                    <a:pathLst>
                      <a:path extrusionOk="0" h="2973" w="2643">
                        <a:moveTo>
                          <a:pt x="677" y="0"/>
                        </a:moveTo>
                        <a:cubicBezTo>
                          <a:pt x="317" y="0"/>
                          <a:pt x="1" y="465"/>
                          <a:pt x="331" y="810"/>
                        </a:cubicBezTo>
                        <a:lnTo>
                          <a:pt x="2361" y="2933"/>
                        </a:lnTo>
                        <a:cubicBezTo>
                          <a:pt x="2384" y="2957"/>
                          <a:pt x="2429" y="2973"/>
                          <a:pt x="2473" y="2973"/>
                        </a:cubicBezTo>
                        <a:cubicBezTo>
                          <a:pt x="2500" y="2973"/>
                          <a:pt x="2527" y="2967"/>
                          <a:pt x="2549" y="2952"/>
                        </a:cubicBezTo>
                        <a:cubicBezTo>
                          <a:pt x="2624" y="2896"/>
                          <a:pt x="2643" y="2802"/>
                          <a:pt x="2605" y="2745"/>
                        </a:cubicBezTo>
                        <a:lnTo>
                          <a:pt x="1064" y="227"/>
                        </a:lnTo>
                        <a:cubicBezTo>
                          <a:pt x="1045" y="189"/>
                          <a:pt x="1026" y="171"/>
                          <a:pt x="1007" y="152"/>
                        </a:cubicBezTo>
                        <a:cubicBezTo>
                          <a:pt x="905" y="45"/>
                          <a:pt x="789" y="0"/>
                          <a:pt x="677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4" name="Google Shape;444;p34"/>
                  <p:cNvSpPr/>
                  <p:nvPr/>
                </p:nvSpPr>
                <p:spPr>
                  <a:xfrm>
                    <a:off x="-1043456" y="3147373"/>
                    <a:ext cx="147653" cy="183914"/>
                  </a:xfrm>
                  <a:custGeom>
                    <a:rect b="b" l="l" r="r" t="t"/>
                    <a:pathLst>
                      <a:path extrusionOk="0" h="2709" w="2192">
                        <a:moveTo>
                          <a:pt x="654" y="1"/>
                        </a:moveTo>
                        <a:cubicBezTo>
                          <a:pt x="320" y="1"/>
                          <a:pt x="1" y="376"/>
                          <a:pt x="256" y="752"/>
                        </a:cubicBezTo>
                        <a:cubicBezTo>
                          <a:pt x="387" y="940"/>
                          <a:pt x="519" y="1109"/>
                          <a:pt x="650" y="1259"/>
                        </a:cubicBezTo>
                        <a:cubicBezTo>
                          <a:pt x="782" y="1429"/>
                          <a:pt x="932" y="1579"/>
                          <a:pt x="1064" y="1729"/>
                        </a:cubicBezTo>
                        <a:cubicBezTo>
                          <a:pt x="1346" y="2049"/>
                          <a:pt x="1609" y="2368"/>
                          <a:pt x="1891" y="2669"/>
                        </a:cubicBezTo>
                        <a:cubicBezTo>
                          <a:pt x="1926" y="2692"/>
                          <a:pt x="1968" y="2708"/>
                          <a:pt x="2008" y="2708"/>
                        </a:cubicBezTo>
                        <a:cubicBezTo>
                          <a:pt x="2033" y="2708"/>
                          <a:pt x="2057" y="2702"/>
                          <a:pt x="2079" y="2688"/>
                        </a:cubicBezTo>
                        <a:cubicBezTo>
                          <a:pt x="2154" y="2650"/>
                          <a:pt x="2192" y="2556"/>
                          <a:pt x="2154" y="2481"/>
                        </a:cubicBezTo>
                        <a:cubicBezTo>
                          <a:pt x="1947" y="2124"/>
                          <a:pt x="1759" y="1767"/>
                          <a:pt x="1571" y="1391"/>
                        </a:cubicBezTo>
                        <a:cubicBezTo>
                          <a:pt x="1477" y="1203"/>
                          <a:pt x="1402" y="1034"/>
                          <a:pt x="1308" y="846"/>
                        </a:cubicBezTo>
                        <a:cubicBezTo>
                          <a:pt x="1214" y="658"/>
                          <a:pt x="1139" y="470"/>
                          <a:pt x="1083" y="301"/>
                        </a:cubicBezTo>
                        <a:cubicBezTo>
                          <a:pt x="1064" y="282"/>
                          <a:pt x="1045" y="244"/>
                          <a:pt x="1026" y="207"/>
                        </a:cubicBezTo>
                        <a:cubicBezTo>
                          <a:pt x="924" y="61"/>
                          <a:pt x="788" y="1"/>
                          <a:pt x="654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5" name="Google Shape;445;p34"/>
                  <p:cNvSpPr/>
                  <p:nvPr/>
                </p:nvSpPr>
                <p:spPr>
                  <a:xfrm>
                    <a:off x="-1040357" y="3201888"/>
                    <a:ext cx="102791" cy="174409"/>
                  </a:xfrm>
                  <a:custGeom>
                    <a:rect b="b" l="l" r="r" t="t"/>
                    <a:pathLst>
                      <a:path extrusionOk="0" h="2569" w="1526">
                        <a:moveTo>
                          <a:pt x="618" y="1"/>
                        </a:moveTo>
                        <a:cubicBezTo>
                          <a:pt x="310" y="1"/>
                          <a:pt x="0" y="301"/>
                          <a:pt x="172" y="682"/>
                        </a:cubicBezTo>
                        <a:cubicBezTo>
                          <a:pt x="247" y="870"/>
                          <a:pt x="341" y="1020"/>
                          <a:pt x="416" y="1171"/>
                        </a:cubicBezTo>
                        <a:cubicBezTo>
                          <a:pt x="510" y="1321"/>
                          <a:pt x="586" y="1471"/>
                          <a:pt x="680" y="1622"/>
                        </a:cubicBezTo>
                        <a:cubicBezTo>
                          <a:pt x="849" y="1922"/>
                          <a:pt x="1037" y="2204"/>
                          <a:pt x="1225" y="2505"/>
                        </a:cubicBezTo>
                        <a:cubicBezTo>
                          <a:pt x="1253" y="2547"/>
                          <a:pt x="1302" y="2569"/>
                          <a:pt x="1349" y="2569"/>
                        </a:cubicBezTo>
                        <a:cubicBezTo>
                          <a:pt x="1364" y="2569"/>
                          <a:pt x="1380" y="2566"/>
                          <a:pt x="1394" y="2561"/>
                        </a:cubicBezTo>
                        <a:cubicBezTo>
                          <a:pt x="1469" y="2543"/>
                          <a:pt x="1525" y="2467"/>
                          <a:pt x="1507" y="2374"/>
                        </a:cubicBezTo>
                        <a:cubicBezTo>
                          <a:pt x="1431" y="2054"/>
                          <a:pt x="1337" y="1716"/>
                          <a:pt x="1262" y="1396"/>
                        </a:cubicBezTo>
                        <a:cubicBezTo>
                          <a:pt x="1225" y="1227"/>
                          <a:pt x="1187" y="1058"/>
                          <a:pt x="1168" y="907"/>
                        </a:cubicBezTo>
                        <a:cubicBezTo>
                          <a:pt x="1131" y="738"/>
                          <a:pt x="1093" y="569"/>
                          <a:pt x="1074" y="438"/>
                        </a:cubicBezTo>
                        <a:cubicBezTo>
                          <a:pt x="1074" y="381"/>
                          <a:pt x="1056" y="325"/>
                          <a:pt x="1037" y="287"/>
                        </a:cubicBezTo>
                        <a:cubicBezTo>
                          <a:pt x="946" y="85"/>
                          <a:pt x="782" y="1"/>
                          <a:pt x="618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6" name="Google Shape;446;p34"/>
                  <p:cNvSpPr/>
                  <p:nvPr/>
                </p:nvSpPr>
                <p:spPr>
                  <a:xfrm>
                    <a:off x="-1137286" y="3114039"/>
                    <a:ext cx="68034" cy="236257"/>
                  </a:xfrm>
                  <a:custGeom>
                    <a:rect b="b" l="l" r="r" t="t"/>
                    <a:pathLst>
                      <a:path extrusionOk="0" h="3480" w="1010">
                        <a:moveTo>
                          <a:pt x="557" y="0"/>
                        </a:moveTo>
                        <a:cubicBezTo>
                          <a:pt x="280" y="0"/>
                          <a:pt x="1" y="222"/>
                          <a:pt x="89" y="585"/>
                        </a:cubicBezTo>
                        <a:cubicBezTo>
                          <a:pt x="145" y="792"/>
                          <a:pt x="183" y="1036"/>
                          <a:pt x="220" y="1262"/>
                        </a:cubicBezTo>
                        <a:cubicBezTo>
                          <a:pt x="277" y="1468"/>
                          <a:pt x="314" y="1713"/>
                          <a:pt x="352" y="1938"/>
                        </a:cubicBezTo>
                        <a:cubicBezTo>
                          <a:pt x="427" y="2408"/>
                          <a:pt x="483" y="2878"/>
                          <a:pt x="521" y="3348"/>
                        </a:cubicBezTo>
                        <a:cubicBezTo>
                          <a:pt x="521" y="3404"/>
                          <a:pt x="577" y="3461"/>
                          <a:pt x="653" y="3480"/>
                        </a:cubicBezTo>
                        <a:cubicBezTo>
                          <a:pt x="728" y="3480"/>
                          <a:pt x="803" y="3423"/>
                          <a:pt x="822" y="3348"/>
                        </a:cubicBezTo>
                        <a:cubicBezTo>
                          <a:pt x="897" y="2878"/>
                          <a:pt x="934" y="2389"/>
                          <a:pt x="972" y="1920"/>
                        </a:cubicBezTo>
                        <a:cubicBezTo>
                          <a:pt x="991" y="1675"/>
                          <a:pt x="1010" y="1431"/>
                          <a:pt x="1010" y="1205"/>
                        </a:cubicBezTo>
                        <a:lnTo>
                          <a:pt x="1010" y="472"/>
                        </a:lnTo>
                        <a:cubicBezTo>
                          <a:pt x="1010" y="435"/>
                          <a:pt x="1010" y="397"/>
                          <a:pt x="1010" y="360"/>
                        </a:cubicBezTo>
                        <a:cubicBezTo>
                          <a:pt x="947" y="111"/>
                          <a:pt x="753" y="0"/>
                          <a:pt x="557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7" name="Google Shape;447;p34"/>
                  <p:cNvSpPr/>
                  <p:nvPr/>
                </p:nvSpPr>
                <p:spPr>
                  <a:xfrm>
                    <a:off x="-1142742" y="3071541"/>
                    <a:ext cx="187463" cy="165108"/>
                  </a:xfrm>
                  <a:custGeom>
                    <a:rect b="b" l="l" r="r" t="t"/>
                    <a:pathLst>
                      <a:path extrusionOk="0" h="2432" w="2783">
                        <a:moveTo>
                          <a:pt x="1412" y="1"/>
                        </a:moveTo>
                        <a:cubicBezTo>
                          <a:pt x="1214" y="1"/>
                          <a:pt x="1012" y="51"/>
                          <a:pt x="828" y="159"/>
                        </a:cubicBezTo>
                        <a:cubicBezTo>
                          <a:pt x="226" y="459"/>
                          <a:pt x="1" y="1211"/>
                          <a:pt x="320" y="1794"/>
                        </a:cubicBezTo>
                        <a:cubicBezTo>
                          <a:pt x="539" y="2205"/>
                          <a:pt x="959" y="2432"/>
                          <a:pt x="1390" y="2432"/>
                        </a:cubicBezTo>
                        <a:cubicBezTo>
                          <a:pt x="1589" y="2432"/>
                          <a:pt x="1790" y="2383"/>
                          <a:pt x="1974" y="2282"/>
                        </a:cubicBezTo>
                        <a:cubicBezTo>
                          <a:pt x="2576" y="1982"/>
                          <a:pt x="2782" y="1230"/>
                          <a:pt x="2463" y="647"/>
                        </a:cubicBezTo>
                        <a:cubicBezTo>
                          <a:pt x="2257" y="236"/>
                          <a:pt x="1841" y="1"/>
                          <a:pt x="1412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8" name="Google Shape;448;p34"/>
                  <p:cNvSpPr/>
                  <p:nvPr/>
                </p:nvSpPr>
                <p:spPr>
                  <a:xfrm>
                    <a:off x="-1283253" y="2636776"/>
                    <a:ext cx="316592" cy="578287"/>
                  </a:xfrm>
                  <a:custGeom>
                    <a:rect b="b" l="l" r="r" t="t"/>
                    <a:pathLst>
                      <a:path extrusionOk="0" h="8518" w="4700">
                        <a:moveTo>
                          <a:pt x="1319" y="0"/>
                        </a:moveTo>
                        <a:cubicBezTo>
                          <a:pt x="1200" y="0"/>
                          <a:pt x="1079" y="19"/>
                          <a:pt x="959" y="59"/>
                        </a:cubicBezTo>
                        <a:cubicBezTo>
                          <a:pt x="339" y="266"/>
                          <a:pt x="0" y="943"/>
                          <a:pt x="245" y="1544"/>
                        </a:cubicBezTo>
                        <a:lnTo>
                          <a:pt x="2274" y="7728"/>
                        </a:lnTo>
                        <a:cubicBezTo>
                          <a:pt x="2425" y="8198"/>
                          <a:pt x="2876" y="8517"/>
                          <a:pt x="3365" y="8517"/>
                        </a:cubicBezTo>
                        <a:cubicBezTo>
                          <a:pt x="4154" y="8517"/>
                          <a:pt x="4699" y="7747"/>
                          <a:pt x="4455" y="6995"/>
                        </a:cubicBezTo>
                        <a:lnTo>
                          <a:pt x="2425" y="830"/>
                        </a:lnTo>
                        <a:cubicBezTo>
                          <a:pt x="2273" y="330"/>
                          <a:pt x="1816" y="0"/>
                          <a:pt x="1319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9" name="Google Shape;449;p34"/>
                  <p:cNvSpPr/>
                  <p:nvPr/>
                </p:nvSpPr>
                <p:spPr>
                  <a:xfrm>
                    <a:off x="-1511397" y="1947901"/>
                    <a:ext cx="408000" cy="847335"/>
                  </a:xfrm>
                  <a:custGeom>
                    <a:rect b="b" l="l" r="r" t="t"/>
                    <a:pathLst>
                      <a:path extrusionOk="0" h="12481" w="6057">
                        <a:moveTo>
                          <a:pt x="1395" y="1"/>
                        </a:moveTo>
                        <a:cubicBezTo>
                          <a:pt x="701" y="1"/>
                          <a:pt x="0" y="603"/>
                          <a:pt x="267" y="1485"/>
                        </a:cubicBezTo>
                        <a:lnTo>
                          <a:pt x="3632" y="11691"/>
                        </a:lnTo>
                        <a:cubicBezTo>
                          <a:pt x="3782" y="12161"/>
                          <a:pt x="4214" y="12481"/>
                          <a:pt x="4722" y="12481"/>
                        </a:cubicBezTo>
                        <a:cubicBezTo>
                          <a:pt x="5492" y="12481"/>
                          <a:pt x="6056" y="11710"/>
                          <a:pt x="5812" y="10958"/>
                        </a:cubicBezTo>
                        <a:lnTo>
                          <a:pt x="2447" y="771"/>
                        </a:lnTo>
                        <a:cubicBezTo>
                          <a:pt x="2253" y="232"/>
                          <a:pt x="1826" y="1"/>
                          <a:pt x="1395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0" name="Google Shape;450;p34"/>
                  <p:cNvSpPr/>
                  <p:nvPr/>
                </p:nvSpPr>
                <p:spPr>
                  <a:xfrm>
                    <a:off x="-1528911" y="1927806"/>
                    <a:ext cx="295104" cy="419560"/>
                  </a:xfrm>
                  <a:custGeom>
                    <a:rect b="b" l="l" r="r" t="t"/>
                    <a:pathLst>
                      <a:path extrusionOk="0" h="6180" w="4381">
                        <a:moveTo>
                          <a:pt x="1608" y="1"/>
                        </a:moveTo>
                        <a:cubicBezTo>
                          <a:pt x="1462" y="1"/>
                          <a:pt x="1313" y="23"/>
                          <a:pt x="1166" y="71"/>
                        </a:cubicBezTo>
                        <a:cubicBezTo>
                          <a:pt x="414" y="315"/>
                          <a:pt x="1" y="1123"/>
                          <a:pt x="245" y="1875"/>
                        </a:cubicBezTo>
                        <a:lnTo>
                          <a:pt x="1655" y="6179"/>
                        </a:lnTo>
                        <a:lnTo>
                          <a:pt x="4380" y="5296"/>
                        </a:lnTo>
                        <a:lnTo>
                          <a:pt x="2971" y="992"/>
                        </a:lnTo>
                        <a:cubicBezTo>
                          <a:pt x="2774" y="387"/>
                          <a:pt x="2212" y="1"/>
                          <a:pt x="1608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1" name="Google Shape;451;p34"/>
                  <p:cNvSpPr/>
                  <p:nvPr/>
                </p:nvSpPr>
                <p:spPr>
                  <a:xfrm>
                    <a:off x="-1671914" y="2396379"/>
                    <a:ext cx="186116" cy="1113396"/>
                  </a:xfrm>
                  <a:custGeom>
                    <a:rect b="b" l="l" r="r" t="t"/>
                    <a:pathLst>
                      <a:path extrusionOk="0" h="16400" w="2763">
                        <a:moveTo>
                          <a:pt x="1384" y="1"/>
                        </a:moveTo>
                        <a:cubicBezTo>
                          <a:pt x="714" y="1"/>
                          <a:pt x="47" y="443"/>
                          <a:pt x="19" y="1326"/>
                        </a:cubicBezTo>
                        <a:lnTo>
                          <a:pt x="19" y="15028"/>
                        </a:lnTo>
                        <a:cubicBezTo>
                          <a:pt x="0" y="15780"/>
                          <a:pt x="620" y="16400"/>
                          <a:pt x="1391" y="16400"/>
                        </a:cubicBezTo>
                        <a:cubicBezTo>
                          <a:pt x="2143" y="16400"/>
                          <a:pt x="2763" y="15780"/>
                          <a:pt x="2763" y="15028"/>
                        </a:cubicBezTo>
                        <a:lnTo>
                          <a:pt x="2763" y="1326"/>
                        </a:lnTo>
                        <a:cubicBezTo>
                          <a:pt x="2725" y="443"/>
                          <a:pt x="2053" y="1"/>
                          <a:pt x="1384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2" name="Google Shape;452;p34"/>
                  <p:cNvSpPr/>
                  <p:nvPr/>
                </p:nvSpPr>
                <p:spPr>
                  <a:xfrm>
                    <a:off x="-1756003" y="2486400"/>
                    <a:ext cx="279881" cy="533363"/>
                  </a:xfrm>
                  <a:custGeom>
                    <a:rect b="b" l="l" r="r" t="t"/>
                    <a:pathLst>
                      <a:path extrusionOk="0" h="7444" w="4155">
                        <a:moveTo>
                          <a:pt x="1" y="0"/>
                        </a:moveTo>
                        <a:lnTo>
                          <a:pt x="1" y="7443"/>
                        </a:lnTo>
                        <a:lnTo>
                          <a:pt x="4154" y="7443"/>
                        </a:lnTo>
                        <a:lnTo>
                          <a:pt x="4154" y="0"/>
                        </a:ln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3" name="Google Shape;453;p34"/>
                  <p:cNvSpPr/>
                  <p:nvPr/>
                </p:nvSpPr>
                <p:spPr>
                  <a:xfrm>
                    <a:off x="-1671914" y="4179633"/>
                    <a:ext cx="319084" cy="183846"/>
                  </a:xfrm>
                  <a:custGeom>
                    <a:rect b="b" l="l" r="r" t="t"/>
                    <a:pathLst>
                      <a:path extrusionOk="0" h="2708" w="4737">
                        <a:moveTo>
                          <a:pt x="0" y="1"/>
                        </a:moveTo>
                        <a:lnTo>
                          <a:pt x="0" y="2707"/>
                        </a:lnTo>
                        <a:lnTo>
                          <a:pt x="4736" y="2707"/>
                        </a:lnTo>
                        <a:lnTo>
                          <a:pt x="2782" y="1110"/>
                        </a:lnTo>
                        <a:lnTo>
                          <a:pt x="2782" y="1"/>
                        </a:ln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4" name="Google Shape;454;p34"/>
                  <p:cNvSpPr/>
                  <p:nvPr/>
                </p:nvSpPr>
                <p:spPr>
                  <a:xfrm>
                    <a:off x="-1674473" y="4325120"/>
                    <a:ext cx="287492" cy="7739"/>
                  </a:xfrm>
                  <a:custGeom>
                    <a:rect b="b" l="l" r="r" t="t"/>
                    <a:pathLst>
                      <a:path extrusionOk="0" h="114" w="4268">
                        <a:moveTo>
                          <a:pt x="76" y="0"/>
                        </a:moveTo>
                        <a:cubicBezTo>
                          <a:pt x="0" y="0"/>
                          <a:pt x="0" y="113"/>
                          <a:pt x="76" y="113"/>
                        </a:cubicBezTo>
                        <a:lnTo>
                          <a:pt x="4192" y="113"/>
                        </a:lnTo>
                        <a:cubicBezTo>
                          <a:pt x="4267" y="113"/>
                          <a:pt x="4267" y="0"/>
                          <a:pt x="4192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5" name="Google Shape;455;p34"/>
                  <p:cNvSpPr/>
                  <p:nvPr/>
                </p:nvSpPr>
                <p:spPr>
                  <a:xfrm>
                    <a:off x="-1677033" y="4254923"/>
                    <a:ext cx="72277" cy="75629"/>
                  </a:xfrm>
                  <a:custGeom>
                    <a:rect b="b" l="l" r="r" t="t"/>
                    <a:pathLst>
                      <a:path extrusionOk="0" h="1114" w="1073">
                        <a:moveTo>
                          <a:pt x="76" y="1"/>
                        </a:moveTo>
                        <a:cubicBezTo>
                          <a:pt x="1" y="1"/>
                          <a:pt x="1" y="113"/>
                          <a:pt x="76" y="113"/>
                        </a:cubicBezTo>
                        <a:cubicBezTo>
                          <a:pt x="565" y="113"/>
                          <a:pt x="941" y="564"/>
                          <a:pt x="847" y="1053"/>
                        </a:cubicBezTo>
                        <a:cubicBezTo>
                          <a:pt x="835" y="1087"/>
                          <a:pt x="871" y="1114"/>
                          <a:pt x="906" y="1114"/>
                        </a:cubicBezTo>
                        <a:cubicBezTo>
                          <a:pt x="929" y="1114"/>
                          <a:pt x="952" y="1102"/>
                          <a:pt x="959" y="1072"/>
                        </a:cubicBezTo>
                        <a:cubicBezTo>
                          <a:pt x="1072" y="527"/>
                          <a:pt x="659" y="1"/>
                          <a:pt x="76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6" name="Google Shape;456;p34"/>
                  <p:cNvSpPr/>
                  <p:nvPr/>
                </p:nvSpPr>
                <p:spPr>
                  <a:xfrm>
                    <a:off x="-1525071" y="4231976"/>
                    <a:ext cx="44390" cy="7672"/>
                  </a:xfrm>
                  <a:custGeom>
                    <a:rect b="b" l="l" r="r" t="t"/>
                    <a:pathLst>
                      <a:path extrusionOk="0" h="113" w="659">
                        <a:moveTo>
                          <a:pt x="94" y="0"/>
                        </a:moveTo>
                        <a:cubicBezTo>
                          <a:pt x="0" y="0"/>
                          <a:pt x="0" y="113"/>
                          <a:pt x="94" y="113"/>
                        </a:cubicBezTo>
                        <a:lnTo>
                          <a:pt x="583" y="113"/>
                        </a:lnTo>
                        <a:cubicBezTo>
                          <a:pt x="658" y="113"/>
                          <a:pt x="658" y="0"/>
                          <a:pt x="583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7" name="Google Shape;457;p34"/>
                  <p:cNvSpPr/>
                  <p:nvPr/>
                </p:nvSpPr>
                <p:spPr>
                  <a:xfrm>
                    <a:off x="-1525071" y="4206450"/>
                    <a:ext cx="43110" cy="7739"/>
                  </a:xfrm>
                  <a:custGeom>
                    <a:rect b="b" l="l" r="r" t="t"/>
                    <a:pathLst>
                      <a:path extrusionOk="0" h="114" w="640">
                        <a:moveTo>
                          <a:pt x="94" y="0"/>
                        </a:moveTo>
                        <a:cubicBezTo>
                          <a:pt x="0" y="0"/>
                          <a:pt x="0" y="113"/>
                          <a:pt x="94" y="113"/>
                        </a:cubicBezTo>
                        <a:lnTo>
                          <a:pt x="564" y="113"/>
                        </a:lnTo>
                        <a:cubicBezTo>
                          <a:pt x="639" y="113"/>
                          <a:pt x="639" y="0"/>
                          <a:pt x="564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8" name="Google Shape;458;p34"/>
                  <p:cNvSpPr/>
                  <p:nvPr/>
                </p:nvSpPr>
                <p:spPr>
                  <a:xfrm>
                    <a:off x="-2037807" y="2393257"/>
                    <a:ext cx="184903" cy="1116519"/>
                  </a:xfrm>
                  <a:custGeom>
                    <a:rect b="b" l="l" r="r" t="t"/>
                    <a:pathLst>
                      <a:path extrusionOk="0" h="16446" w="2745">
                        <a:moveTo>
                          <a:pt x="1372" y="0"/>
                        </a:moveTo>
                        <a:cubicBezTo>
                          <a:pt x="620" y="0"/>
                          <a:pt x="0" y="620"/>
                          <a:pt x="0" y="1372"/>
                        </a:cubicBezTo>
                        <a:lnTo>
                          <a:pt x="0" y="15074"/>
                        </a:lnTo>
                        <a:cubicBezTo>
                          <a:pt x="0" y="15826"/>
                          <a:pt x="620" y="16446"/>
                          <a:pt x="1372" y="16446"/>
                        </a:cubicBezTo>
                        <a:cubicBezTo>
                          <a:pt x="2124" y="16446"/>
                          <a:pt x="2744" y="15826"/>
                          <a:pt x="2744" y="15074"/>
                        </a:cubicBezTo>
                        <a:lnTo>
                          <a:pt x="2744" y="1372"/>
                        </a:lnTo>
                        <a:cubicBezTo>
                          <a:pt x="2744" y="620"/>
                          <a:pt x="2124" y="0"/>
                          <a:pt x="1372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9" name="Google Shape;459;p34"/>
                  <p:cNvSpPr/>
                  <p:nvPr/>
                </p:nvSpPr>
                <p:spPr>
                  <a:xfrm>
                    <a:off x="-2059544" y="2483813"/>
                    <a:ext cx="278601" cy="533363"/>
                  </a:xfrm>
                  <a:custGeom>
                    <a:rect b="b" l="l" r="r" t="t"/>
                    <a:pathLst>
                      <a:path extrusionOk="0" h="7444" w="4136">
                        <a:moveTo>
                          <a:pt x="1" y="0"/>
                        </a:moveTo>
                        <a:lnTo>
                          <a:pt x="1" y="7443"/>
                        </a:lnTo>
                        <a:lnTo>
                          <a:pt x="4136" y="7443"/>
                        </a:lnTo>
                        <a:lnTo>
                          <a:pt x="4136" y="0"/>
                        </a:ln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0" name="Google Shape;460;p34"/>
                  <p:cNvSpPr/>
                  <p:nvPr/>
                </p:nvSpPr>
                <p:spPr>
                  <a:xfrm>
                    <a:off x="-2170773" y="4179633"/>
                    <a:ext cx="319152" cy="183846"/>
                  </a:xfrm>
                  <a:custGeom>
                    <a:rect b="b" l="l" r="r" t="t"/>
                    <a:pathLst>
                      <a:path extrusionOk="0" h="2708" w="4738">
                        <a:moveTo>
                          <a:pt x="1955" y="1"/>
                        </a:moveTo>
                        <a:lnTo>
                          <a:pt x="1955" y="1110"/>
                        </a:lnTo>
                        <a:lnTo>
                          <a:pt x="1" y="2707"/>
                        </a:lnTo>
                        <a:lnTo>
                          <a:pt x="4737" y="2707"/>
                        </a:lnTo>
                        <a:lnTo>
                          <a:pt x="4737" y="1"/>
                        </a:ln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1" name="Google Shape;461;p34"/>
                  <p:cNvSpPr/>
                  <p:nvPr/>
                </p:nvSpPr>
                <p:spPr>
                  <a:xfrm>
                    <a:off x="-2135342" y="4325120"/>
                    <a:ext cx="286213" cy="7739"/>
                  </a:xfrm>
                  <a:custGeom>
                    <a:rect b="b" l="l" r="r" t="t"/>
                    <a:pathLst>
                      <a:path extrusionOk="0" h="114" w="4249">
                        <a:moveTo>
                          <a:pt x="76" y="0"/>
                        </a:moveTo>
                        <a:cubicBezTo>
                          <a:pt x="1" y="0"/>
                          <a:pt x="1" y="113"/>
                          <a:pt x="76" y="113"/>
                        </a:cubicBezTo>
                        <a:lnTo>
                          <a:pt x="4174" y="113"/>
                        </a:lnTo>
                        <a:cubicBezTo>
                          <a:pt x="4249" y="113"/>
                          <a:pt x="4249" y="0"/>
                          <a:pt x="4174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2" name="Google Shape;462;p34"/>
                  <p:cNvSpPr/>
                  <p:nvPr/>
                </p:nvSpPr>
                <p:spPr>
                  <a:xfrm>
                    <a:off x="-1918851" y="4254923"/>
                    <a:ext cx="72277" cy="76037"/>
                  </a:xfrm>
                  <a:custGeom>
                    <a:rect b="b" l="l" r="r" t="t"/>
                    <a:pathLst>
                      <a:path extrusionOk="0" h="1120" w="1073">
                        <a:moveTo>
                          <a:pt x="997" y="1"/>
                        </a:moveTo>
                        <a:cubicBezTo>
                          <a:pt x="433" y="1"/>
                          <a:pt x="1" y="527"/>
                          <a:pt x="114" y="1072"/>
                        </a:cubicBezTo>
                        <a:cubicBezTo>
                          <a:pt x="122" y="1105"/>
                          <a:pt x="148" y="1120"/>
                          <a:pt x="174" y="1120"/>
                        </a:cubicBezTo>
                        <a:cubicBezTo>
                          <a:pt x="206" y="1120"/>
                          <a:pt x="237" y="1095"/>
                          <a:pt x="227" y="1053"/>
                        </a:cubicBezTo>
                        <a:cubicBezTo>
                          <a:pt x="133" y="564"/>
                          <a:pt x="508" y="113"/>
                          <a:pt x="997" y="113"/>
                        </a:cubicBezTo>
                        <a:cubicBezTo>
                          <a:pt x="1072" y="113"/>
                          <a:pt x="1072" y="1"/>
                          <a:pt x="997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3" name="Google Shape;463;p34"/>
                  <p:cNvSpPr/>
                  <p:nvPr/>
                </p:nvSpPr>
                <p:spPr>
                  <a:xfrm>
                    <a:off x="-2044138" y="4231976"/>
                    <a:ext cx="44390" cy="7672"/>
                  </a:xfrm>
                  <a:custGeom>
                    <a:rect b="b" l="l" r="r" t="t"/>
                    <a:pathLst>
                      <a:path extrusionOk="0" h="113" w="659">
                        <a:moveTo>
                          <a:pt x="94" y="0"/>
                        </a:moveTo>
                        <a:cubicBezTo>
                          <a:pt x="0" y="0"/>
                          <a:pt x="0" y="113"/>
                          <a:pt x="94" y="113"/>
                        </a:cubicBezTo>
                        <a:lnTo>
                          <a:pt x="583" y="113"/>
                        </a:lnTo>
                        <a:cubicBezTo>
                          <a:pt x="658" y="113"/>
                          <a:pt x="658" y="0"/>
                          <a:pt x="583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4" name="Google Shape;464;p34"/>
                  <p:cNvSpPr/>
                  <p:nvPr/>
                </p:nvSpPr>
                <p:spPr>
                  <a:xfrm>
                    <a:off x="-2041646" y="4206450"/>
                    <a:ext cx="41898" cy="7739"/>
                  </a:xfrm>
                  <a:custGeom>
                    <a:rect b="b" l="l" r="r" t="t"/>
                    <a:pathLst>
                      <a:path extrusionOk="0" h="114" w="622">
                        <a:moveTo>
                          <a:pt x="95" y="0"/>
                        </a:moveTo>
                        <a:cubicBezTo>
                          <a:pt x="1" y="0"/>
                          <a:pt x="1" y="113"/>
                          <a:pt x="95" y="113"/>
                        </a:cubicBezTo>
                        <a:lnTo>
                          <a:pt x="546" y="113"/>
                        </a:lnTo>
                        <a:cubicBezTo>
                          <a:pt x="621" y="113"/>
                          <a:pt x="621" y="0"/>
                          <a:pt x="546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5" name="Google Shape;465;p34"/>
                  <p:cNvSpPr/>
                  <p:nvPr/>
                </p:nvSpPr>
                <p:spPr>
                  <a:xfrm>
                    <a:off x="-2069075" y="1924950"/>
                    <a:ext cx="606627" cy="862610"/>
                  </a:xfrm>
                  <a:custGeom>
                    <a:rect b="b" l="l" r="r" t="t"/>
                    <a:pathLst>
                      <a:path extrusionOk="0" h="12706" w="13064">
                        <a:moveTo>
                          <a:pt x="1655" y="0"/>
                        </a:moveTo>
                        <a:lnTo>
                          <a:pt x="1655" y="19"/>
                        </a:lnTo>
                        <a:cubicBezTo>
                          <a:pt x="734" y="19"/>
                          <a:pt x="1" y="752"/>
                          <a:pt x="1" y="1654"/>
                        </a:cubicBezTo>
                        <a:lnTo>
                          <a:pt x="1" y="6184"/>
                        </a:lnTo>
                        <a:cubicBezTo>
                          <a:pt x="1" y="9774"/>
                          <a:pt x="2933" y="12706"/>
                          <a:pt x="6523" y="12706"/>
                        </a:cubicBezTo>
                        <a:cubicBezTo>
                          <a:pt x="10132" y="12706"/>
                          <a:pt x="13064" y="9774"/>
                          <a:pt x="13064" y="6184"/>
                        </a:cubicBezTo>
                        <a:lnTo>
                          <a:pt x="13064" y="1485"/>
                        </a:lnTo>
                        <a:cubicBezTo>
                          <a:pt x="13064" y="658"/>
                          <a:pt x="12406" y="0"/>
                          <a:pt x="11598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6" name="Google Shape;466;p34"/>
                  <p:cNvSpPr/>
                  <p:nvPr/>
                </p:nvSpPr>
                <p:spPr>
                  <a:xfrm>
                    <a:off x="-1327575" y="2149533"/>
                    <a:ext cx="7679" cy="172305"/>
                  </a:xfrm>
                  <a:custGeom>
                    <a:rect b="b" l="l" r="r" t="t"/>
                    <a:pathLst>
                      <a:path extrusionOk="0" h="2538" w="114">
                        <a:moveTo>
                          <a:pt x="57" y="0"/>
                        </a:moveTo>
                        <a:cubicBezTo>
                          <a:pt x="19" y="0"/>
                          <a:pt x="0" y="19"/>
                          <a:pt x="0" y="56"/>
                        </a:cubicBezTo>
                        <a:lnTo>
                          <a:pt x="0" y="2481"/>
                        </a:lnTo>
                        <a:cubicBezTo>
                          <a:pt x="0" y="2519"/>
                          <a:pt x="19" y="2537"/>
                          <a:pt x="57" y="2537"/>
                        </a:cubicBezTo>
                        <a:cubicBezTo>
                          <a:pt x="76" y="2537"/>
                          <a:pt x="113" y="2519"/>
                          <a:pt x="113" y="2481"/>
                        </a:cubicBezTo>
                        <a:lnTo>
                          <a:pt x="113" y="56"/>
                        </a:lnTo>
                        <a:cubicBezTo>
                          <a:pt x="113" y="19"/>
                          <a:pt x="76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7" name="Google Shape;467;p34"/>
                  <p:cNvSpPr/>
                  <p:nvPr/>
                </p:nvSpPr>
                <p:spPr>
                  <a:xfrm>
                    <a:off x="-2207484" y="2149533"/>
                    <a:ext cx="7679" cy="171015"/>
                  </a:xfrm>
                  <a:custGeom>
                    <a:rect b="b" l="l" r="r" t="t"/>
                    <a:pathLst>
                      <a:path extrusionOk="0" h="2519" w="114">
                        <a:moveTo>
                          <a:pt x="57" y="0"/>
                        </a:moveTo>
                        <a:cubicBezTo>
                          <a:pt x="29" y="0"/>
                          <a:pt x="1" y="19"/>
                          <a:pt x="1" y="56"/>
                        </a:cubicBezTo>
                        <a:lnTo>
                          <a:pt x="1" y="2462"/>
                        </a:lnTo>
                        <a:cubicBezTo>
                          <a:pt x="1" y="2500"/>
                          <a:pt x="19" y="2519"/>
                          <a:pt x="57" y="2519"/>
                        </a:cubicBezTo>
                        <a:cubicBezTo>
                          <a:pt x="95" y="2519"/>
                          <a:pt x="113" y="2500"/>
                          <a:pt x="113" y="2462"/>
                        </a:cubicBezTo>
                        <a:lnTo>
                          <a:pt x="113" y="56"/>
                        </a:lnTo>
                        <a:cubicBezTo>
                          <a:pt x="113" y="19"/>
                          <a:pt x="85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8" name="Google Shape;468;p34"/>
                  <p:cNvSpPr/>
                  <p:nvPr/>
                </p:nvSpPr>
                <p:spPr>
                  <a:xfrm>
                    <a:off x="-1842870" y="1584217"/>
                    <a:ext cx="159576" cy="430083"/>
                  </a:xfrm>
                  <a:custGeom>
                    <a:rect b="b" l="l" r="r" t="t"/>
                    <a:pathLst>
                      <a:path extrusionOk="0" h="6335" w="2369">
                        <a:moveTo>
                          <a:pt x="1185" y="1"/>
                        </a:moveTo>
                        <a:cubicBezTo>
                          <a:pt x="593" y="1"/>
                          <a:pt x="1" y="395"/>
                          <a:pt x="1" y="1185"/>
                        </a:cubicBezTo>
                        <a:lnTo>
                          <a:pt x="1" y="5151"/>
                        </a:lnTo>
                        <a:cubicBezTo>
                          <a:pt x="1" y="5809"/>
                          <a:pt x="527" y="6335"/>
                          <a:pt x="1166" y="6335"/>
                        </a:cubicBezTo>
                        <a:cubicBezTo>
                          <a:pt x="1824" y="6335"/>
                          <a:pt x="2369" y="5809"/>
                          <a:pt x="2369" y="5151"/>
                        </a:cubicBezTo>
                        <a:lnTo>
                          <a:pt x="2369" y="1185"/>
                        </a:lnTo>
                        <a:cubicBezTo>
                          <a:pt x="2369" y="395"/>
                          <a:pt x="1777" y="1"/>
                          <a:pt x="1185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9" name="Google Shape;469;p34"/>
                  <p:cNvSpPr/>
                  <p:nvPr/>
                </p:nvSpPr>
                <p:spPr>
                  <a:xfrm>
                    <a:off x="-2507500" y="360509"/>
                    <a:ext cx="1472490" cy="1095677"/>
                  </a:xfrm>
                  <a:custGeom>
                    <a:rect b="b" l="l" r="r" t="t"/>
                    <a:pathLst>
                      <a:path extrusionOk="0" h="16139" w="21860">
                        <a:moveTo>
                          <a:pt x="7784" y="1"/>
                        </a:moveTo>
                        <a:cubicBezTo>
                          <a:pt x="3477" y="1"/>
                          <a:pt x="0" y="3508"/>
                          <a:pt x="19" y="7801"/>
                        </a:cubicBezTo>
                        <a:lnTo>
                          <a:pt x="19" y="13214"/>
                        </a:lnTo>
                        <a:cubicBezTo>
                          <a:pt x="19" y="15604"/>
                          <a:pt x="1082" y="16139"/>
                          <a:pt x="2763" y="16139"/>
                        </a:cubicBezTo>
                        <a:cubicBezTo>
                          <a:pt x="4122" y="16139"/>
                          <a:pt x="5886" y="15789"/>
                          <a:pt x="7819" y="15789"/>
                        </a:cubicBezTo>
                        <a:lnTo>
                          <a:pt x="14059" y="15789"/>
                        </a:lnTo>
                        <a:cubicBezTo>
                          <a:pt x="15979" y="15789"/>
                          <a:pt x="17738" y="16137"/>
                          <a:pt x="19098" y="16137"/>
                        </a:cubicBezTo>
                        <a:cubicBezTo>
                          <a:pt x="20786" y="16137"/>
                          <a:pt x="21859" y="15600"/>
                          <a:pt x="21859" y="13195"/>
                        </a:cubicBezTo>
                        <a:lnTo>
                          <a:pt x="21859" y="7801"/>
                        </a:lnTo>
                        <a:cubicBezTo>
                          <a:pt x="21859" y="3478"/>
                          <a:pt x="18363" y="1"/>
                          <a:pt x="14059" y="1"/>
                        </a:cubicBezTo>
                        <a:lnTo>
                          <a:pt x="7819" y="1"/>
                        </a:lnTo>
                        <a:cubicBezTo>
                          <a:pt x="7807" y="1"/>
                          <a:pt x="7796" y="1"/>
                          <a:pt x="7784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0" name="Google Shape;470;p34"/>
                  <p:cNvSpPr/>
                  <p:nvPr/>
                </p:nvSpPr>
                <p:spPr>
                  <a:xfrm>
                    <a:off x="-2422695" y="632338"/>
                    <a:ext cx="1310421" cy="1239060"/>
                  </a:xfrm>
                  <a:custGeom>
                    <a:rect b="b" l="l" r="r" t="t"/>
                    <a:pathLst>
                      <a:path extrusionOk="0" h="18251" w="19454">
                        <a:moveTo>
                          <a:pt x="5432" y="0"/>
                        </a:moveTo>
                        <a:cubicBezTo>
                          <a:pt x="2425" y="0"/>
                          <a:pt x="0" y="2425"/>
                          <a:pt x="0" y="5432"/>
                        </a:cubicBezTo>
                        <a:lnTo>
                          <a:pt x="0" y="12800"/>
                        </a:lnTo>
                        <a:cubicBezTo>
                          <a:pt x="0" y="15826"/>
                          <a:pt x="2425" y="18251"/>
                          <a:pt x="5432" y="18251"/>
                        </a:cubicBezTo>
                        <a:lnTo>
                          <a:pt x="14022" y="18251"/>
                        </a:lnTo>
                        <a:cubicBezTo>
                          <a:pt x="17029" y="18251"/>
                          <a:pt x="19454" y="15826"/>
                          <a:pt x="19454" y="12800"/>
                        </a:cubicBezTo>
                        <a:lnTo>
                          <a:pt x="19454" y="5432"/>
                        </a:lnTo>
                        <a:cubicBezTo>
                          <a:pt x="19454" y="2425"/>
                          <a:pt x="17029" y="0"/>
                          <a:pt x="14022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471" name="Google Shape;471;p34"/>
                  <p:cNvSpPr/>
                  <p:nvPr/>
                </p:nvSpPr>
                <p:spPr>
                  <a:xfrm>
                    <a:off x="-2572097" y="1192155"/>
                    <a:ext cx="305208" cy="280521"/>
                  </a:xfrm>
                  <a:custGeom>
                    <a:rect b="b" l="l" r="r" t="t"/>
                    <a:pathLst>
                      <a:path extrusionOk="0" h="4132" w="4531">
                        <a:moveTo>
                          <a:pt x="2265" y="1"/>
                        </a:moveTo>
                        <a:cubicBezTo>
                          <a:pt x="1739" y="1"/>
                          <a:pt x="1213" y="203"/>
                          <a:pt x="809" y="607"/>
                        </a:cubicBezTo>
                        <a:cubicBezTo>
                          <a:pt x="1" y="1415"/>
                          <a:pt x="1" y="2731"/>
                          <a:pt x="809" y="3539"/>
                        </a:cubicBezTo>
                        <a:cubicBezTo>
                          <a:pt x="1213" y="3934"/>
                          <a:pt x="1739" y="4131"/>
                          <a:pt x="2265" y="4131"/>
                        </a:cubicBezTo>
                        <a:cubicBezTo>
                          <a:pt x="2792" y="4131"/>
                          <a:pt x="3318" y="3934"/>
                          <a:pt x="3722" y="3539"/>
                        </a:cubicBezTo>
                        <a:cubicBezTo>
                          <a:pt x="4530" y="2731"/>
                          <a:pt x="4530" y="1415"/>
                          <a:pt x="3722" y="607"/>
                        </a:cubicBezTo>
                        <a:cubicBezTo>
                          <a:pt x="3318" y="203"/>
                          <a:pt x="2792" y="1"/>
                          <a:pt x="2265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2" name="Google Shape;472;p34"/>
                  <p:cNvSpPr/>
                  <p:nvPr/>
                </p:nvSpPr>
                <p:spPr>
                  <a:xfrm>
                    <a:off x="-1265538" y="1192563"/>
                    <a:ext cx="306421" cy="280725"/>
                  </a:xfrm>
                  <a:custGeom>
                    <a:rect b="b" l="l" r="r" t="t"/>
                    <a:pathLst>
                      <a:path extrusionOk="0" h="4135" w="4549">
                        <a:moveTo>
                          <a:pt x="2290" y="0"/>
                        </a:moveTo>
                        <a:cubicBezTo>
                          <a:pt x="1354" y="0"/>
                          <a:pt x="505" y="647"/>
                          <a:pt x="264" y="1597"/>
                        </a:cubicBezTo>
                        <a:cubicBezTo>
                          <a:pt x="0" y="2706"/>
                          <a:pt x="696" y="3815"/>
                          <a:pt x="1805" y="4078"/>
                        </a:cubicBezTo>
                        <a:cubicBezTo>
                          <a:pt x="1966" y="4116"/>
                          <a:pt x="2128" y="4135"/>
                          <a:pt x="2287" y="4135"/>
                        </a:cubicBezTo>
                        <a:cubicBezTo>
                          <a:pt x="3219" y="4135"/>
                          <a:pt x="4061" y="3503"/>
                          <a:pt x="4286" y="2556"/>
                        </a:cubicBezTo>
                        <a:cubicBezTo>
                          <a:pt x="4549" y="1447"/>
                          <a:pt x="3872" y="338"/>
                          <a:pt x="2763" y="56"/>
                        </a:cubicBezTo>
                        <a:cubicBezTo>
                          <a:pt x="2605" y="18"/>
                          <a:pt x="2446" y="0"/>
                          <a:pt x="2290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3" name="Google Shape;473;p34"/>
                  <p:cNvSpPr/>
                  <p:nvPr/>
                </p:nvSpPr>
                <p:spPr>
                  <a:xfrm>
                    <a:off x="-1126307" y="1257601"/>
                    <a:ext cx="89993" cy="151870"/>
                  </a:xfrm>
                  <a:custGeom>
                    <a:rect b="b" l="l" r="r" t="t"/>
                    <a:pathLst>
                      <a:path extrusionOk="0" h="2237" w="1336">
                        <a:moveTo>
                          <a:pt x="226" y="0"/>
                        </a:moveTo>
                        <a:cubicBezTo>
                          <a:pt x="1" y="38"/>
                          <a:pt x="1" y="338"/>
                          <a:pt x="226" y="376"/>
                        </a:cubicBezTo>
                        <a:cubicBezTo>
                          <a:pt x="1223" y="376"/>
                          <a:pt x="1223" y="1861"/>
                          <a:pt x="226" y="1861"/>
                        </a:cubicBezTo>
                        <a:cubicBezTo>
                          <a:pt x="114" y="1861"/>
                          <a:pt x="38" y="1955"/>
                          <a:pt x="38" y="2049"/>
                        </a:cubicBezTo>
                        <a:cubicBezTo>
                          <a:pt x="38" y="2143"/>
                          <a:pt x="114" y="2237"/>
                          <a:pt x="208" y="2237"/>
                        </a:cubicBezTo>
                        <a:lnTo>
                          <a:pt x="226" y="2237"/>
                        </a:lnTo>
                        <a:cubicBezTo>
                          <a:pt x="828" y="2237"/>
                          <a:pt x="1335" y="1729"/>
                          <a:pt x="1335" y="1128"/>
                        </a:cubicBezTo>
                        <a:cubicBezTo>
                          <a:pt x="1335" y="508"/>
                          <a:pt x="828" y="0"/>
                          <a:pt x="226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4" name="Google Shape;474;p34"/>
                  <p:cNvSpPr/>
                  <p:nvPr/>
                </p:nvSpPr>
                <p:spPr>
                  <a:xfrm>
                    <a:off x="-1123747" y="1320127"/>
                    <a:ext cx="70930" cy="89343"/>
                  </a:xfrm>
                  <a:custGeom>
                    <a:rect b="b" l="l" r="r" t="t"/>
                    <a:pathLst>
                      <a:path extrusionOk="0" h="1316" w="1053">
                        <a:moveTo>
                          <a:pt x="188" y="0"/>
                        </a:moveTo>
                        <a:cubicBezTo>
                          <a:pt x="76" y="0"/>
                          <a:pt x="0" y="94"/>
                          <a:pt x="0" y="188"/>
                        </a:cubicBezTo>
                        <a:cubicBezTo>
                          <a:pt x="0" y="301"/>
                          <a:pt x="76" y="376"/>
                          <a:pt x="188" y="376"/>
                        </a:cubicBezTo>
                        <a:cubicBezTo>
                          <a:pt x="564" y="376"/>
                          <a:pt x="564" y="940"/>
                          <a:pt x="188" y="940"/>
                        </a:cubicBezTo>
                        <a:cubicBezTo>
                          <a:pt x="76" y="940"/>
                          <a:pt x="0" y="1034"/>
                          <a:pt x="0" y="1128"/>
                        </a:cubicBezTo>
                        <a:cubicBezTo>
                          <a:pt x="0" y="1222"/>
                          <a:pt x="76" y="1316"/>
                          <a:pt x="170" y="1316"/>
                        </a:cubicBezTo>
                        <a:lnTo>
                          <a:pt x="188" y="1297"/>
                        </a:lnTo>
                        <a:cubicBezTo>
                          <a:pt x="1053" y="1297"/>
                          <a:pt x="1053" y="0"/>
                          <a:pt x="188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5" name="Google Shape;475;p34"/>
                  <p:cNvSpPr/>
                  <p:nvPr/>
                </p:nvSpPr>
                <p:spPr>
                  <a:xfrm>
                    <a:off x="-2517671" y="1257533"/>
                    <a:ext cx="117408" cy="151938"/>
                  </a:xfrm>
                  <a:custGeom>
                    <a:rect b="b" l="l" r="r" t="t"/>
                    <a:pathLst>
                      <a:path extrusionOk="0" h="2238" w="1743">
                        <a:moveTo>
                          <a:pt x="1503" y="0"/>
                        </a:moveTo>
                        <a:cubicBezTo>
                          <a:pt x="1497" y="0"/>
                          <a:pt x="1491" y="1"/>
                          <a:pt x="1486" y="1"/>
                        </a:cubicBezTo>
                        <a:cubicBezTo>
                          <a:pt x="1" y="1"/>
                          <a:pt x="1" y="2238"/>
                          <a:pt x="1486" y="2238"/>
                        </a:cubicBezTo>
                        <a:cubicBezTo>
                          <a:pt x="1580" y="2238"/>
                          <a:pt x="1674" y="2144"/>
                          <a:pt x="1674" y="2050"/>
                        </a:cubicBezTo>
                        <a:cubicBezTo>
                          <a:pt x="1674" y="1956"/>
                          <a:pt x="1580" y="1862"/>
                          <a:pt x="1486" y="1862"/>
                        </a:cubicBezTo>
                        <a:cubicBezTo>
                          <a:pt x="471" y="1862"/>
                          <a:pt x="471" y="377"/>
                          <a:pt x="1486" y="377"/>
                        </a:cubicBezTo>
                        <a:cubicBezTo>
                          <a:pt x="1491" y="377"/>
                          <a:pt x="1497" y="378"/>
                          <a:pt x="1503" y="378"/>
                        </a:cubicBezTo>
                        <a:cubicBezTo>
                          <a:pt x="1743" y="378"/>
                          <a:pt x="1743" y="0"/>
                          <a:pt x="1503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6" name="Google Shape;476;p34"/>
                  <p:cNvSpPr/>
                  <p:nvPr/>
                </p:nvSpPr>
                <p:spPr>
                  <a:xfrm>
                    <a:off x="-2475909" y="1321349"/>
                    <a:ext cx="70997" cy="88121"/>
                  </a:xfrm>
                  <a:custGeom>
                    <a:rect b="b" l="l" r="r" t="t"/>
                    <a:pathLst>
                      <a:path extrusionOk="0" h="1298" w="1054">
                        <a:moveTo>
                          <a:pt x="866" y="1"/>
                        </a:moveTo>
                        <a:cubicBezTo>
                          <a:pt x="1" y="1"/>
                          <a:pt x="1" y="1298"/>
                          <a:pt x="866" y="1298"/>
                        </a:cubicBezTo>
                        <a:cubicBezTo>
                          <a:pt x="960" y="1298"/>
                          <a:pt x="1054" y="1204"/>
                          <a:pt x="1054" y="1110"/>
                        </a:cubicBezTo>
                        <a:cubicBezTo>
                          <a:pt x="1054" y="997"/>
                          <a:pt x="960" y="922"/>
                          <a:pt x="866" y="922"/>
                        </a:cubicBezTo>
                        <a:cubicBezTo>
                          <a:pt x="490" y="922"/>
                          <a:pt x="490" y="358"/>
                          <a:pt x="866" y="358"/>
                        </a:cubicBezTo>
                        <a:cubicBezTo>
                          <a:pt x="960" y="358"/>
                          <a:pt x="1054" y="264"/>
                          <a:pt x="1054" y="170"/>
                        </a:cubicBezTo>
                        <a:cubicBezTo>
                          <a:pt x="1035" y="76"/>
                          <a:pt x="960" y="1"/>
                          <a:pt x="866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7" name="Google Shape;477;p34"/>
                  <p:cNvSpPr/>
                  <p:nvPr/>
                </p:nvSpPr>
                <p:spPr>
                  <a:xfrm>
                    <a:off x="-2488505" y="442180"/>
                    <a:ext cx="1402839" cy="606190"/>
                  </a:xfrm>
                  <a:custGeom>
                    <a:rect b="b" l="l" r="r" t="t"/>
                    <a:pathLst>
                      <a:path extrusionOk="0" h="8929" w="20826">
                        <a:moveTo>
                          <a:pt x="12386" y="1"/>
                        </a:moveTo>
                        <a:cubicBezTo>
                          <a:pt x="4906" y="1"/>
                          <a:pt x="3120" y="1298"/>
                          <a:pt x="3120" y="1298"/>
                        </a:cubicBezTo>
                        <a:cubicBezTo>
                          <a:pt x="3252" y="1580"/>
                          <a:pt x="3383" y="1862"/>
                          <a:pt x="3552" y="2125"/>
                        </a:cubicBezTo>
                        <a:cubicBezTo>
                          <a:pt x="0" y="4906"/>
                          <a:pt x="357" y="8459"/>
                          <a:pt x="357" y="8459"/>
                        </a:cubicBezTo>
                        <a:cubicBezTo>
                          <a:pt x="2669" y="8045"/>
                          <a:pt x="3891" y="5358"/>
                          <a:pt x="4455" y="3384"/>
                        </a:cubicBezTo>
                        <a:cubicBezTo>
                          <a:pt x="5827" y="5000"/>
                          <a:pt x="8383" y="6993"/>
                          <a:pt x="12706" y="6993"/>
                        </a:cubicBezTo>
                        <a:cubicBezTo>
                          <a:pt x="20017" y="6993"/>
                          <a:pt x="20825" y="8929"/>
                          <a:pt x="20825" y="8929"/>
                        </a:cubicBezTo>
                        <a:cubicBezTo>
                          <a:pt x="20825" y="8929"/>
                          <a:pt x="19848" y="1"/>
                          <a:pt x="12386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478" name="Google Shape;478;p34"/>
                  <p:cNvGrpSpPr/>
                  <p:nvPr/>
                </p:nvGrpSpPr>
                <p:grpSpPr>
                  <a:xfrm>
                    <a:off x="-2095232" y="1058296"/>
                    <a:ext cx="715451" cy="439292"/>
                    <a:chOff x="2858996" y="3242688"/>
                    <a:chExt cx="303865" cy="185277"/>
                  </a:xfrm>
                </p:grpSpPr>
                <p:sp>
                  <p:nvSpPr>
                    <p:cNvPr id="479" name="Google Shape;479;p34"/>
                    <p:cNvSpPr/>
                    <p:nvPr/>
                  </p:nvSpPr>
                  <p:spPr>
                    <a:xfrm>
                      <a:off x="2990855" y="3403714"/>
                      <a:ext cx="33145" cy="24251"/>
                    </a:xfrm>
                    <a:custGeom>
                      <a:rect b="b" l="l" r="r" t="t"/>
                      <a:pathLst>
                        <a:path extrusionOk="0" h="848" w="1159">
                          <a:moveTo>
                            <a:pt x="992" y="0"/>
                          </a:moveTo>
                          <a:cubicBezTo>
                            <a:pt x="939" y="0"/>
                            <a:pt x="887" y="29"/>
                            <a:pt x="865" y="96"/>
                          </a:cubicBezTo>
                          <a:cubicBezTo>
                            <a:pt x="793" y="383"/>
                            <a:pt x="516" y="567"/>
                            <a:pt x="230" y="567"/>
                          </a:cubicBezTo>
                          <a:cubicBezTo>
                            <a:pt x="216" y="567"/>
                            <a:pt x="202" y="566"/>
                            <a:pt x="188" y="566"/>
                          </a:cubicBezTo>
                          <a:cubicBezTo>
                            <a:pt x="182" y="565"/>
                            <a:pt x="177" y="565"/>
                            <a:pt x="171" y="565"/>
                          </a:cubicBezTo>
                          <a:cubicBezTo>
                            <a:pt x="1" y="565"/>
                            <a:pt x="7" y="829"/>
                            <a:pt x="188" y="847"/>
                          </a:cubicBezTo>
                          <a:lnTo>
                            <a:pt x="188" y="829"/>
                          </a:lnTo>
                          <a:cubicBezTo>
                            <a:pt x="214" y="831"/>
                            <a:pt x="240" y="832"/>
                            <a:pt x="266" y="832"/>
                          </a:cubicBezTo>
                          <a:cubicBezTo>
                            <a:pt x="667" y="832"/>
                            <a:pt x="1023" y="560"/>
                            <a:pt x="1147" y="171"/>
                          </a:cubicBezTo>
                          <a:cubicBezTo>
                            <a:pt x="1158" y="68"/>
                            <a:pt x="1073" y="0"/>
                            <a:pt x="992" y="0"/>
                          </a:cubicBezTo>
                          <a:close/>
                        </a:path>
                      </a:pathLst>
                    </a:custGeom>
                    <a:solidFill>
                      <a:srgbClr val="FA714D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0" name="Google Shape;480;p34"/>
                    <p:cNvSpPr/>
                    <p:nvPr/>
                  </p:nvSpPr>
                  <p:spPr>
                    <a:xfrm>
                      <a:off x="3066264" y="3242688"/>
                      <a:ext cx="64316" cy="29141"/>
                    </a:xfrm>
                    <a:custGeom>
                      <a:rect b="b" l="l" r="r" t="t"/>
                      <a:pathLst>
                        <a:path extrusionOk="0" h="1019" w="2249">
                          <a:moveTo>
                            <a:pt x="1112" y="0"/>
                          </a:moveTo>
                          <a:cubicBezTo>
                            <a:pt x="745" y="0"/>
                            <a:pt x="379" y="170"/>
                            <a:pt x="145" y="520"/>
                          </a:cubicBezTo>
                          <a:cubicBezTo>
                            <a:pt x="1" y="730"/>
                            <a:pt x="195" y="931"/>
                            <a:pt x="390" y="931"/>
                          </a:cubicBezTo>
                          <a:cubicBezTo>
                            <a:pt x="474" y="931"/>
                            <a:pt x="558" y="893"/>
                            <a:pt x="615" y="802"/>
                          </a:cubicBezTo>
                          <a:cubicBezTo>
                            <a:pt x="737" y="628"/>
                            <a:pt x="924" y="542"/>
                            <a:pt x="1110" y="542"/>
                          </a:cubicBezTo>
                          <a:cubicBezTo>
                            <a:pt x="1325" y="542"/>
                            <a:pt x="1538" y="656"/>
                            <a:pt x="1649" y="877"/>
                          </a:cubicBezTo>
                          <a:cubicBezTo>
                            <a:pt x="1701" y="977"/>
                            <a:pt x="1785" y="1018"/>
                            <a:pt x="1869" y="1018"/>
                          </a:cubicBezTo>
                          <a:cubicBezTo>
                            <a:pt x="2057" y="1018"/>
                            <a:pt x="2248" y="816"/>
                            <a:pt x="2119" y="596"/>
                          </a:cubicBezTo>
                          <a:lnTo>
                            <a:pt x="2138" y="596"/>
                          </a:lnTo>
                          <a:cubicBezTo>
                            <a:pt x="1912" y="203"/>
                            <a:pt x="1512" y="0"/>
                            <a:pt x="1112" y="0"/>
                          </a:cubicBezTo>
                          <a:close/>
                        </a:path>
                      </a:pathLst>
                    </a:custGeom>
                    <a:solidFill>
                      <a:srgbClr val="FA714D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1" name="Google Shape;481;p34"/>
                    <p:cNvSpPr/>
                    <p:nvPr/>
                  </p:nvSpPr>
                  <p:spPr>
                    <a:xfrm>
                      <a:off x="2972896" y="3309546"/>
                      <a:ext cx="44326" cy="79530"/>
                    </a:xfrm>
                    <a:custGeom>
                      <a:rect b="b" l="l" r="r" t="t"/>
                      <a:pathLst>
                        <a:path extrusionOk="0" h="2781" w="1550">
                          <a:moveTo>
                            <a:pt x="1049" y="1"/>
                          </a:moveTo>
                          <a:cubicBezTo>
                            <a:pt x="967" y="1"/>
                            <a:pt x="892" y="52"/>
                            <a:pt x="910" y="156"/>
                          </a:cubicBezTo>
                          <a:lnTo>
                            <a:pt x="1004" y="1227"/>
                          </a:lnTo>
                          <a:cubicBezTo>
                            <a:pt x="1036" y="1495"/>
                            <a:pt x="1081" y="2476"/>
                            <a:pt x="640" y="2476"/>
                          </a:cubicBezTo>
                          <a:cubicBezTo>
                            <a:pt x="555" y="2476"/>
                            <a:pt x="452" y="2440"/>
                            <a:pt x="328" y="2355"/>
                          </a:cubicBezTo>
                          <a:cubicBezTo>
                            <a:pt x="298" y="2337"/>
                            <a:pt x="268" y="2329"/>
                            <a:pt x="240" y="2329"/>
                          </a:cubicBezTo>
                          <a:cubicBezTo>
                            <a:pt x="95" y="2329"/>
                            <a:pt x="1" y="2545"/>
                            <a:pt x="159" y="2656"/>
                          </a:cubicBezTo>
                          <a:cubicBezTo>
                            <a:pt x="286" y="2741"/>
                            <a:pt x="429" y="2780"/>
                            <a:pt x="570" y="2780"/>
                          </a:cubicBezTo>
                          <a:cubicBezTo>
                            <a:pt x="866" y="2780"/>
                            <a:pt x="1153" y="2604"/>
                            <a:pt x="1268" y="2299"/>
                          </a:cubicBezTo>
                          <a:cubicBezTo>
                            <a:pt x="1549" y="1678"/>
                            <a:pt x="1305" y="795"/>
                            <a:pt x="1230" y="156"/>
                          </a:cubicBezTo>
                          <a:cubicBezTo>
                            <a:pt x="1221" y="52"/>
                            <a:pt x="1131" y="1"/>
                            <a:pt x="1049" y="1"/>
                          </a:cubicBezTo>
                          <a:close/>
                        </a:path>
                      </a:pathLst>
                    </a:custGeom>
                    <a:solidFill>
                      <a:srgbClr val="FA714D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2" name="Google Shape;482;p34"/>
                    <p:cNvSpPr/>
                    <p:nvPr/>
                  </p:nvSpPr>
                  <p:spPr>
                    <a:xfrm>
                      <a:off x="2865744" y="3303741"/>
                      <a:ext cx="62915" cy="27768"/>
                    </a:xfrm>
                    <a:custGeom>
                      <a:rect b="b" l="l" r="r" t="t"/>
                      <a:pathLst>
                        <a:path extrusionOk="0" h="971" w="2200">
                          <a:moveTo>
                            <a:pt x="1111" y="1"/>
                          </a:moveTo>
                          <a:cubicBezTo>
                            <a:pt x="742" y="1"/>
                            <a:pt x="373" y="175"/>
                            <a:pt x="147" y="528"/>
                          </a:cubicBezTo>
                          <a:cubicBezTo>
                            <a:pt x="0" y="727"/>
                            <a:pt x="192" y="927"/>
                            <a:pt x="391" y="927"/>
                          </a:cubicBezTo>
                          <a:cubicBezTo>
                            <a:pt x="473" y="927"/>
                            <a:pt x="556" y="893"/>
                            <a:pt x="616" y="810"/>
                          </a:cubicBezTo>
                          <a:cubicBezTo>
                            <a:pt x="732" y="615"/>
                            <a:pt x="923" y="520"/>
                            <a:pt x="1114" y="520"/>
                          </a:cubicBezTo>
                          <a:cubicBezTo>
                            <a:pt x="1327" y="520"/>
                            <a:pt x="1541" y="638"/>
                            <a:pt x="1650" y="866"/>
                          </a:cubicBezTo>
                          <a:cubicBezTo>
                            <a:pt x="1712" y="939"/>
                            <a:pt x="1788" y="970"/>
                            <a:pt x="1862" y="970"/>
                          </a:cubicBezTo>
                          <a:cubicBezTo>
                            <a:pt x="2037" y="970"/>
                            <a:pt x="2199" y="796"/>
                            <a:pt x="2120" y="584"/>
                          </a:cubicBezTo>
                          <a:lnTo>
                            <a:pt x="2120" y="584"/>
                          </a:lnTo>
                          <a:lnTo>
                            <a:pt x="2120" y="603"/>
                          </a:lnTo>
                          <a:cubicBezTo>
                            <a:pt x="1906" y="203"/>
                            <a:pt x="1509" y="1"/>
                            <a:pt x="1111" y="1"/>
                          </a:cubicBezTo>
                          <a:close/>
                        </a:path>
                      </a:pathLst>
                    </a:custGeom>
                    <a:solidFill>
                      <a:srgbClr val="FA714D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3" name="Google Shape;483;p34"/>
                    <p:cNvSpPr/>
                    <p:nvPr/>
                  </p:nvSpPr>
                  <p:spPr>
                    <a:xfrm>
                      <a:off x="2858996" y="3243431"/>
                      <a:ext cx="71551" cy="28712"/>
                    </a:xfrm>
                    <a:custGeom>
                      <a:rect b="b" l="l" r="r" t="t"/>
                      <a:pathLst>
                        <a:path extrusionOk="0" h="1004" w="2502">
                          <a:moveTo>
                            <a:pt x="1993" y="0"/>
                          </a:moveTo>
                          <a:cubicBezTo>
                            <a:pt x="1971" y="0"/>
                            <a:pt x="1948" y="2"/>
                            <a:pt x="1924" y="6"/>
                          </a:cubicBezTo>
                          <a:lnTo>
                            <a:pt x="458" y="288"/>
                          </a:lnTo>
                          <a:cubicBezTo>
                            <a:pt x="0" y="343"/>
                            <a:pt x="59" y="1003"/>
                            <a:pt x="497" y="1003"/>
                          </a:cubicBezTo>
                          <a:cubicBezTo>
                            <a:pt x="508" y="1003"/>
                            <a:pt x="521" y="1003"/>
                            <a:pt x="533" y="1002"/>
                          </a:cubicBezTo>
                          <a:lnTo>
                            <a:pt x="608" y="1002"/>
                          </a:lnTo>
                          <a:lnTo>
                            <a:pt x="2055" y="720"/>
                          </a:lnTo>
                          <a:cubicBezTo>
                            <a:pt x="2501" y="631"/>
                            <a:pt x="2406" y="0"/>
                            <a:pt x="1993" y="0"/>
                          </a:cubicBezTo>
                          <a:close/>
                        </a:path>
                      </a:pathLst>
                    </a:custGeom>
                    <a:solidFill>
                      <a:srgbClr val="FA714D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4" name="Google Shape;484;p34"/>
                    <p:cNvSpPr/>
                    <p:nvPr/>
                  </p:nvSpPr>
                  <p:spPr>
                    <a:xfrm>
                      <a:off x="3042443" y="3291502"/>
                      <a:ext cx="117221" cy="106268"/>
                    </a:xfrm>
                    <a:custGeom>
                      <a:rect b="b" l="l" r="r" t="t"/>
                      <a:pathLst>
                        <a:path extrusionOk="0" h="3716" w="4099">
                          <a:moveTo>
                            <a:pt x="2037" y="1"/>
                          </a:moveTo>
                          <a:cubicBezTo>
                            <a:pt x="1190" y="1"/>
                            <a:pt x="438" y="577"/>
                            <a:pt x="245" y="1426"/>
                          </a:cubicBezTo>
                          <a:cubicBezTo>
                            <a:pt x="1" y="2422"/>
                            <a:pt x="621" y="3418"/>
                            <a:pt x="1617" y="3663"/>
                          </a:cubicBezTo>
                          <a:cubicBezTo>
                            <a:pt x="1764" y="3699"/>
                            <a:pt x="1911" y="3716"/>
                            <a:pt x="2056" y="3716"/>
                          </a:cubicBezTo>
                          <a:cubicBezTo>
                            <a:pt x="2891" y="3716"/>
                            <a:pt x="3646" y="3140"/>
                            <a:pt x="3854" y="2291"/>
                          </a:cubicBezTo>
                          <a:cubicBezTo>
                            <a:pt x="4098" y="1276"/>
                            <a:pt x="3478" y="279"/>
                            <a:pt x="2482" y="54"/>
                          </a:cubicBezTo>
                          <a:cubicBezTo>
                            <a:pt x="2332" y="18"/>
                            <a:pt x="2183" y="1"/>
                            <a:pt x="2037" y="1"/>
                          </a:cubicBezTo>
                          <a:close/>
                        </a:path>
                      </a:pathLst>
                    </a:custGeom>
                    <a:solidFill>
                      <a:srgbClr val="FA714D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5" name="Google Shape;485;p34"/>
                    <p:cNvSpPr/>
                    <p:nvPr/>
                  </p:nvSpPr>
                  <p:spPr>
                    <a:xfrm>
                      <a:off x="3067174" y="3293561"/>
                      <a:ext cx="95687" cy="101607"/>
                    </a:xfrm>
                    <a:custGeom>
                      <a:rect b="b" l="l" r="r" t="t"/>
                      <a:pathLst>
                        <a:path extrusionOk="0" h="3553" w="3346">
                          <a:moveTo>
                            <a:pt x="1786" y="1"/>
                          </a:moveTo>
                          <a:cubicBezTo>
                            <a:pt x="1710" y="19"/>
                            <a:pt x="1616" y="57"/>
                            <a:pt x="1541" y="95"/>
                          </a:cubicBezTo>
                          <a:cubicBezTo>
                            <a:pt x="0" y="809"/>
                            <a:pt x="150" y="3064"/>
                            <a:pt x="1786" y="3553"/>
                          </a:cubicBezTo>
                          <a:cubicBezTo>
                            <a:pt x="1861" y="3534"/>
                            <a:pt x="1936" y="3497"/>
                            <a:pt x="2011" y="3459"/>
                          </a:cubicBezTo>
                          <a:cubicBezTo>
                            <a:pt x="2951" y="3027"/>
                            <a:pt x="3346" y="1937"/>
                            <a:pt x="2932" y="997"/>
                          </a:cubicBezTo>
                          <a:cubicBezTo>
                            <a:pt x="2707" y="527"/>
                            <a:pt x="2293" y="151"/>
                            <a:pt x="1786" y="1"/>
                          </a:cubicBezTo>
                          <a:close/>
                        </a:path>
                      </a:pathLst>
                    </a:custGeom>
                    <a:solidFill>
                      <a:srgbClr val="FA714D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486" name="Google Shape;486;p34"/>
                <p:cNvSpPr/>
                <p:nvPr/>
              </p:nvSpPr>
              <p:spPr>
                <a:xfrm rot="-247431">
                  <a:off x="-2528645" y="2232014"/>
                  <a:ext cx="364539" cy="851758"/>
                </a:xfrm>
                <a:custGeom>
                  <a:rect b="b" l="l" r="r" t="t"/>
                  <a:pathLst>
                    <a:path extrusionOk="0" h="12546" w="6125">
                      <a:moveTo>
                        <a:pt x="4676" y="1"/>
                      </a:moveTo>
                      <a:cubicBezTo>
                        <a:pt x="4227" y="1"/>
                        <a:pt x="3783" y="250"/>
                        <a:pt x="3609" y="836"/>
                      </a:cubicBezTo>
                      <a:lnTo>
                        <a:pt x="245" y="11023"/>
                      </a:lnTo>
                      <a:cubicBezTo>
                        <a:pt x="1" y="11775"/>
                        <a:pt x="546" y="12546"/>
                        <a:pt x="1335" y="12546"/>
                      </a:cubicBezTo>
                      <a:cubicBezTo>
                        <a:pt x="1843" y="12546"/>
                        <a:pt x="2275" y="12226"/>
                        <a:pt x="2425" y="11756"/>
                      </a:cubicBezTo>
                      <a:lnTo>
                        <a:pt x="5790" y="1550"/>
                      </a:lnTo>
                      <a:cubicBezTo>
                        <a:pt x="6125" y="637"/>
                        <a:pt x="5393" y="1"/>
                        <a:pt x="4676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p34"/>
                <p:cNvSpPr/>
                <p:nvPr/>
              </p:nvSpPr>
              <p:spPr>
                <a:xfrm>
                  <a:off x="-2059550" y="2479425"/>
                  <a:ext cx="583426" cy="391500"/>
                </a:xfrm>
                <a:custGeom>
                  <a:rect b="b" l="l" r="r" t="t"/>
                  <a:pathLst>
                    <a:path extrusionOk="0" h="5000" w="12688">
                      <a:moveTo>
                        <a:pt x="1" y="0"/>
                      </a:moveTo>
                      <a:cubicBezTo>
                        <a:pt x="696" y="2932"/>
                        <a:pt x="3328" y="5000"/>
                        <a:pt x="6335" y="5000"/>
                      </a:cubicBezTo>
                      <a:cubicBezTo>
                        <a:pt x="9361" y="5000"/>
                        <a:pt x="11974" y="2932"/>
                        <a:pt x="12688" y="0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" name="Google Shape;488;p34"/>
                <p:cNvSpPr/>
                <p:nvPr/>
              </p:nvSpPr>
              <p:spPr>
                <a:xfrm rot="-285044">
                  <a:off x="-2366633" y="1927081"/>
                  <a:ext cx="381097" cy="422009"/>
                </a:xfrm>
                <a:custGeom>
                  <a:rect b="b" l="l" r="r" t="t"/>
                  <a:pathLst>
                    <a:path extrusionOk="0" h="6216" w="4399">
                      <a:moveTo>
                        <a:pt x="2775" y="1"/>
                      </a:moveTo>
                      <a:cubicBezTo>
                        <a:pt x="2152" y="1"/>
                        <a:pt x="1574" y="403"/>
                        <a:pt x="1391" y="1028"/>
                      </a:cubicBezTo>
                      <a:lnTo>
                        <a:pt x="0" y="5332"/>
                      </a:lnTo>
                      <a:lnTo>
                        <a:pt x="2707" y="6215"/>
                      </a:lnTo>
                      <a:lnTo>
                        <a:pt x="4117" y="1911"/>
                      </a:lnTo>
                      <a:cubicBezTo>
                        <a:pt x="4398" y="1141"/>
                        <a:pt x="3985" y="314"/>
                        <a:pt x="3214" y="69"/>
                      </a:cubicBezTo>
                      <a:cubicBezTo>
                        <a:pt x="3068" y="23"/>
                        <a:pt x="2920" y="1"/>
                        <a:pt x="2775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" name="Google Shape;489;p34"/>
                <p:cNvSpPr/>
                <p:nvPr/>
              </p:nvSpPr>
              <p:spPr>
                <a:xfrm flipH="1" rot="247431">
                  <a:off x="-1375212" y="2232014"/>
                  <a:ext cx="364539" cy="851758"/>
                </a:xfrm>
                <a:custGeom>
                  <a:rect b="b" l="l" r="r" t="t"/>
                  <a:pathLst>
                    <a:path extrusionOk="0" h="12546" w="6125">
                      <a:moveTo>
                        <a:pt x="4676" y="1"/>
                      </a:moveTo>
                      <a:cubicBezTo>
                        <a:pt x="4227" y="1"/>
                        <a:pt x="3783" y="250"/>
                        <a:pt x="3609" y="836"/>
                      </a:cubicBezTo>
                      <a:lnTo>
                        <a:pt x="245" y="11023"/>
                      </a:lnTo>
                      <a:cubicBezTo>
                        <a:pt x="1" y="11775"/>
                        <a:pt x="546" y="12546"/>
                        <a:pt x="1335" y="12546"/>
                      </a:cubicBezTo>
                      <a:cubicBezTo>
                        <a:pt x="1843" y="12546"/>
                        <a:pt x="2275" y="12226"/>
                        <a:pt x="2425" y="11756"/>
                      </a:cubicBezTo>
                      <a:lnTo>
                        <a:pt x="5790" y="1550"/>
                      </a:lnTo>
                      <a:cubicBezTo>
                        <a:pt x="6125" y="637"/>
                        <a:pt x="5393" y="1"/>
                        <a:pt x="4676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" name="Google Shape;490;p34"/>
                <p:cNvSpPr/>
                <p:nvPr/>
              </p:nvSpPr>
              <p:spPr>
                <a:xfrm flipH="1" rot="285044">
                  <a:off x="-1553780" y="1927081"/>
                  <a:ext cx="381097" cy="422009"/>
                </a:xfrm>
                <a:custGeom>
                  <a:rect b="b" l="l" r="r" t="t"/>
                  <a:pathLst>
                    <a:path extrusionOk="0" h="6216" w="4399">
                      <a:moveTo>
                        <a:pt x="2775" y="1"/>
                      </a:moveTo>
                      <a:cubicBezTo>
                        <a:pt x="2152" y="1"/>
                        <a:pt x="1574" y="403"/>
                        <a:pt x="1391" y="1028"/>
                      </a:cubicBezTo>
                      <a:lnTo>
                        <a:pt x="0" y="5332"/>
                      </a:lnTo>
                      <a:lnTo>
                        <a:pt x="2707" y="6215"/>
                      </a:lnTo>
                      <a:lnTo>
                        <a:pt x="4117" y="1911"/>
                      </a:lnTo>
                      <a:cubicBezTo>
                        <a:pt x="4398" y="1141"/>
                        <a:pt x="3985" y="314"/>
                        <a:pt x="3214" y="69"/>
                      </a:cubicBezTo>
                      <a:cubicBezTo>
                        <a:pt x="3068" y="23"/>
                        <a:pt x="2920" y="1"/>
                        <a:pt x="2775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91" name="Google Shape;491;p34"/>
              <p:cNvGrpSpPr/>
              <p:nvPr/>
            </p:nvGrpSpPr>
            <p:grpSpPr>
              <a:xfrm>
                <a:off x="-69060" y="1028703"/>
                <a:ext cx="1828861" cy="4114797"/>
                <a:chOff x="-6826958" y="-597225"/>
                <a:chExt cx="2736177" cy="6736734"/>
              </a:xfrm>
            </p:grpSpPr>
            <p:sp>
              <p:nvSpPr>
                <p:cNvPr id="492" name="Google Shape;492;p34"/>
                <p:cNvSpPr/>
                <p:nvPr/>
              </p:nvSpPr>
              <p:spPr>
                <a:xfrm flipH="1" rot="-3627376">
                  <a:off x="-5681784" y="3045245"/>
                  <a:ext cx="1065744" cy="623795"/>
                </a:xfrm>
                <a:custGeom>
                  <a:rect b="b" l="l" r="r" t="t"/>
                  <a:pathLst>
                    <a:path extrusionOk="0" h="5000" w="12688">
                      <a:moveTo>
                        <a:pt x="1" y="0"/>
                      </a:moveTo>
                      <a:cubicBezTo>
                        <a:pt x="696" y="2932"/>
                        <a:pt x="3328" y="5000"/>
                        <a:pt x="6335" y="5000"/>
                      </a:cubicBezTo>
                      <a:cubicBezTo>
                        <a:pt x="9361" y="5000"/>
                        <a:pt x="11974" y="2932"/>
                        <a:pt x="12688" y="0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" name="Google Shape;493;p34"/>
                <p:cNvSpPr/>
                <p:nvPr/>
              </p:nvSpPr>
              <p:spPr>
                <a:xfrm rot="3627376">
                  <a:off x="-6296659" y="3045245"/>
                  <a:ext cx="1065744" cy="623795"/>
                </a:xfrm>
                <a:custGeom>
                  <a:rect b="b" l="l" r="r" t="t"/>
                  <a:pathLst>
                    <a:path extrusionOk="0" h="5000" w="12688">
                      <a:moveTo>
                        <a:pt x="1" y="0"/>
                      </a:moveTo>
                      <a:cubicBezTo>
                        <a:pt x="696" y="2932"/>
                        <a:pt x="3328" y="5000"/>
                        <a:pt x="6335" y="5000"/>
                      </a:cubicBezTo>
                      <a:cubicBezTo>
                        <a:pt x="9361" y="5000"/>
                        <a:pt x="11974" y="2932"/>
                        <a:pt x="12688" y="0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" name="Google Shape;494;p34"/>
                <p:cNvSpPr/>
                <p:nvPr/>
              </p:nvSpPr>
              <p:spPr>
                <a:xfrm>
                  <a:off x="-5562701" y="1231987"/>
                  <a:ext cx="216336" cy="201959"/>
                </a:xfrm>
                <a:custGeom>
                  <a:rect b="b" l="l" r="r" t="t"/>
                  <a:pathLst>
                    <a:path extrusionOk="0" h="1768" w="1862">
                      <a:moveTo>
                        <a:pt x="1" y="1"/>
                      </a:moveTo>
                      <a:lnTo>
                        <a:pt x="1" y="828"/>
                      </a:lnTo>
                      <a:cubicBezTo>
                        <a:pt x="1" y="1354"/>
                        <a:pt x="414" y="1768"/>
                        <a:pt x="941" y="1768"/>
                      </a:cubicBezTo>
                      <a:cubicBezTo>
                        <a:pt x="1448" y="1749"/>
                        <a:pt x="1862" y="1335"/>
                        <a:pt x="1862" y="828"/>
                      </a:cubicBezTo>
                      <a:lnTo>
                        <a:pt x="1862" y="1"/>
                      </a:ln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5" name="Google Shape;495;p34"/>
                <p:cNvSpPr/>
                <p:nvPr/>
              </p:nvSpPr>
              <p:spPr>
                <a:xfrm>
                  <a:off x="-5560493" y="1321886"/>
                  <a:ext cx="211921" cy="112060"/>
                </a:xfrm>
                <a:custGeom>
                  <a:rect b="b" l="l" r="r" t="t"/>
                  <a:pathLst>
                    <a:path extrusionOk="0" h="981" w="1824">
                      <a:moveTo>
                        <a:pt x="964" y="0"/>
                      </a:moveTo>
                      <a:cubicBezTo>
                        <a:pt x="637" y="0"/>
                        <a:pt x="308" y="71"/>
                        <a:pt x="1" y="210"/>
                      </a:cubicBezTo>
                      <a:cubicBezTo>
                        <a:pt x="76" y="661"/>
                        <a:pt x="471" y="981"/>
                        <a:pt x="922" y="981"/>
                      </a:cubicBezTo>
                      <a:cubicBezTo>
                        <a:pt x="1373" y="981"/>
                        <a:pt x="1767" y="642"/>
                        <a:pt x="1824" y="172"/>
                      </a:cubicBezTo>
                      <a:cubicBezTo>
                        <a:pt x="1549" y="57"/>
                        <a:pt x="1257" y="0"/>
                        <a:pt x="964" y="0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" name="Google Shape;496;p34"/>
                <p:cNvSpPr/>
                <p:nvPr/>
              </p:nvSpPr>
              <p:spPr>
                <a:xfrm>
                  <a:off x="-6715020" y="288031"/>
                  <a:ext cx="2500795" cy="2627066"/>
                </a:xfrm>
                <a:custGeom>
                  <a:rect b="b" l="l" r="r" t="t"/>
                  <a:pathLst>
                    <a:path extrusionOk="0" h="22992" w="21841">
                      <a:moveTo>
                        <a:pt x="2767" y="0"/>
                      </a:moveTo>
                      <a:cubicBezTo>
                        <a:pt x="1075" y="0"/>
                        <a:pt x="1" y="532"/>
                        <a:pt x="1" y="2918"/>
                      </a:cubicBezTo>
                      <a:lnTo>
                        <a:pt x="1" y="15173"/>
                      </a:lnTo>
                      <a:cubicBezTo>
                        <a:pt x="1" y="19496"/>
                        <a:pt x="3497" y="22992"/>
                        <a:pt x="7801" y="22992"/>
                      </a:cubicBezTo>
                      <a:lnTo>
                        <a:pt x="14041" y="22992"/>
                      </a:lnTo>
                      <a:cubicBezTo>
                        <a:pt x="18345" y="22992"/>
                        <a:pt x="21841" y="19496"/>
                        <a:pt x="21841" y="15173"/>
                      </a:cubicBezTo>
                      <a:lnTo>
                        <a:pt x="21841" y="2937"/>
                      </a:lnTo>
                      <a:cubicBezTo>
                        <a:pt x="21841" y="536"/>
                        <a:pt x="20762" y="2"/>
                        <a:pt x="19065" y="2"/>
                      </a:cubicBezTo>
                      <a:cubicBezTo>
                        <a:pt x="17707" y="2"/>
                        <a:pt x="15954" y="343"/>
                        <a:pt x="14041" y="343"/>
                      </a:cubicBezTo>
                      <a:lnTo>
                        <a:pt x="7801" y="343"/>
                      </a:lnTo>
                      <a:cubicBezTo>
                        <a:pt x="5883" y="343"/>
                        <a:pt x="4126" y="0"/>
                        <a:pt x="2767" y="0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" name="Google Shape;497;p34"/>
                <p:cNvSpPr/>
                <p:nvPr/>
              </p:nvSpPr>
              <p:spPr>
                <a:xfrm flipH="1">
                  <a:off x="-6610788" y="4093660"/>
                  <a:ext cx="206477" cy="355668"/>
                </a:xfrm>
                <a:custGeom>
                  <a:rect b="b" l="l" r="r" t="t"/>
                  <a:pathLst>
                    <a:path extrusionOk="0" h="3113" w="1807">
                      <a:moveTo>
                        <a:pt x="665" y="0"/>
                      </a:moveTo>
                      <a:cubicBezTo>
                        <a:pt x="328" y="0"/>
                        <a:pt x="1" y="396"/>
                        <a:pt x="272" y="763"/>
                      </a:cubicBezTo>
                      <a:cubicBezTo>
                        <a:pt x="366" y="914"/>
                        <a:pt x="498" y="1102"/>
                        <a:pt x="611" y="1289"/>
                      </a:cubicBezTo>
                      <a:cubicBezTo>
                        <a:pt x="723" y="1477"/>
                        <a:pt x="817" y="1665"/>
                        <a:pt x="930" y="1853"/>
                      </a:cubicBezTo>
                      <a:cubicBezTo>
                        <a:pt x="1118" y="2229"/>
                        <a:pt x="1325" y="2624"/>
                        <a:pt x="1513" y="3019"/>
                      </a:cubicBezTo>
                      <a:cubicBezTo>
                        <a:pt x="1542" y="3084"/>
                        <a:pt x="1593" y="3113"/>
                        <a:pt x="1645" y="3113"/>
                      </a:cubicBezTo>
                      <a:cubicBezTo>
                        <a:pt x="1726" y="3113"/>
                        <a:pt x="1806" y="3040"/>
                        <a:pt x="1795" y="2925"/>
                      </a:cubicBezTo>
                      <a:cubicBezTo>
                        <a:pt x="1701" y="2492"/>
                        <a:pt x="1607" y="2060"/>
                        <a:pt x="1494" y="1628"/>
                      </a:cubicBezTo>
                      <a:cubicBezTo>
                        <a:pt x="1438" y="1402"/>
                        <a:pt x="1400" y="1196"/>
                        <a:pt x="1325" y="970"/>
                      </a:cubicBezTo>
                      <a:cubicBezTo>
                        <a:pt x="1250" y="744"/>
                        <a:pt x="1175" y="538"/>
                        <a:pt x="1081" y="312"/>
                      </a:cubicBezTo>
                      <a:cubicBezTo>
                        <a:pt x="1081" y="275"/>
                        <a:pt x="1062" y="237"/>
                        <a:pt x="1024" y="199"/>
                      </a:cubicBezTo>
                      <a:cubicBezTo>
                        <a:pt x="925" y="59"/>
                        <a:pt x="794" y="0"/>
                        <a:pt x="665" y="0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8" name="Google Shape;498;p34"/>
                <p:cNvSpPr/>
                <p:nvPr/>
              </p:nvSpPr>
              <p:spPr>
                <a:xfrm flipH="1">
                  <a:off x="-6779100" y="3938047"/>
                  <a:ext cx="302002" cy="339673"/>
                </a:xfrm>
                <a:custGeom>
                  <a:rect b="b" l="l" r="r" t="t"/>
                  <a:pathLst>
                    <a:path extrusionOk="0" h="2973" w="2643">
                      <a:moveTo>
                        <a:pt x="677" y="0"/>
                      </a:moveTo>
                      <a:cubicBezTo>
                        <a:pt x="317" y="0"/>
                        <a:pt x="1" y="465"/>
                        <a:pt x="331" y="810"/>
                      </a:cubicBezTo>
                      <a:lnTo>
                        <a:pt x="2361" y="2933"/>
                      </a:lnTo>
                      <a:cubicBezTo>
                        <a:pt x="2384" y="2957"/>
                        <a:pt x="2429" y="2973"/>
                        <a:pt x="2473" y="2973"/>
                      </a:cubicBezTo>
                      <a:cubicBezTo>
                        <a:pt x="2500" y="2973"/>
                        <a:pt x="2527" y="2967"/>
                        <a:pt x="2549" y="2952"/>
                      </a:cubicBezTo>
                      <a:cubicBezTo>
                        <a:pt x="2624" y="2896"/>
                        <a:pt x="2643" y="2802"/>
                        <a:pt x="2605" y="2745"/>
                      </a:cubicBezTo>
                      <a:lnTo>
                        <a:pt x="1064" y="227"/>
                      </a:lnTo>
                      <a:cubicBezTo>
                        <a:pt x="1045" y="189"/>
                        <a:pt x="1026" y="171"/>
                        <a:pt x="1007" y="152"/>
                      </a:cubicBezTo>
                      <a:cubicBezTo>
                        <a:pt x="905" y="45"/>
                        <a:pt x="789" y="0"/>
                        <a:pt x="677" y="0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" name="Google Shape;499;p34"/>
                <p:cNvSpPr/>
                <p:nvPr/>
              </p:nvSpPr>
              <p:spPr>
                <a:xfrm flipH="1">
                  <a:off x="-6757618" y="4056299"/>
                  <a:ext cx="250469" cy="309510"/>
                </a:xfrm>
                <a:custGeom>
                  <a:rect b="b" l="l" r="r" t="t"/>
                  <a:pathLst>
                    <a:path extrusionOk="0" h="2709" w="2192">
                      <a:moveTo>
                        <a:pt x="654" y="1"/>
                      </a:moveTo>
                      <a:cubicBezTo>
                        <a:pt x="320" y="1"/>
                        <a:pt x="1" y="376"/>
                        <a:pt x="256" y="752"/>
                      </a:cubicBezTo>
                      <a:cubicBezTo>
                        <a:pt x="387" y="940"/>
                        <a:pt x="519" y="1109"/>
                        <a:pt x="650" y="1259"/>
                      </a:cubicBezTo>
                      <a:cubicBezTo>
                        <a:pt x="782" y="1429"/>
                        <a:pt x="932" y="1579"/>
                        <a:pt x="1064" y="1729"/>
                      </a:cubicBezTo>
                      <a:cubicBezTo>
                        <a:pt x="1346" y="2049"/>
                        <a:pt x="1609" y="2368"/>
                        <a:pt x="1891" y="2669"/>
                      </a:cubicBezTo>
                      <a:cubicBezTo>
                        <a:pt x="1926" y="2692"/>
                        <a:pt x="1968" y="2708"/>
                        <a:pt x="2008" y="2708"/>
                      </a:cubicBezTo>
                      <a:cubicBezTo>
                        <a:pt x="2033" y="2708"/>
                        <a:pt x="2057" y="2702"/>
                        <a:pt x="2079" y="2688"/>
                      </a:cubicBezTo>
                      <a:cubicBezTo>
                        <a:pt x="2154" y="2650"/>
                        <a:pt x="2192" y="2556"/>
                        <a:pt x="2154" y="2481"/>
                      </a:cubicBezTo>
                      <a:cubicBezTo>
                        <a:pt x="1947" y="2124"/>
                        <a:pt x="1759" y="1767"/>
                        <a:pt x="1571" y="1391"/>
                      </a:cubicBezTo>
                      <a:cubicBezTo>
                        <a:pt x="1477" y="1203"/>
                        <a:pt x="1402" y="1034"/>
                        <a:pt x="1308" y="846"/>
                      </a:cubicBezTo>
                      <a:cubicBezTo>
                        <a:pt x="1214" y="658"/>
                        <a:pt x="1139" y="470"/>
                        <a:pt x="1083" y="301"/>
                      </a:cubicBezTo>
                      <a:cubicBezTo>
                        <a:pt x="1064" y="282"/>
                        <a:pt x="1045" y="244"/>
                        <a:pt x="1026" y="207"/>
                      </a:cubicBezTo>
                      <a:cubicBezTo>
                        <a:pt x="924" y="61"/>
                        <a:pt x="788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" name="Google Shape;500;p34"/>
                <p:cNvSpPr/>
                <p:nvPr/>
              </p:nvSpPr>
              <p:spPr>
                <a:xfrm flipH="1">
                  <a:off x="-6686773" y="4148045"/>
                  <a:ext cx="174368" cy="293515"/>
                </a:xfrm>
                <a:custGeom>
                  <a:rect b="b" l="l" r="r" t="t"/>
                  <a:pathLst>
                    <a:path extrusionOk="0" h="2569" w="1526">
                      <a:moveTo>
                        <a:pt x="618" y="1"/>
                      </a:moveTo>
                      <a:cubicBezTo>
                        <a:pt x="310" y="1"/>
                        <a:pt x="0" y="301"/>
                        <a:pt x="172" y="682"/>
                      </a:cubicBezTo>
                      <a:cubicBezTo>
                        <a:pt x="247" y="870"/>
                        <a:pt x="341" y="1020"/>
                        <a:pt x="416" y="1171"/>
                      </a:cubicBezTo>
                      <a:cubicBezTo>
                        <a:pt x="510" y="1321"/>
                        <a:pt x="586" y="1471"/>
                        <a:pt x="680" y="1622"/>
                      </a:cubicBezTo>
                      <a:cubicBezTo>
                        <a:pt x="849" y="1922"/>
                        <a:pt x="1037" y="2204"/>
                        <a:pt x="1225" y="2505"/>
                      </a:cubicBezTo>
                      <a:cubicBezTo>
                        <a:pt x="1253" y="2547"/>
                        <a:pt x="1302" y="2569"/>
                        <a:pt x="1349" y="2569"/>
                      </a:cubicBezTo>
                      <a:cubicBezTo>
                        <a:pt x="1364" y="2569"/>
                        <a:pt x="1380" y="2566"/>
                        <a:pt x="1394" y="2561"/>
                      </a:cubicBezTo>
                      <a:cubicBezTo>
                        <a:pt x="1469" y="2543"/>
                        <a:pt x="1525" y="2467"/>
                        <a:pt x="1507" y="2374"/>
                      </a:cubicBezTo>
                      <a:cubicBezTo>
                        <a:pt x="1431" y="2054"/>
                        <a:pt x="1337" y="1716"/>
                        <a:pt x="1262" y="1396"/>
                      </a:cubicBezTo>
                      <a:cubicBezTo>
                        <a:pt x="1225" y="1227"/>
                        <a:pt x="1187" y="1058"/>
                        <a:pt x="1168" y="907"/>
                      </a:cubicBezTo>
                      <a:cubicBezTo>
                        <a:pt x="1131" y="738"/>
                        <a:pt x="1093" y="569"/>
                        <a:pt x="1074" y="438"/>
                      </a:cubicBezTo>
                      <a:cubicBezTo>
                        <a:pt x="1074" y="381"/>
                        <a:pt x="1056" y="325"/>
                        <a:pt x="1037" y="287"/>
                      </a:cubicBezTo>
                      <a:cubicBezTo>
                        <a:pt x="946" y="85"/>
                        <a:pt x="782" y="1"/>
                        <a:pt x="618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" name="Google Shape;501;p34"/>
                <p:cNvSpPr/>
                <p:nvPr/>
              </p:nvSpPr>
              <p:spPr>
                <a:xfrm flipH="1">
                  <a:off x="-6463386" y="4000201"/>
                  <a:ext cx="115408" cy="397599"/>
                </a:xfrm>
                <a:custGeom>
                  <a:rect b="b" l="l" r="r" t="t"/>
                  <a:pathLst>
                    <a:path extrusionOk="0" h="3480" w="1010">
                      <a:moveTo>
                        <a:pt x="557" y="0"/>
                      </a:moveTo>
                      <a:cubicBezTo>
                        <a:pt x="280" y="0"/>
                        <a:pt x="1" y="222"/>
                        <a:pt x="89" y="585"/>
                      </a:cubicBezTo>
                      <a:cubicBezTo>
                        <a:pt x="145" y="792"/>
                        <a:pt x="183" y="1036"/>
                        <a:pt x="220" y="1262"/>
                      </a:cubicBezTo>
                      <a:cubicBezTo>
                        <a:pt x="277" y="1468"/>
                        <a:pt x="314" y="1713"/>
                        <a:pt x="352" y="1938"/>
                      </a:cubicBezTo>
                      <a:cubicBezTo>
                        <a:pt x="427" y="2408"/>
                        <a:pt x="483" y="2878"/>
                        <a:pt x="521" y="3348"/>
                      </a:cubicBezTo>
                      <a:cubicBezTo>
                        <a:pt x="521" y="3404"/>
                        <a:pt x="577" y="3461"/>
                        <a:pt x="653" y="3480"/>
                      </a:cubicBezTo>
                      <a:cubicBezTo>
                        <a:pt x="728" y="3480"/>
                        <a:pt x="803" y="3423"/>
                        <a:pt x="822" y="3348"/>
                      </a:cubicBezTo>
                      <a:cubicBezTo>
                        <a:pt x="897" y="2878"/>
                        <a:pt x="934" y="2389"/>
                        <a:pt x="972" y="1920"/>
                      </a:cubicBezTo>
                      <a:cubicBezTo>
                        <a:pt x="991" y="1675"/>
                        <a:pt x="1010" y="1431"/>
                        <a:pt x="1010" y="1205"/>
                      </a:cubicBezTo>
                      <a:lnTo>
                        <a:pt x="1010" y="472"/>
                      </a:lnTo>
                      <a:cubicBezTo>
                        <a:pt x="1010" y="435"/>
                        <a:pt x="1010" y="397"/>
                        <a:pt x="1010" y="360"/>
                      </a:cubicBezTo>
                      <a:cubicBezTo>
                        <a:pt x="947" y="111"/>
                        <a:pt x="753" y="0"/>
                        <a:pt x="557" y="0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" name="Google Shape;502;p34"/>
                <p:cNvSpPr/>
                <p:nvPr/>
              </p:nvSpPr>
              <p:spPr>
                <a:xfrm flipH="1">
                  <a:off x="-6656723" y="3928678"/>
                  <a:ext cx="317999" cy="277862"/>
                </a:xfrm>
                <a:custGeom>
                  <a:rect b="b" l="l" r="r" t="t"/>
                  <a:pathLst>
                    <a:path extrusionOk="0" h="2432" w="2783">
                      <a:moveTo>
                        <a:pt x="1412" y="1"/>
                      </a:moveTo>
                      <a:cubicBezTo>
                        <a:pt x="1214" y="1"/>
                        <a:pt x="1012" y="51"/>
                        <a:pt x="828" y="159"/>
                      </a:cubicBezTo>
                      <a:cubicBezTo>
                        <a:pt x="226" y="459"/>
                        <a:pt x="1" y="1211"/>
                        <a:pt x="320" y="1794"/>
                      </a:cubicBezTo>
                      <a:cubicBezTo>
                        <a:pt x="539" y="2205"/>
                        <a:pt x="959" y="2432"/>
                        <a:pt x="1390" y="2432"/>
                      </a:cubicBezTo>
                      <a:cubicBezTo>
                        <a:pt x="1589" y="2432"/>
                        <a:pt x="1790" y="2383"/>
                        <a:pt x="1974" y="2282"/>
                      </a:cubicBezTo>
                      <a:cubicBezTo>
                        <a:pt x="2576" y="1982"/>
                        <a:pt x="2782" y="1230"/>
                        <a:pt x="2463" y="647"/>
                      </a:cubicBezTo>
                      <a:cubicBezTo>
                        <a:pt x="2257" y="236"/>
                        <a:pt x="1841" y="1"/>
                        <a:pt x="1412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" name="Google Shape;503;p34"/>
                <p:cNvSpPr/>
                <p:nvPr/>
              </p:nvSpPr>
              <p:spPr>
                <a:xfrm flipH="1">
                  <a:off x="-6637413" y="3196998"/>
                  <a:ext cx="537045" cy="973203"/>
                </a:xfrm>
                <a:custGeom>
                  <a:rect b="b" l="l" r="r" t="t"/>
                  <a:pathLst>
                    <a:path extrusionOk="0" h="8518" w="4700">
                      <a:moveTo>
                        <a:pt x="1319" y="0"/>
                      </a:moveTo>
                      <a:cubicBezTo>
                        <a:pt x="1200" y="0"/>
                        <a:pt x="1079" y="19"/>
                        <a:pt x="959" y="59"/>
                      </a:cubicBezTo>
                      <a:cubicBezTo>
                        <a:pt x="339" y="266"/>
                        <a:pt x="0" y="943"/>
                        <a:pt x="245" y="1544"/>
                      </a:cubicBezTo>
                      <a:lnTo>
                        <a:pt x="2274" y="7728"/>
                      </a:lnTo>
                      <a:cubicBezTo>
                        <a:pt x="2425" y="8198"/>
                        <a:pt x="2876" y="8517"/>
                        <a:pt x="3365" y="8517"/>
                      </a:cubicBezTo>
                      <a:cubicBezTo>
                        <a:pt x="4154" y="8517"/>
                        <a:pt x="4699" y="7747"/>
                        <a:pt x="4455" y="6995"/>
                      </a:cubicBezTo>
                      <a:lnTo>
                        <a:pt x="2425" y="830"/>
                      </a:lnTo>
                      <a:cubicBezTo>
                        <a:pt x="2273" y="330"/>
                        <a:pt x="1816" y="0"/>
                        <a:pt x="1319" y="0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" name="Google Shape;504;p34"/>
                <p:cNvSpPr/>
                <p:nvPr/>
              </p:nvSpPr>
              <p:spPr>
                <a:xfrm flipH="1">
                  <a:off x="-6405458" y="2037666"/>
                  <a:ext cx="692103" cy="1425985"/>
                </a:xfrm>
                <a:custGeom>
                  <a:rect b="b" l="l" r="r" t="t"/>
                  <a:pathLst>
                    <a:path extrusionOk="0" h="12481" w="6057">
                      <a:moveTo>
                        <a:pt x="1395" y="1"/>
                      </a:moveTo>
                      <a:cubicBezTo>
                        <a:pt x="701" y="1"/>
                        <a:pt x="0" y="603"/>
                        <a:pt x="267" y="1485"/>
                      </a:cubicBezTo>
                      <a:lnTo>
                        <a:pt x="3632" y="11691"/>
                      </a:lnTo>
                      <a:cubicBezTo>
                        <a:pt x="3782" y="12161"/>
                        <a:pt x="4214" y="12481"/>
                        <a:pt x="4722" y="12481"/>
                      </a:cubicBezTo>
                      <a:cubicBezTo>
                        <a:pt x="5492" y="12481"/>
                        <a:pt x="6056" y="11710"/>
                        <a:pt x="5812" y="10958"/>
                      </a:cubicBezTo>
                      <a:lnTo>
                        <a:pt x="2447" y="771"/>
                      </a:lnTo>
                      <a:cubicBezTo>
                        <a:pt x="2253" y="232"/>
                        <a:pt x="1826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" name="Google Shape;505;p34"/>
                <p:cNvSpPr/>
                <p:nvPr/>
              </p:nvSpPr>
              <p:spPr>
                <a:xfrm>
                  <a:off x="-5920613" y="4389146"/>
                  <a:ext cx="313657" cy="1670829"/>
                </a:xfrm>
                <a:custGeom>
                  <a:rect b="b" l="l" r="r" t="t"/>
                  <a:pathLst>
                    <a:path extrusionOk="0" h="14624" w="2745">
                      <a:moveTo>
                        <a:pt x="1372" y="1"/>
                      </a:moveTo>
                      <a:cubicBezTo>
                        <a:pt x="620" y="1"/>
                        <a:pt x="0" y="602"/>
                        <a:pt x="0" y="1373"/>
                      </a:cubicBezTo>
                      <a:lnTo>
                        <a:pt x="0" y="13233"/>
                      </a:lnTo>
                      <a:cubicBezTo>
                        <a:pt x="0" y="14003"/>
                        <a:pt x="620" y="14624"/>
                        <a:pt x="1372" y="14624"/>
                      </a:cubicBezTo>
                      <a:cubicBezTo>
                        <a:pt x="2143" y="14624"/>
                        <a:pt x="2744" y="13985"/>
                        <a:pt x="2744" y="13233"/>
                      </a:cubicBezTo>
                      <a:lnTo>
                        <a:pt x="2744" y="1373"/>
                      </a:lnTo>
                      <a:cubicBezTo>
                        <a:pt x="2744" y="602"/>
                        <a:pt x="2124" y="1"/>
                        <a:pt x="1372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" name="Google Shape;506;p34"/>
                <p:cNvSpPr/>
                <p:nvPr/>
              </p:nvSpPr>
              <p:spPr>
                <a:xfrm>
                  <a:off x="-5297872" y="4394516"/>
                  <a:ext cx="313657" cy="1665459"/>
                </a:xfrm>
                <a:custGeom>
                  <a:rect b="b" l="l" r="r" t="t"/>
                  <a:pathLst>
                    <a:path extrusionOk="0" h="14577" w="2745">
                      <a:moveTo>
                        <a:pt x="1366" y="1"/>
                      </a:moveTo>
                      <a:cubicBezTo>
                        <a:pt x="696" y="1"/>
                        <a:pt x="29" y="443"/>
                        <a:pt x="1" y="1326"/>
                      </a:cubicBezTo>
                      <a:lnTo>
                        <a:pt x="1" y="13186"/>
                      </a:lnTo>
                      <a:cubicBezTo>
                        <a:pt x="1" y="13956"/>
                        <a:pt x="602" y="14577"/>
                        <a:pt x="1373" y="14577"/>
                      </a:cubicBezTo>
                      <a:cubicBezTo>
                        <a:pt x="2125" y="14577"/>
                        <a:pt x="2745" y="13956"/>
                        <a:pt x="2745" y="13186"/>
                      </a:cubicBezTo>
                      <a:lnTo>
                        <a:pt x="2745" y="1326"/>
                      </a:lnTo>
                      <a:cubicBezTo>
                        <a:pt x="2707" y="443"/>
                        <a:pt x="2035" y="1"/>
                        <a:pt x="1366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" name="Google Shape;507;p34"/>
                <p:cNvSpPr/>
                <p:nvPr/>
              </p:nvSpPr>
              <p:spPr>
                <a:xfrm>
                  <a:off x="-4504868" y="4112423"/>
                  <a:ext cx="206477" cy="355668"/>
                </a:xfrm>
                <a:custGeom>
                  <a:rect b="b" l="l" r="r" t="t"/>
                  <a:pathLst>
                    <a:path extrusionOk="0" h="3113" w="1807">
                      <a:moveTo>
                        <a:pt x="665" y="0"/>
                      </a:moveTo>
                      <a:cubicBezTo>
                        <a:pt x="328" y="0"/>
                        <a:pt x="1" y="396"/>
                        <a:pt x="272" y="763"/>
                      </a:cubicBezTo>
                      <a:cubicBezTo>
                        <a:pt x="366" y="914"/>
                        <a:pt x="498" y="1102"/>
                        <a:pt x="611" y="1289"/>
                      </a:cubicBezTo>
                      <a:cubicBezTo>
                        <a:pt x="723" y="1477"/>
                        <a:pt x="817" y="1665"/>
                        <a:pt x="930" y="1853"/>
                      </a:cubicBezTo>
                      <a:cubicBezTo>
                        <a:pt x="1118" y="2229"/>
                        <a:pt x="1325" y="2624"/>
                        <a:pt x="1513" y="3019"/>
                      </a:cubicBezTo>
                      <a:cubicBezTo>
                        <a:pt x="1542" y="3084"/>
                        <a:pt x="1593" y="3113"/>
                        <a:pt x="1645" y="3113"/>
                      </a:cubicBezTo>
                      <a:cubicBezTo>
                        <a:pt x="1726" y="3113"/>
                        <a:pt x="1806" y="3040"/>
                        <a:pt x="1795" y="2925"/>
                      </a:cubicBezTo>
                      <a:cubicBezTo>
                        <a:pt x="1701" y="2492"/>
                        <a:pt x="1607" y="2060"/>
                        <a:pt x="1494" y="1628"/>
                      </a:cubicBezTo>
                      <a:cubicBezTo>
                        <a:pt x="1438" y="1402"/>
                        <a:pt x="1400" y="1196"/>
                        <a:pt x="1325" y="970"/>
                      </a:cubicBezTo>
                      <a:cubicBezTo>
                        <a:pt x="1250" y="744"/>
                        <a:pt x="1175" y="538"/>
                        <a:pt x="1081" y="312"/>
                      </a:cubicBezTo>
                      <a:cubicBezTo>
                        <a:pt x="1081" y="275"/>
                        <a:pt x="1062" y="237"/>
                        <a:pt x="1024" y="199"/>
                      </a:cubicBezTo>
                      <a:cubicBezTo>
                        <a:pt x="925" y="59"/>
                        <a:pt x="794" y="0"/>
                        <a:pt x="665" y="0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" name="Google Shape;508;p34"/>
                <p:cNvSpPr/>
                <p:nvPr/>
              </p:nvSpPr>
              <p:spPr>
                <a:xfrm>
                  <a:off x="-4432082" y="3956809"/>
                  <a:ext cx="302002" cy="339673"/>
                </a:xfrm>
                <a:custGeom>
                  <a:rect b="b" l="l" r="r" t="t"/>
                  <a:pathLst>
                    <a:path extrusionOk="0" h="2973" w="2643">
                      <a:moveTo>
                        <a:pt x="677" y="0"/>
                      </a:moveTo>
                      <a:cubicBezTo>
                        <a:pt x="317" y="0"/>
                        <a:pt x="1" y="465"/>
                        <a:pt x="331" y="810"/>
                      </a:cubicBezTo>
                      <a:lnTo>
                        <a:pt x="2361" y="2933"/>
                      </a:lnTo>
                      <a:cubicBezTo>
                        <a:pt x="2384" y="2957"/>
                        <a:pt x="2429" y="2973"/>
                        <a:pt x="2473" y="2973"/>
                      </a:cubicBezTo>
                      <a:cubicBezTo>
                        <a:pt x="2500" y="2973"/>
                        <a:pt x="2527" y="2967"/>
                        <a:pt x="2549" y="2952"/>
                      </a:cubicBezTo>
                      <a:cubicBezTo>
                        <a:pt x="2624" y="2896"/>
                        <a:pt x="2643" y="2802"/>
                        <a:pt x="2605" y="2745"/>
                      </a:cubicBezTo>
                      <a:lnTo>
                        <a:pt x="1064" y="227"/>
                      </a:lnTo>
                      <a:cubicBezTo>
                        <a:pt x="1045" y="189"/>
                        <a:pt x="1026" y="171"/>
                        <a:pt x="1007" y="152"/>
                      </a:cubicBezTo>
                      <a:cubicBezTo>
                        <a:pt x="905" y="45"/>
                        <a:pt x="789" y="0"/>
                        <a:pt x="677" y="0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" name="Google Shape;509;p34"/>
                <p:cNvSpPr/>
                <p:nvPr/>
              </p:nvSpPr>
              <p:spPr>
                <a:xfrm>
                  <a:off x="-4402030" y="4075062"/>
                  <a:ext cx="250469" cy="309510"/>
                </a:xfrm>
                <a:custGeom>
                  <a:rect b="b" l="l" r="r" t="t"/>
                  <a:pathLst>
                    <a:path extrusionOk="0" h="2709" w="2192">
                      <a:moveTo>
                        <a:pt x="654" y="1"/>
                      </a:moveTo>
                      <a:cubicBezTo>
                        <a:pt x="320" y="1"/>
                        <a:pt x="1" y="376"/>
                        <a:pt x="256" y="752"/>
                      </a:cubicBezTo>
                      <a:cubicBezTo>
                        <a:pt x="387" y="940"/>
                        <a:pt x="519" y="1109"/>
                        <a:pt x="650" y="1259"/>
                      </a:cubicBezTo>
                      <a:cubicBezTo>
                        <a:pt x="782" y="1429"/>
                        <a:pt x="932" y="1579"/>
                        <a:pt x="1064" y="1729"/>
                      </a:cubicBezTo>
                      <a:cubicBezTo>
                        <a:pt x="1346" y="2049"/>
                        <a:pt x="1609" y="2368"/>
                        <a:pt x="1891" y="2669"/>
                      </a:cubicBezTo>
                      <a:cubicBezTo>
                        <a:pt x="1926" y="2692"/>
                        <a:pt x="1968" y="2708"/>
                        <a:pt x="2008" y="2708"/>
                      </a:cubicBezTo>
                      <a:cubicBezTo>
                        <a:pt x="2033" y="2708"/>
                        <a:pt x="2057" y="2702"/>
                        <a:pt x="2079" y="2688"/>
                      </a:cubicBezTo>
                      <a:cubicBezTo>
                        <a:pt x="2154" y="2650"/>
                        <a:pt x="2192" y="2556"/>
                        <a:pt x="2154" y="2481"/>
                      </a:cubicBezTo>
                      <a:cubicBezTo>
                        <a:pt x="1947" y="2124"/>
                        <a:pt x="1759" y="1767"/>
                        <a:pt x="1571" y="1391"/>
                      </a:cubicBezTo>
                      <a:cubicBezTo>
                        <a:pt x="1477" y="1203"/>
                        <a:pt x="1402" y="1034"/>
                        <a:pt x="1308" y="846"/>
                      </a:cubicBezTo>
                      <a:cubicBezTo>
                        <a:pt x="1214" y="658"/>
                        <a:pt x="1139" y="470"/>
                        <a:pt x="1083" y="301"/>
                      </a:cubicBezTo>
                      <a:cubicBezTo>
                        <a:pt x="1064" y="282"/>
                        <a:pt x="1045" y="244"/>
                        <a:pt x="1026" y="207"/>
                      </a:cubicBezTo>
                      <a:cubicBezTo>
                        <a:pt x="924" y="61"/>
                        <a:pt x="788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" name="Google Shape;510;p34"/>
                <p:cNvSpPr/>
                <p:nvPr/>
              </p:nvSpPr>
              <p:spPr>
                <a:xfrm>
                  <a:off x="-4396774" y="4166807"/>
                  <a:ext cx="174368" cy="293515"/>
                </a:xfrm>
                <a:custGeom>
                  <a:rect b="b" l="l" r="r" t="t"/>
                  <a:pathLst>
                    <a:path extrusionOk="0" h="2569" w="1526">
                      <a:moveTo>
                        <a:pt x="618" y="1"/>
                      </a:moveTo>
                      <a:cubicBezTo>
                        <a:pt x="310" y="1"/>
                        <a:pt x="0" y="301"/>
                        <a:pt x="172" y="682"/>
                      </a:cubicBezTo>
                      <a:cubicBezTo>
                        <a:pt x="247" y="870"/>
                        <a:pt x="341" y="1020"/>
                        <a:pt x="416" y="1171"/>
                      </a:cubicBezTo>
                      <a:cubicBezTo>
                        <a:pt x="510" y="1321"/>
                        <a:pt x="586" y="1471"/>
                        <a:pt x="680" y="1622"/>
                      </a:cubicBezTo>
                      <a:cubicBezTo>
                        <a:pt x="849" y="1922"/>
                        <a:pt x="1037" y="2204"/>
                        <a:pt x="1225" y="2505"/>
                      </a:cubicBezTo>
                      <a:cubicBezTo>
                        <a:pt x="1253" y="2547"/>
                        <a:pt x="1302" y="2569"/>
                        <a:pt x="1349" y="2569"/>
                      </a:cubicBezTo>
                      <a:cubicBezTo>
                        <a:pt x="1364" y="2569"/>
                        <a:pt x="1380" y="2566"/>
                        <a:pt x="1394" y="2561"/>
                      </a:cubicBezTo>
                      <a:cubicBezTo>
                        <a:pt x="1469" y="2543"/>
                        <a:pt x="1525" y="2467"/>
                        <a:pt x="1507" y="2374"/>
                      </a:cubicBezTo>
                      <a:cubicBezTo>
                        <a:pt x="1431" y="2054"/>
                        <a:pt x="1337" y="1716"/>
                        <a:pt x="1262" y="1396"/>
                      </a:cubicBezTo>
                      <a:cubicBezTo>
                        <a:pt x="1225" y="1227"/>
                        <a:pt x="1187" y="1058"/>
                        <a:pt x="1168" y="907"/>
                      </a:cubicBezTo>
                      <a:cubicBezTo>
                        <a:pt x="1131" y="738"/>
                        <a:pt x="1093" y="569"/>
                        <a:pt x="1074" y="438"/>
                      </a:cubicBezTo>
                      <a:cubicBezTo>
                        <a:pt x="1074" y="381"/>
                        <a:pt x="1056" y="325"/>
                        <a:pt x="1037" y="287"/>
                      </a:cubicBezTo>
                      <a:cubicBezTo>
                        <a:pt x="946" y="85"/>
                        <a:pt x="782" y="1"/>
                        <a:pt x="618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1" name="Google Shape;511;p34"/>
                <p:cNvSpPr/>
                <p:nvPr/>
              </p:nvSpPr>
              <p:spPr>
                <a:xfrm>
                  <a:off x="-4561201" y="4018963"/>
                  <a:ext cx="115408" cy="397599"/>
                </a:xfrm>
                <a:custGeom>
                  <a:rect b="b" l="l" r="r" t="t"/>
                  <a:pathLst>
                    <a:path extrusionOk="0" h="3480" w="1010">
                      <a:moveTo>
                        <a:pt x="557" y="0"/>
                      </a:moveTo>
                      <a:cubicBezTo>
                        <a:pt x="280" y="0"/>
                        <a:pt x="1" y="222"/>
                        <a:pt x="89" y="585"/>
                      </a:cubicBezTo>
                      <a:cubicBezTo>
                        <a:pt x="145" y="792"/>
                        <a:pt x="183" y="1036"/>
                        <a:pt x="220" y="1262"/>
                      </a:cubicBezTo>
                      <a:cubicBezTo>
                        <a:pt x="277" y="1468"/>
                        <a:pt x="314" y="1713"/>
                        <a:pt x="352" y="1938"/>
                      </a:cubicBezTo>
                      <a:cubicBezTo>
                        <a:pt x="427" y="2408"/>
                        <a:pt x="483" y="2878"/>
                        <a:pt x="521" y="3348"/>
                      </a:cubicBezTo>
                      <a:cubicBezTo>
                        <a:pt x="521" y="3404"/>
                        <a:pt x="577" y="3461"/>
                        <a:pt x="653" y="3480"/>
                      </a:cubicBezTo>
                      <a:cubicBezTo>
                        <a:pt x="728" y="3480"/>
                        <a:pt x="803" y="3423"/>
                        <a:pt x="822" y="3348"/>
                      </a:cubicBezTo>
                      <a:cubicBezTo>
                        <a:pt x="897" y="2878"/>
                        <a:pt x="934" y="2389"/>
                        <a:pt x="972" y="1920"/>
                      </a:cubicBezTo>
                      <a:cubicBezTo>
                        <a:pt x="991" y="1675"/>
                        <a:pt x="1010" y="1431"/>
                        <a:pt x="1010" y="1205"/>
                      </a:cubicBezTo>
                      <a:lnTo>
                        <a:pt x="1010" y="472"/>
                      </a:lnTo>
                      <a:cubicBezTo>
                        <a:pt x="1010" y="435"/>
                        <a:pt x="1010" y="397"/>
                        <a:pt x="1010" y="360"/>
                      </a:cubicBezTo>
                      <a:cubicBezTo>
                        <a:pt x="947" y="111"/>
                        <a:pt x="753" y="0"/>
                        <a:pt x="557" y="0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2" name="Google Shape;512;p34"/>
                <p:cNvSpPr/>
                <p:nvPr/>
              </p:nvSpPr>
              <p:spPr>
                <a:xfrm>
                  <a:off x="-4570456" y="3947440"/>
                  <a:ext cx="317999" cy="277862"/>
                </a:xfrm>
                <a:custGeom>
                  <a:rect b="b" l="l" r="r" t="t"/>
                  <a:pathLst>
                    <a:path extrusionOk="0" h="2432" w="2783">
                      <a:moveTo>
                        <a:pt x="1412" y="1"/>
                      </a:moveTo>
                      <a:cubicBezTo>
                        <a:pt x="1214" y="1"/>
                        <a:pt x="1012" y="51"/>
                        <a:pt x="828" y="159"/>
                      </a:cubicBezTo>
                      <a:cubicBezTo>
                        <a:pt x="226" y="459"/>
                        <a:pt x="1" y="1211"/>
                        <a:pt x="320" y="1794"/>
                      </a:cubicBezTo>
                      <a:cubicBezTo>
                        <a:pt x="539" y="2205"/>
                        <a:pt x="959" y="2432"/>
                        <a:pt x="1390" y="2432"/>
                      </a:cubicBezTo>
                      <a:cubicBezTo>
                        <a:pt x="1589" y="2432"/>
                        <a:pt x="1790" y="2383"/>
                        <a:pt x="1974" y="2282"/>
                      </a:cubicBezTo>
                      <a:cubicBezTo>
                        <a:pt x="2576" y="1982"/>
                        <a:pt x="2782" y="1230"/>
                        <a:pt x="2463" y="647"/>
                      </a:cubicBezTo>
                      <a:cubicBezTo>
                        <a:pt x="2257" y="236"/>
                        <a:pt x="1841" y="1"/>
                        <a:pt x="1412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" name="Google Shape;513;p34"/>
                <p:cNvSpPr/>
                <p:nvPr/>
              </p:nvSpPr>
              <p:spPr>
                <a:xfrm>
                  <a:off x="-4808811" y="3215760"/>
                  <a:ext cx="537046" cy="973203"/>
                </a:xfrm>
                <a:custGeom>
                  <a:rect b="b" l="l" r="r" t="t"/>
                  <a:pathLst>
                    <a:path extrusionOk="0" h="8518" w="4700">
                      <a:moveTo>
                        <a:pt x="1319" y="0"/>
                      </a:moveTo>
                      <a:cubicBezTo>
                        <a:pt x="1200" y="0"/>
                        <a:pt x="1079" y="19"/>
                        <a:pt x="959" y="59"/>
                      </a:cubicBezTo>
                      <a:cubicBezTo>
                        <a:pt x="339" y="266"/>
                        <a:pt x="0" y="943"/>
                        <a:pt x="245" y="1544"/>
                      </a:cubicBezTo>
                      <a:lnTo>
                        <a:pt x="2274" y="7728"/>
                      </a:lnTo>
                      <a:cubicBezTo>
                        <a:pt x="2425" y="8198"/>
                        <a:pt x="2876" y="8517"/>
                        <a:pt x="3365" y="8517"/>
                      </a:cubicBezTo>
                      <a:cubicBezTo>
                        <a:pt x="4154" y="8517"/>
                        <a:pt x="4699" y="7747"/>
                        <a:pt x="4455" y="6995"/>
                      </a:cubicBezTo>
                      <a:lnTo>
                        <a:pt x="2425" y="830"/>
                      </a:lnTo>
                      <a:cubicBezTo>
                        <a:pt x="2273" y="330"/>
                        <a:pt x="1816" y="0"/>
                        <a:pt x="1319" y="0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4" name="Google Shape;514;p34"/>
                <p:cNvSpPr/>
                <p:nvPr/>
              </p:nvSpPr>
              <p:spPr>
                <a:xfrm>
                  <a:off x="-5195825" y="2039353"/>
                  <a:ext cx="692103" cy="1425985"/>
                </a:xfrm>
                <a:custGeom>
                  <a:rect b="b" l="l" r="r" t="t"/>
                  <a:pathLst>
                    <a:path extrusionOk="0" h="12481" w="6057">
                      <a:moveTo>
                        <a:pt x="1395" y="1"/>
                      </a:moveTo>
                      <a:cubicBezTo>
                        <a:pt x="701" y="1"/>
                        <a:pt x="0" y="603"/>
                        <a:pt x="267" y="1485"/>
                      </a:cubicBezTo>
                      <a:lnTo>
                        <a:pt x="3632" y="11691"/>
                      </a:lnTo>
                      <a:cubicBezTo>
                        <a:pt x="3782" y="12161"/>
                        <a:pt x="4214" y="12481"/>
                        <a:pt x="4722" y="12481"/>
                      </a:cubicBezTo>
                      <a:cubicBezTo>
                        <a:pt x="5492" y="12481"/>
                        <a:pt x="6056" y="11710"/>
                        <a:pt x="5812" y="10958"/>
                      </a:cubicBezTo>
                      <a:lnTo>
                        <a:pt x="2447" y="771"/>
                      </a:lnTo>
                      <a:cubicBezTo>
                        <a:pt x="2253" y="232"/>
                        <a:pt x="1826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5" name="Google Shape;515;p34"/>
                <p:cNvSpPr/>
                <p:nvPr/>
              </p:nvSpPr>
              <p:spPr>
                <a:xfrm>
                  <a:off x="-5299929" y="2829013"/>
                  <a:ext cx="315714" cy="1873741"/>
                </a:xfrm>
                <a:custGeom>
                  <a:rect b="b" l="l" r="r" t="t"/>
                  <a:pathLst>
                    <a:path extrusionOk="0" h="16400" w="2763">
                      <a:moveTo>
                        <a:pt x="1384" y="1"/>
                      </a:moveTo>
                      <a:cubicBezTo>
                        <a:pt x="714" y="1"/>
                        <a:pt x="47" y="443"/>
                        <a:pt x="19" y="1326"/>
                      </a:cubicBezTo>
                      <a:lnTo>
                        <a:pt x="19" y="15028"/>
                      </a:lnTo>
                      <a:cubicBezTo>
                        <a:pt x="0" y="15780"/>
                        <a:pt x="620" y="16400"/>
                        <a:pt x="1391" y="16400"/>
                      </a:cubicBezTo>
                      <a:cubicBezTo>
                        <a:pt x="2143" y="16400"/>
                        <a:pt x="2763" y="15780"/>
                        <a:pt x="2763" y="15028"/>
                      </a:cubicBezTo>
                      <a:lnTo>
                        <a:pt x="2763" y="1326"/>
                      </a:lnTo>
                      <a:cubicBezTo>
                        <a:pt x="2725" y="443"/>
                        <a:pt x="2053" y="1"/>
                        <a:pt x="1384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" name="Google Shape;516;p34"/>
                <p:cNvSpPr/>
                <p:nvPr/>
              </p:nvSpPr>
              <p:spPr>
                <a:xfrm>
                  <a:off x="-5379456" y="2980515"/>
                  <a:ext cx="474781" cy="2627043"/>
                </a:xfrm>
                <a:custGeom>
                  <a:rect b="b" l="l" r="r" t="t"/>
                  <a:pathLst>
                    <a:path extrusionOk="0" h="7444" w="4155">
                      <a:moveTo>
                        <a:pt x="1" y="0"/>
                      </a:moveTo>
                      <a:lnTo>
                        <a:pt x="1" y="7443"/>
                      </a:lnTo>
                      <a:lnTo>
                        <a:pt x="4154" y="7443"/>
                      </a:lnTo>
                      <a:lnTo>
                        <a:pt x="4154" y="0"/>
                      </a:ln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" name="Google Shape;517;p34"/>
                <p:cNvSpPr/>
                <p:nvPr/>
              </p:nvSpPr>
              <p:spPr>
                <a:xfrm>
                  <a:off x="-5299929" y="5830113"/>
                  <a:ext cx="541273" cy="309396"/>
                </a:xfrm>
                <a:custGeom>
                  <a:rect b="b" l="l" r="r" t="t"/>
                  <a:pathLst>
                    <a:path extrusionOk="0" h="2708" w="4737">
                      <a:moveTo>
                        <a:pt x="0" y="1"/>
                      </a:moveTo>
                      <a:lnTo>
                        <a:pt x="0" y="2707"/>
                      </a:lnTo>
                      <a:lnTo>
                        <a:pt x="4736" y="2707"/>
                      </a:lnTo>
                      <a:lnTo>
                        <a:pt x="2782" y="1110"/>
                      </a:lnTo>
                      <a:lnTo>
                        <a:pt x="2782" y="1"/>
                      </a:ln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8" name="Google Shape;518;p34"/>
                <p:cNvSpPr/>
                <p:nvPr/>
              </p:nvSpPr>
              <p:spPr>
                <a:xfrm>
                  <a:off x="-5920613" y="2823757"/>
                  <a:ext cx="313657" cy="1878997"/>
                </a:xfrm>
                <a:custGeom>
                  <a:rect b="b" l="l" r="r" t="t"/>
                  <a:pathLst>
                    <a:path extrusionOk="0" h="16446" w="2745">
                      <a:moveTo>
                        <a:pt x="1372" y="0"/>
                      </a:moveTo>
                      <a:cubicBezTo>
                        <a:pt x="620" y="0"/>
                        <a:pt x="0" y="620"/>
                        <a:pt x="0" y="1372"/>
                      </a:cubicBezTo>
                      <a:lnTo>
                        <a:pt x="0" y="15074"/>
                      </a:lnTo>
                      <a:cubicBezTo>
                        <a:pt x="0" y="15826"/>
                        <a:pt x="620" y="16446"/>
                        <a:pt x="1372" y="16446"/>
                      </a:cubicBezTo>
                      <a:cubicBezTo>
                        <a:pt x="2124" y="16446"/>
                        <a:pt x="2744" y="15826"/>
                        <a:pt x="2744" y="15074"/>
                      </a:cubicBezTo>
                      <a:lnTo>
                        <a:pt x="2744" y="1372"/>
                      </a:lnTo>
                      <a:cubicBezTo>
                        <a:pt x="2744" y="620"/>
                        <a:pt x="2124" y="0"/>
                        <a:pt x="1372" y="0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9" name="Google Shape;519;p34"/>
                <p:cNvSpPr/>
                <p:nvPr/>
              </p:nvSpPr>
              <p:spPr>
                <a:xfrm>
                  <a:off x="-5947925" y="2976727"/>
                  <a:ext cx="472610" cy="2627043"/>
                </a:xfrm>
                <a:custGeom>
                  <a:rect b="b" l="l" r="r" t="t"/>
                  <a:pathLst>
                    <a:path extrusionOk="0" h="7444" w="4136">
                      <a:moveTo>
                        <a:pt x="1" y="0"/>
                      </a:moveTo>
                      <a:lnTo>
                        <a:pt x="1" y="7443"/>
                      </a:lnTo>
                      <a:lnTo>
                        <a:pt x="4136" y="7443"/>
                      </a:lnTo>
                      <a:lnTo>
                        <a:pt x="4136" y="0"/>
                      </a:ln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" name="Google Shape;520;p34"/>
                <p:cNvSpPr/>
                <p:nvPr/>
              </p:nvSpPr>
              <p:spPr>
                <a:xfrm>
                  <a:off x="-6146171" y="5830113"/>
                  <a:ext cx="541388" cy="309396"/>
                </a:xfrm>
                <a:custGeom>
                  <a:rect b="b" l="l" r="r" t="t"/>
                  <a:pathLst>
                    <a:path extrusionOk="0" h="2708" w="4738">
                      <a:moveTo>
                        <a:pt x="1955" y="1"/>
                      </a:moveTo>
                      <a:lnTo>
                        <a:pt x="1955" y="1110"/>
                      </a:lnTo>
                      <a:lnTo>
                        <a:pt x="1" y="2707"/>
                      </a:lnTo>
                      <a:lnTo>
                        <a:pt x="4737" y="2707"/>
                      </a:lnTo>
                      <a:lnTo>
                        <a:pt x="4737" y="1"/>
                      </a:ln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1" name="Google Shape;521;p34"/>
                <p:cNvSpPr/>
                <p:nvPr/>
              </p:nvSpPr>
              <p:spPr>
                <a:xfrm>
                  <a:off x="-5946075" y="2035638"/>
                  <a:ext cx="963666" cy="1451692"/>
                </a:xfrm>
                <a:custGeom>
                  <a:rect b="b" l="l" r="r" t="t"/>
                  <a:pathLst>
                    <a:path extrusionOk="0" h="12706" w="13064">
                      <a:moveTo>
                        <a:pt x="1655" y="0"/>
                      </a:moveTo>
                      <a:lnTo>
                        <a:pt x="1655" y="19"/>
                      </a:lnTo>
                      <a:cubicBezTo>
                        <a:pt x="734" y="19"/>
                        <a:pt x="1" y="752"/>
                        <a:pt x="1" y="1654"/>
                      </a:cubicBezTo>
                      <a:lnTo>
                        <a:pt x="1" y="6184"/>
                      </a:lnTo>
                      <a:cubicBezTo>
                        <a:pt x="1" y="9774"/>
                        <a:pt x="2933" y="12706"/>
                        <a:pt x="6523" y="12706"/>
                      </a:cubicBezTo>
                      <a:cubicBezTo>
                        <a:pt x="10132" y="12706"/>
                        <a:pt x="13064" y="9774"/>
                        <a:pt x="13064" y="6184"/>
                      </a:cubicBezTo>
                      <a:lnTo>
                        <a:pt x="13064" y="1485"/>
                      </a:lnTo>
                      <a:cubicBezTo>
                        <a:pt x="13064" y="658"/>
                        <a:pt x="12406" y="0"/>
                        <a:pt x="11598" y="0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34"/>
                <p:cNvSpPr/>
                <p:nvPr/>
              </p:nvSpPr>
              <p:spPr>
                <a:xfrm>
                  <a:off x="-5589932" y="1462197"/>
                  <a:ext cx="270694" cy="723790"/>
                </a:xfrm>
                <a:custGeom>
                  <a:rect b="b" l="l" r="r" t="t"/>
                  <a:pathLst>
                    <a:path extrusionOk="0" h="6335" w="2369">
                      <a:moveTo>
                        <a:pt x="1185" y="1"/>
                      </a:moveTo>
                      <a:cubicBezTo>
                        <a:pt x="593" y="1"/>
                        <a:pt x="1" y="395"/>
                        <a:pt x="1" y="1185"/>
                      </a:cubicBezTo>
                      <a:lnTo>
                        <a:pt x="1" y="5151"/>
                      </a:lnTo>
                      <a:cubicBezTo>
                        <a:pt x="1" y="5809"/>
                        <a:pt x="527" y="6335"/>
                        <a:pt x="1166" y="6335"/>
                      </a:cubicBezTo>
                      <a:cubicBezTo>
                        <a:pt x="1824" y="6335"/>
                        <a:pt x="2369" y="5809"/>
                        <a:pt x="2369" y="5151"/>
                      </a:cubicBezTo>
                      <a:lnTo>
                        <a:pt x="2369" y="1185"/>
                      </a:lnTo>
                      <a:cubicBezTo>
                        <a:pt x="2369" y="395"/>
                        <a:pt x="1777" y="1"/>
                        <a:pt x="1185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3" name="Google Shape;523;p34"/>
                <p:cNvSpPr/>
                <p:nvPr/>
              </p:nvSpPr>
              <p:spPr>
                <a:xfrm>
                  <a:off x="-6717379" y="-597225"/>
                  <a:ext cx="2497833" cy="1843921"/>
                </a:xfrm>
                <a:custGeom>
                  <a:rect b="b" l="l" r="r" t="t"/>
                  <a:pathLst>
                    <a:path extrusionOk="0" h="16139" w="21860">
                      <a:moveTo>
                        <a:pt x="7784" y="1"/>
                      </a:moveTo>
                      <a:cubicBezTo>
                        <a:pt x="3477" y="1"/>
                        <a:pt x="0" y="3508"/>
                        <a:pt x="19" y="7801"/>
                      </a:cubicBezTo>
                      <a:lnTo>
                        <a:pt x="19" y="13214"/>
                      </a:lnTo>
                      <a:cubicBezTo>
                        <a:pt x="19" y="15604"/>
                        <a:pt x="1082" y="16139"/>
                        <a:pt x="2763" y="16139"/>
                      </a:cubicBezTo>
                      <a:cubicBezTo>
                        <a:pt x="4122" y="16139"/>
                        <a:pt x="5886" y="15789"/>
                        <a:pt x="7819" y="15789"/>
                      </a:cubicBezTo>
                      <a:lnTo>
                        <a:pt x="14059" y="15789"/>
                      </a:lnTo>
                      <a:cubicBezTo>
                        <a:pt x="15979" y="15789"/>
                        <a:pt x="17738" y="16137"/>
                        <a:pt x="19098" y="16137"/>
                      </a:cubicBezTo>
                      <a:cubicBezTo>
                        <a:pt x="20786" y="16137"/>
                        <a:pt x="21859" y="15600"/>
                        <a:pt x="21859" y="13195"/>
                      </a:cubicBezTo>
                      <a:lnTo>
                        <a:pt x="21859" y="7801"/>
                      </a:lnTo>
                      <a:cubicBezTo>
                        <a:pt x="21859" y="3478"/>
                        <a:pt x="18363" y="1"/>
                        <a:pt x="14059" y="1"/>
                      </a:cubicBezTo>
                      <a:lnTo>
                        <a:pt x="7819" y="1"/>
                      </a:lnTo>
                      <a:cubicBezTo>
                        <a:pt x="7807" y="1"/>
                        <a:pt x="7796" y="1"/>
                        <a:pt x="7784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4" name="Google Shape;524;p34"/>
                <p:cNvSpPr/>
                <p:nvPr/>
              </p:nvSpPr>
              <p:spPr>
                <a:xfrm>
                  <a:off x="-6573520" y="-139753"/>
                  <a:ext cx="2222911" cy="2085222"/>
                </a:xfrm>
                <a:custGeom>
                  <a:rect b="b" l="l" r="r" t="t"/>
                  <a:pathLst>
                    <a:path extrusionOk="0" h="18251" w="19454">
                      <a:moveTo>
                        <a:pt x="5432" y="0"/>
                      </a:moveTo>
                      <a:cubicBezTo>
                        <a:pt x="2425" y="0"/>
                        <a:pt x="0" y="2425"/>
                        <a:pt x="0" y="5432"/>
                      </a:cubicBezTo>
                      <a:lnTo>
                        <a:pt x="0" y="12800"/>
                      </a:lnTo>
                      <a:cubicBezTo>
                        <a:pt x="0" y="15826"/>
                        <a:pt x="2425" y="18251"/>
                        <a:pt x="5432" y="18251"/>
                      </a:cubicBezTo>
                      <a:lnTo>
                        <a:pt x="14022" y="18251"/>
                      </a:lnTo>
                      <a:cubicBezTo>
                        <a:pt x="17029" y="18251"/>
                        <a:pt x="19454" y="15826"/>
                        <a:pt x="19454" y="12800"/>
                      </a:cubicBezTo>
                      <a:lnTo>
                        <a:pt x="19454" y="5432"/>
                      </a:lnTo>
                      <a:cubicBezTo>
                        <a:pt x="19454" y="2425"/>
                        <a:pt x="17029" y="0"/>
                        <a:pt x="14022" y="0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5" name="Google Shape;525;p34"/>
                <p:cNvSpPr/>
                <p:nvPr/>
              </p:nvSpPr>
              <p:spPr>
                <a:xfrm>
                  <a:off x="-6826958" y="802382"/>
                  <a:ext cx="517735" cy="472091"/>
                </a:xfrm>
                <a:custGeom>
                  <a:rect b="b" l="l" r="r" t="t"/>
                  <a:pathLst>
                    <a:path extrusionOk="0" h="4132" w="4531">
                      <a:moveTo>
                        <a:pt x="2265" y="1"/>
                      </a:moveTo>
                      <a:cubicBezTo>
                        <a:pt x="1739" y="1"/>
                        <a:pt x="1213" y="203"/>
                        <a:pt x="809" y="607"/>
                      </a:cubicBezTo>
                      <a:cubicBezTo>
                        <a:pt x="1" y="1415"/>
                        <a:pt x="1" y="2731"/>
                        <a:pt x="809" y="3539"/>
                      </a:cubicBezTo>
                      <a:cubicBezTo>
                        <a:pt x="1213" y="3934"/>
                        <a:pt x="1739" y="4131"/>
                        <a:pt x="2265" y="4131"/>
                      </a:cubicBezTo>
                      <a:cubicBezTo>
                        <a:pt x="2792" y="4131"/>
                        <a:pt x="3318" y="3934"/>
                        <a:pt x="3722" y="3539"/>
                      </a:cubicBezTo>
                      <a:cubicBezTo>
                        <a:pt x="4530" y="2731"/>
                        <a:pt x="4530" y="1415"/>
                        <a:pt x="3722" y="607"/>
                      </a:cubicBezTo>
                      <a:cubicBezTo>
                        <a:pt x="3318" y="203"/>
                        <a:pt x="2792" y="1"/>
                        <a:pt x="2265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" name="Google Shape;526;p34"/>
                <p:cNvSpPr/>
                <p:nvPr/>
              </p:nvSpPr>
              <p:spPr>
                <a:xfrm>
                  <a:off x="-4374388" y="912523"/>
                  <a:ext cx="152658" cy="255583"/>
                </a:xfrm>
                <a:custGeom>
                  <a:rect b="b" l="l" r="r" t="t"/>
                  <a:pathLst>
                    <a:path extrusionOk="0" h="2237" w="1336">
                      <a:moveTo>
                        <a:pt x="226" y="0"/>
                      </a:moveTo>
                      <a:cubicBezTo>
                        <a:pt x="1" y="38"/>
                        <a:pt x="1" y="338"/>
                        <a:pt x="226" y="376"/>
                      </a:cubicBezTo>
                      <a:cubicBezTo>
                        <a:pt x="1223" y="376"/>
                        <a:pt x="1223" y="1861"/>
                        <a:pt x="226" y="1861"/>
                      </a:cubicBezTo>
                      <a:cubicBezTo>
                        <a:pt x="114" y="1861"/>
                        <a:pt x="38" y="1955"/>
                        <a:pt x="38" y="2049"/>
                      </a:cubicBezTo>
                      <a:cubicBezTo>
                        <a:pt x="38" y="2143"/>
                        <a:pt x="114" y="2237"/>
                        <a:pt x="208" y="2237"/>
                      </a:cubicBezTo>
                      <a:lnTo>
                        <a:pt x="226" y="2237"/>
                      </a:lnTo>
                      <a:cubicBezTo>
                        <a:pt x="828" y="2237"/>
                        <a:pt x="1335" y="1729"/>
                        <a:pt x="1335" y="1128"/>
                      </a:cubicBezTo>
                      <a:cubicBezTo>
                        <a:pt x="1335" y="508"/>
                        <a:pt x="828" y="0"/>
                        <a:pt x="226" y="0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34"/>
                <p:cNvSpPr/>
                <p:nvPr/>
              </p:nvSpPr>
              <p:spPr>
                <a:xfrm>
                  <a:off x="-4370046" y="1017750"/>
                  <a:ext cx="120321" cy="150356"/>
                </a:xfrm>
                <a:custGeom>
                  <a:rect b="b" l="l" r="r" t="t"/>
                  <a:pathLst>
                    <a:path extrusionOk="0" h="1316" w="1053">
                      <a:moveTo>
                        <a:pt x="188" y="0"/>
                      </a:moveTo>
                      <a:cubicBezTo>
                        <a:pt x="76" y="0"/>
                        <a:pt x="0" y="94"/>
                        <a:pt x="0" y="188"/>
                      </a:cubicBezTo>
                      <a:cubicBezTo>
                        <a:pt x="0" y="301"/>
                        <a:pt x="76" y="376"/>
                        <a:pt x="188" y="376"/>
                      </a:cubicBezTo>
                      <a:cubicBezTo>
                        <a:pt x="564" y="376"/>
                        <a:pt x="564" y="940"/>
                        <a:pt x="188" y="940"/>
                      </a:cubicBezTo>
                      <a:cubicBezTo>
                        <a:pt x="76" y="940"/>
                        <a:pt x="0" y="1034"/>
                        <a:pt x="0" y="1128"/>
                      </a:cubicBezTo>
                      <a:cubicBezTo>
                        <a:pt x="0" y="1222"/>
                        <a:pt x="76" y="1316"/>
                        <a:pt x="170" y="1316"/>
                      </a:cubicBezTo>
                      <a:lnTo>
                        <a:pt x="188" y="1297"/>
                      </a:lnTo>
                      <a:cubicBezTo>
                        <a:pt x="1053" y="1297"/>
                        <a:pt x="1053" y="0"/>
                        <a:pt x="188" y="0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" name="Google Shape;528;p34"/>
                <p:cNvSpPr/>
                <p:nvPr/>
              </p:nvSpPr>
              <p:spPr>
                <a:xfrm>
                  <a:off x="-6734632" y="912408"/>
                  <a:ext cx="199164" cy="255697"/>
                </a:xfrm>
                <a:custGeom>
                  <a:rect b="b" l="l" r="r" t="t"/>
                  <a:pathLst>
                    <a:path extrusionOk="0" h="2238" w="1743">
                      <a:moveTo>
                        <a:pt x="1503" y="0"/>
                      </a:moveTo>
                      <a:cubicBezTo>
                        <a:pt x="1497" y="0"/>
                        <a:pt x="1491" y="1"/>
                        <a:pt x="1486" y="1"/>
                      </a:cubicBezTo>
                      <a:cubicBezTo>
                        <a:pt x="1" y="1"/>
                        <a:pt x="1" y="2238"/>
                        <a:pt x="1486" y="2238"/>
                      </a:cubicBezTo>
                      <a:cubicBezTo>
                        <a:pt x="1580" y="2238"/>
                        <a:pt x="1674" y="2144"/>
                        <a:pt x="1674" y="2050"/>
                      </a:cubicBezTo>
                      <a:cubicBezTo>
                        <a:pt x="1674" y="1956"/>
                        <a:pt x="1580" y="1862"/>
                        <a:pt x="1486" y="1862"/>
                      </a:cubicBezTo>
                      <a:cubicBezTo>
                        <a:pt x="471" y="1862"/>
                        <a:pt x="471" y="377"/>
                        <a:pt x="1486" y="377"/>
                      </a:cubicBezTo>
                      <a:cubicBezTo>
                        <a:pt x="1491" y="377"/>
                        <a:pt x="1497" y="378"/>
                        <a:pt x="1503" y="378"/>
                      </a:cubicBezTo>
                      <a:cubicBezTo>
                        <a:pt x="1743" y="378"/>
                        <a:pt x="1743" y="0"/>
                        <a:pt x="1503" y="0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" name="Google Shape;529;p34"/>
                <p:cNvSpPr/>
                <p:nvPr/>
              </p:nvSpPr>
              <p:spPr>
                <a:xfrm>
                  <a:off x="-6663789" y="1019807"/>
                  <a:ext cx="120435" cy="148300"/>
                </a:xfrm>
                <a:custGeom>
                  <a:rect b="b" l="l" r="r" t="t"/>
                  <a:pathLst>
                    <a:path extrusionOk="0" h="1298" w="1054">
                      <a:moveTo>
                        <a:pt x="866" y="1"/>
                      </a:moveTo>
                      <a:cubicBezTo>
                        <a:pt x="1" y="1"/>
                        <a:pt x="1" y="1298"/>
                        <a:pt x="866" y="1298"/>
                      </a:cubicBezTo>
                      <a:cubicBezTo>
                        <a:pt x="960" y="1298"/>
                        <a:pt x="1054" y="1204"/>
                        <a:pt x="1054" y="1110"/>
                      </a:cubicBezTo>
                      <a:cubicBezTo>
                        <a:pt x="1054" y="997"/>
                        <a:pt x="960" y="922"/>
                        <a:pt x="866" y="922"/>
                      </a:cubicBezTo>
                      <a:cubicBezTo>
                        <a:pt x="490" y="922"/>
                        <a:pt x="490" y="358"/>
                        <a:pt x="866" y="358"/>
                      </a:cubicBezTo>
                      <a:cubicBezTo>
                        <a:pt x="960" y="358"/>
                        <a:pt x="1054" y="264"/>
                        <a:pt x="1054" y="170"/>
                      </a:cubicBezTo>
                      <a:cubicBezTo>
                        <a:pt x="1035" y="76"/>
                        <a:pt x="960" y="1"/>
                        <a:pt x="866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" name="Google Shape;530;p34"/>
                <p:cNvSpPr/>
                <p:nvPr/>
              </p:nvSpPr>
              <p:spPr>
                <a:xfrm>
                  <a:off x="-5947925" y="2035638"/>
                  <a:ext cx="963699" cy="1433413"/>
                </a:xfrm>
                <a:custGeom>
                  <a:rect b="b" l="l" r="r" t="t"/>
                  <a:pathLst>
                    <a:path extrusionOk="0" h="12707" w="13045">
                      <a:moveTo>
                        <a:pt x="2557" y="1"/>
                      </a:moveTo>
                      <a:lnTo>
                        <a:pt x="2557" y="809"/>
                      </a:lnTo>
                      <a:cubicBezTo>
                        <a:pt x="2557" y="2218"/>
                        <a:pt x="1410" y="3365"/>
                        <a:pt x="1" y="3365"/>
                      </a:cubicBezTo>
                      <a:lnTo>
                        <a:pt x="1" y="6184"/>
                      </a:lnTo>
                      <a:cubicBezTo>
                        <a:pt x="1" y="9793"/>
                        <a:pt x="2914" y="12706"/>
                        <a:pt x="6523" y="12706"/>
                      </a:cubicBezTo>
                      <a:cubicBezTo>
                        <a:pt x="10131" y="12706"/>
                        <a:pt x="13045" y="9793"/>
                        <a:pt x="13045" y="6184"/>
                      </a:cubicBezTo>
                      <a:lnTo>
                        <a:pt x="13045" y="3365"/>
                      </a:lnTo>
                      <a:cubicBezTo>
                        <a:pt x="11748" y="3365"/>
                        <a:pt x="10676" y="2294"/>
                        <a:pt x="10676" y="997"/>
                      </a:cubicBezTo>
                      <a:lnTo>
                        <a:pt x="10676" y="1"/>
                      </a:lnTo>
                      <a:lnTo>
                        <a:pt x="8985" y="1"/>
                      </a:lnTo>
                      <a:lnTo>
                        <a:pt x="8985" y="921"/>
                      </a:lnTo>
                      <a:cubicBezTo>
                        <a:pt x="8985" y="2275"/>
                        <a:pt x="7895" y="3365"/>
                        <a:pt x="6541" y="3365"/>
                      </a:cubicBezTo>
                      <a:cubicBezTo>
                        <a:pt x="5188" y="3365"/>
                        <a:pt x="4098" y="2275"/>
                        <a:pt x="4098" y="921"/>
                      </a:cubicBezTo>
                      <a:lnTo>
                        <a:pt x="4098" y="1"/>
                      </a:ln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" name="Google Shape;531;p34"/>
                <p:cNvSpPr/>
                <p:nvPr/>
              </p:nvSpPr>
              <p:spPr>
                <a:xfrm>
                  <a:off x="-5947925" y="2927263"/>
                  <a:ext cx="963685" cy="612600"/>
                </a:xfrm>
                <a:custGeom>
                  <a:rect b="b" l="l" r="r" t="t"/>
                  <a:pathLst>
                    <a:path extrusionOk="0" h="5000" w="12688">
                      <a:moveTo>
                        <a:pt x="1" y="0"/>
                      </a:moveTo>
                      <a:cubicBezTo>
                        <a:pt x="696" y="2932"/>
                        <a:pt x="3328" y="5000"/>
                        <a:pt x="6335" y="5000"/>
                      </a:cubicBezTo>
                      <a:cubicBezTo>
                        <a:pt x="9361" y="5000"/>
                        <a:pt x="11974" y="2932"/>
                        <a:pt x="12688" y="0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34"/>
                <p:cNvSpPr/>
                <p:nvPr/>
              </p:nvSpPr>
              <p:spPr>
                <a:xfrm>
                  <a:off x="-6001978" y="572944"/>
                  <a:ext cx="250593" cy="112939"/>
                </a:xfrm>
                <a:custGeom>
                  <a:rect b="b" l="l" r="r" t="t"/>
                  <a:pathLst>
                    <a:path extrusionOk="0" h="1894" w="4203">
                      <a:moveTo>
                        <a:pt x="2129" y="1"/>
                      </a:moveTo>
                      <a:cubicBezTo>
                        <a:pt x="1422" y="1"/>
                        <a:pt x="714" y="335"/>
                        <a:pt x="280" y="1010"/>
                      </a:cubicBezTo>
                      <a:cubicBezTo>
                        <a:pt x="0" y="1392"/>
                        <a:pt x="368" y="1774"/>
                        <a:pt x="748" y="1774"/>
                      </a:cubicBezTo>
                      <a:cubicBezTo>
                        <a:pt x="905" y="1774"/>
                        <a:pt x="1065" y="1709"/>
                        <a:pt x="1181" y="1550"/>
                      </a:cubicBezTo>
                      <a:cubicBezTo>
                        <a:pt x="1398" y="1216"/>
                        <a:pt x="1747" y="1052"/>
                        <a:pt x="2099" y="1052"/>
                      </a:cubicBezTo>
                      <a:cubicBezTo>
                        <a:pt x="2504" y="1052"/>
                        <a:pt x="2913" y="1270"/>
                        <a:pt x="3125" y="1695"/>
                      </a:cubicBezTo>
                      <a:cubicBezTo>
                        <a:pt x="3243" y="1834"/>
                        <a:pt x="3392" y="1893"/>
                        <a:pt x="3537" y="1893"/>
                      </a:cubicBezTo>
                      <a:cubicBezTo>
                        <a:pt x="3881" y="1893"/>
                        <a:pt x="4202" y="1559"/>
                        <a:pt x="4025" y="1154"/>
                      </a:cubicBezTo>
                      <a:lnTo>
                        <a:pt x="4061" y="1154"/>
                      </a:lnTo>
                      <a:cubicBezTo>
                        <a:pt x="3650" y="389"/>
                        <a:pt x="2890" y="1"/>
                        <a:pt x="2129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" name="Google Shape;533;p34"/>
                <p:cNvSpPr/>
                <p:nvPr/>
              </p:nvSpPr>
              <p:spPr>
                <a:xfrm>
                  <a:off x="-5190218" y="577536"/>
                  <a:ext cx="256615" cy="116875"/>
                </a:xfrm>
                <a:custGeom>
                  <a:rect b="b" l="l" r="r" t="t"/>
                  <a:pathLst>
                    <a:path extrusionOk="0" h="1960" w="4304">
                      <a:moveTo>
                        <a:pt x="2143" y="1"/>
                      </a:moveTo>
                      <a:cubicBezTo>
                        <a:pt x="1427" y="1"/>
                        <a:pt x="712" y="343"/>
                        <a:pt x="276" y="1041"/>
                      </a:cubicBezTo>
                      <a:cubicBezTo>
                        <a:pt x="0" y="1417"/>
                        <a:pt x="370" y="1793"/>
                        <a:pt x="741" y="1793"/>
                      </a:cubicBezTo>
                      <a:cubicBezTo>
                        <a:pt x="904" y="1793"/>
                        <a:pt x="1066" y="1721"/>
                        <a:pt x="1176" y="1545"/>
                      </a:cubicBezTo>
                      <a:cubicBezTo>
                        <a:pt x="1407" y="1216"/>
                        <a:pt x="1758" y="1060"/>
                        <a:pt x="2109" y="1060"/>
                      </a:cubicBezTo>
                      <a:cubicBezTo>
                        <a:pt x="2525" y="1060"/>
                        <a:pt x="2942" y="1279"/>
                        <a:pt x="3156" y="1690"/>
                      </a:cubicBezTo>
                      <a:cubicBezTo>
                        <a:pt x="3258" y="1881"/>
                        <a:pt x="3419" y="1960"/>
                        <a:pt x="3582" y="1960"/>
                      </a:cubicBezTo>
                      <a:cubicBezTo>
                        <a:pt x="3940" y="1960"/>
                        <a:pt x="4304" y="1581"/>
                        <a:pt x="4057" y="1185"/>
                      </a:cubicBezTo>
                      <a:lnTo>
                        <a:pt x="4093" y="1149"/>
                      </a:lnTo>
                      <a:cubicBezTo>
                        <a:pt x="3666" y="389"/>
                        <a:pt x="2904" y="1"/>
                        <a:pt x="2143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" name="Google Shape;534;p34"/>
                <p:cNvSpPr/>
                <p:nvPr/>
              </p:nvSpPr>
              <p:spPr>
                <a:xfrm>
                  <a:off x="-5562918" y="843307"/>
                  <a:ext cx="176661" cy="318245"/>
                </a:xfrm>
                <a:custGeom>
                  <a:rect b="b" l="l" r="r" t="t"/>
                  <a:pathLst>
                    <a:path extrusionOk="0" h="5337" w="2963">
                      <a:moveTo>
                        <a:pt x="2014" y="0"/>
                      </a:moveTo>
                      <a:cubicBezTo>
                        <a:pt x="1852" y="0"/>
                        <a:pt x="1701" y="108"/>
                        <a:pt x="1738" y="329"/>
                      </a:cubicBezTo>
                      <a:lnTo>
                        <a:pt x="1918" y="2345"/>
                      </a:lnTo>
                      <a:cubicBezTo>
                        <a:pt x="1979" y="2860"/>
                        <a:pt x="2064" y="4772"/>
                        <a:pt x="1215" y="4772"/>
                      </a:cubicBezTo>
                      <a:cubicBezTo>
                        <a:pt x="1053" y="4772"/>
                        <a:pt x="858" y="4703"/>
                        <a:pt x="622" y="4542"/>
                      </a:cubicBezTo>
                      <a:cubicBezTo>
                        <a:pt x="559" y="4498"/>
                        <a:pt x="498" y="4479"/>
                        <a:pt x="441" y="4479"/>
                      </a:cubicBezTo>
                      <a:cubicBezTo>
                        <a:pt x="170" y="4479"/>
                        <a:pt x="0" y="4903"/>
                        <a:pt x="298" y="5082"/>
                      </a:cubicBezTo>
                      <a:cubicBezTo>
                        <a:pt x="542" y="5256"/>
                        <a:pt x="816" y="5337"/>
                        <a:pt x="1086" y="5337"/>
                      </a:cubicBezTo>
                      <a:cubicBezTo>
                        <a:pt x="1653" y="5337"/>
                        <a:pt x="2203" y="4983"/>
                        <a:pt x="2422" y="4398"/>
                      </a:cubicBezTo>
                      <a:cubicBezTo>
                        <a:pt x="2962" y="3246"/>
                        <a:pt x="2494" y="1517"/>
                        <a:pt x="2350" y="293"/>
                      </a:cubicBezTo>
                      <a:cubicBezTo>
                        <a:pt x="2333" y="99"/>
                        <a:pt x="2168" y="0"/>
                        <a:pt x="2014" y="0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" name="Google Shape;535;p34"/>
                <p:cNvSpPr/>
                <p:nvPr/>
              </p:nvSpPr>
              <p:spPr>
                <a:xfrm>
                  <a:off x="-5289728" y="770916"/>
                  <a:ext cx="468096" cy="424506"/>
                </a:xfrm>
                <a:custGeom>
                  <a:rect b="b" l="l" r="r" t="t"/>
                  <a:pathLst>
                    <a:path extrusionOk="0" h="7119" w="7851">
                      <a:moveTo>
                        <a:pt x="3900" y="1"/>
                      </a:moveTo>
                      <a:cubicBezTo>
                        <a:pt x="2278" y="1"/>
                        <a:pt x="837" y="1104"/>
                        <a:pt x="469" y="2731"/>
                      </a:cubicBezTo>
                      <a:cubicBezTo>
                        <a:pt x="1" y="4640"/>
                        <a:pt x="1189" y="6584"/>
                        <a:pt x="3097" y="7016"/>
                      </a:cubicBezTo>
                      <a:cubicBezTo>
                        <a:pt x="3379" y="7085"/>
                        <a:pt x="3660" y="7118"/>
                        <a:pt x="3937" y="7118"/>
                      </a:cubicBezTo>
                      <a:cubicBezTo>
                        <a:pt x="5537" y="7118"/>
                        <a:pt x="6983" y="6015"/>
                        <a:pt x="7382" y="4388"/>
                      </a:cubicBezTo>
                      <a:cubicBezTo>
                        <a:pt x="7850" y="2479"/>
                        <a:pt x="6662" y="535"/>
                        <a:pt x="4753" y="103"/>
                      </a:cubicBezTo>
                      <a:cubicBezTo>
                        <a:pt x="4467" y="34"/>
                        <a:pt x="4181" y="1"/>
                        <a:pt x="3900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" name="Google Shape;536;p34"/>
                <p:cNvSpPr/>
                <p:nvPr/>
              </p:nvSpPr>
              <p:spPr>
                <a:xfrm>
                  <a:off x="-5259678" y="770260"/>
                  <a:ext cx="405791" cy="302086"/>
                </a:xfrm>
                <a:custGeom>
                  <a:rect b="b" l="l" r="r" t="t"/>
                  <a:pathLst>
                    <a:path extrusionOk="0" h="5066" w="6806">
                      <a:moveTo>
                        <a:pt x="3421" y="1"/>
                      </a:moveTo>
                      <a:cubicBezTo>
                        <a:pt x="2925" y="1"/>
                        <a:pt x="2422" y="106"/>
                        <a:pt x="1945" y="330"/>
                      </a:cubicBezTo>
                      <a:cubicBezTo>
                        <a:pt x="1009" y="762"/>
                        <a:pt x="325" y="1554"/>
                        <a:pt x="1" y="2526"/>
                      </a:cubicBezTo>
                      <a:cubicBezTo>
                        <a:pt x="73" y="2670"/>
                        <a:pt x="109" y="2850"/>
                        <a:pt x="181" y="2994"/>
                      </a:cubicBezTo>
                      <a:cubicBezTo>
                        <a:pt x="821" y="4392"/>
                        <a:pt x="2107" y="5065"/>
                        <a:pt x="3390" y="5065"/>
                      </a:cubicBezTo>
                      <a:cubicBezTo>
                        <a:pt x="4850" y="5065"/>
                        <a:pt x="6308" y="4194"/>
                        <a:pt x="6806" y="2526"/>
                      </a:cubicBezTo>
                      <a:cubicBezTo>
                        <a:pt x="6770" y="2382"/>
                        <a:pt x="6698" y="2238"/>
                        <a:pt x="6662" y="2058"/>
                      </a:cubicBezTo>
                      <a:cubicBezTo>
                        <a:pt x="6057" y="770"/>
                        <a:pt x="4763" y="1"/>
                        <a:pt x="3421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" name="Google Shape;537;p34"/>
                <p:cNvSpPr/>
                <p:nvPr/>
              </p:nvSpPr>
              <p:spPr>
                <a:xfrm>
                  <a:off x="-6120568" y="770916"/>
                  <a:ext cx="465950" cy="425818"/>
                </a:xfrm>
                <a:custGeom>
                  <a:rect b="b" l="l" r="r" t="t"/>
                  <a:pathLst>
                    <a:path extrusionOk="0" h="7141" w="7815">
                      <a:moveTo>
                        <a:pt x="3880" y="1"/>
                      </a:moveTo>
                      <a:cubicBezTo>
                        <a:pt x="2279" y="1"/>
                        <a:pt x="832" y="1109"/>
                        <a:pt x="433" y="2767"/>
                      </a:cubicBezTo>
                      <a:cubicBezTo>
                        <a:pt x="1" y="4676"/>
                        <a:pt x="1153" y="6584"/>
                        <a:pt x="3098" y="7052"/>
                      </a:cubicBezTo>
                      <a:cubicBezTo>
                        <a:pt x="3362" y="7112"/>
                        <a:pt x="3627" y="7141"/>
                        <a:pt x="3888" y="7141"/>
                      </a:cubicBezTo>
                      <a:cubicBezTo>
                        <a:pt x="5507" y="7141"/>
                        <a:pt x="6979" y="6031"/>
                        <a:pt x="7382" y="4388"/>
                      </a:cubicBezTo>
                      <a:cubicBezTo>
                        <a:pt x="7814" y="2479"/>
                        <a:pt x="6626" y="571"/>
                        <a:pt x="4718" y="103"/>
                      </a:cubicBezTo>
                      <a:cubicBezTo>
                        <a:pt x="4437" y="34"/>
                        <a:pt x="4156" y="1"/>
                        <a:pt x="3880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" name="Google Shape;538;p34"/>
                <p:cNvSpPr/>
                <p:nvPr/>
              </p:nvSpPr>
              <p:spPr>
                <a:xfrm>
                  <a:off x="-6090458" y="771214"/>
                  <a:ext cx="405791" cy="300297"/>
                </a:xfrm>
                <a:custGeom>
                  <a:rect b="b" l="l" r="r" t="t"/>
                  <a:pathLst>
                    <a:path extrusionOk="0" h="5036" w="6806">
                      <a:moveTo>
                        <a:pt x="3385" y="1"/>
                      </a:moveTo>
                      <a:cubicBezTo>
                        <a:pt x="2892" y="1"/>
                        <a:pt x="2390" y="102"/>
                        <a:pt x="1908" y="314"/>
                      </a:cubicBezTo>
                      <a:cubicBezTo>
                        <a:pt x="1008" y="746"/>
                        <a:pt x="288" y="1538"/>
                        <a:pt x="0" y="2510"/>
                      </a:cubicBezTo>
                      <a:cubicBezTo>
                        <a:pt x="36" y="2654"/>
                        <a:pt x="108" y="2834"/>
                        <a:pt x="180" y="2978"/>
                      </a:cubicBezTo>
                      <a:cubicBezTo>
                        <a:pt x="822" y="4363"/>
                        <a:pt x="2113" y="5035"/>
                        <a:pt x="3400" y="5035"/>
                      </a:cubicBezTo>
                      <a:cubicBezTo>
                        <a:pt x="4857" y="5035"/>
                        <a:pt x="6308" y="4174"/>
                        <a:pt x="6805" y="2510"/>
                      </a:cubicBezTo>
                      <a:cubicBezTo>
                        <a:pt x="6769" y="2366"/>
                        <a:pt x="6697" y="2222"/>
                        <a:pt x="6625" y="2078"/>
                      </a:cubicBezTo>
                      <a:cubicBezTo>
                        <a:pt x="6019" y="759"/>
                        <a:pt x="4736" y="1"/>
                        <a:pt x="3385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" name="Google Shape;539;p34"/>
                <p:cNvSpPr/>
                <p:nvPr/>
              </p:nvSpPr>
              <p:spPr>
                <a:xfrm>
                  <a:off x="-6647625" y="-389887"/>
                  <a:ext cx="2375830" cy="1020183"/>
                </a:xfrm>
                <a:custGeom>
                  <a:rect b="b" l="l" r="r" t="t"/>
                  <a:pathLst>
                    <a:path extrusionOk="0" h="8929" w="20826">
                      <a:moveTo>
                        <a:pt x="12386" y="1"/>
                      </a:moveTo>
                      <a:cubicBezTo>
                        <a:pt x="4906" y="1"/>
                        <a:pt x="3120" y="1298"/>
                        <a:pt x="3120" y="1298"/>
                      </a:cubicBezTo>
                      <a:cubicBezTo>
                        <a:pt x="3252" y="1580"/>
                        <a:pt x="3383" y="1862"/>
                        <a:pt x="3552" y="2125"/>
                      </a:cubicBezTo>
                      <a:cubicBezTo>
                        <a:pt x="0" y="4906"/>
                        <a:pt x="357" y="8459"/>
                        <a:pt x="357" y="8459"/>
                      </a:cubicBezTo>
                      <a:cubicBezTo>
                        <a:pt x="2669" y="8045"/>
                        <a:pt x="3891" y="5358"/>
                        <a:pt x="4455" y="3384"/>
                      </a:cubicBezTo>
                      <a:cubicBezTo>
                        <a:pt x="5827" y="5000"/>
                        <a:pt x="8383" y="6993"/>
                        <a:pt x="12706" y="6993"/>
                      </a:cubicBezTo>
                      <a:cubicBezTo>
                        <a:pt x="20017" y="6993"/>
                        <a:pt x="20825" y="8929"/>
                        <a:pt x="20825" y="8929"/>
                      </a:cubicBezTo>
                      <a:cubicBezTo>
                        <a:pt x="20825" y="8929"/>
                        <a:pt x="19848" y="1"/>
                        <a:pt x="12386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" name="Google Shape;540;p34"/>
                <p:cNvSpPr/>
                <p:nvPr/>
              </p:nvSpPr>
              <p:spPr>
                <a:xfrm>
                  <a:off x="-5597601" y="1241124"/>
                  <a:ext cx="216336" cy="201959"/>
                </a:xfrm>
                <a:custGeom>
                  <a:rect b="b" l="l" r="r" t="t"/>
                  <a:pathLst>
                    <a:path extrusionOk="0" h="1768" w="1862">
                      <a:moveTo>
                        <a:pt x="1" y="1"/>
                      </a:moveTo>
                      <a:lnTo>
                        <a:pt x="1" y="828"/>
                      </a:lnTo>
                      <a:cubicBezTo>
                        <a:pt x="1" y="1354"/>
                        <a:pt x="414" y="1768"/>
                        <a:pt x="941" y="1768"/>
                      </a:cubicBezTo>
                      <a:cubicBezTo>
                        <a:pt x="1448" y="1749"/>
                        <a:pt x="1862" y="1335"/>
                        <a:pt x="1862" y="828"/>
                      </a:cubicBezTo>
                      <a:lnTo>
                        <a:pt x="1862" y="1"/>
                      </a:ln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1" name="Google Shape;541;p34"/>
                <p:cNvSpPr/>
                <p:nvPr/>
              </p:nvSpPr>
              <p:spPr>
                <a:xfrm>
                  <a:off x="-5595393" y="1331024"/>
                  <a:ext cx="211921" cy="112060"/>
                </a:xfrm>
                <a:custGeom>
                  <a:rect b="b" l="l" r="r" t="t"/>
                  <a:pathLst>
                    <a:path extrusionOk="0" h="981" w="1824">
                      <a:moveTo>
                        <a:pt x="964" y="0"/>
                      </a:moveTo>
                      <a:cubicBezTo>
                        <a:pt x="637" y="0"/>
                        <a:pt x="308" y="71"/>
                        <a:pt x="1" y="210"/>
                      </a:cubicBezTo>
                      <a:cubicBezTo>
                        <a:pt x="76" y="661"/>
                        <a:pt x="471" y="981"/>
                        <a:pt x="922" y="981"/>
                      </a:cubicBezTo>
                      <a:cubicBezTo>
                        <a:pt x="1373" y="981"/>
                        <a:pt x="1767" y="642"/>
                        <a:pt x="1824" y="172"/>
                      </a:cubicBezTo>
                      <a:cubicBezTo>
                        <a:pt x="1549" y="57"/>
                        <a:pt x="1257" y="0"/>
                        <a:pt x="964" y="0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" name="Google Shape;542;p34"/>
                <p:cNvSpPr/>
                <p:nvPr/>
              </p:nvSpPr>
              <p:spPr>
                <a:xfrm>
                  <a:off x="-4610572" y="803068"/>
                  <a:ext cx="519791" cy="472434"/>
                </a:xfrm>
                <a:custGeom>
                  <a:rect b="b" l="l" r="r" t="t"/>
                  <a:pathLst>
                    <a:path extrusionOk="0" h="4135" w="4549">
                      <a:moveTo>
                        <a:pt x="2290" y="0"/>
                      </a:moveTo>
                      <a:cubicBezTo>
                        <a:pt x="1354" y="0"/>
                        <a:pt x="505" y="647"/>
                        <a:pt x="264" y="1597"/>
                      </a:cubicBezTo>
                      <a:cubicBezTo>
                        <a:pt x="0" y="2706"/>
                        <a:pt x="696" y="3815"/>
                        <a:pt x="1805" y="4078"/>
                      </a:cubicBezTo>
                      <a:cubicBezTo>
                        <a:pt x="1966" y="4116"/>
                        <a:pt x="2128" y="4135"/>
                        <a:pt x="2287" y="4135"/>
                      </a:cubicBezTo>
                      <a:cubicBezTo>
                        <a:pt x="3219" y="4135"/>
                        <a:pt x="4061" y="3503"/>
                        <a:pt x="4286" y="2556"/>
                      </a:cubicBezTo>
                      <a:cubicBezTo>
                        <a:pt x="4549" y="1447"/>
                        <a:pt x="3872" y="338"/>
                        <a:pt x="2763" y="56"/>
                      </a:cubicBezTo>
                      <a:cubicBezTo>
                        <a:pt x="2605" y="18"/>
                        <a:pt x="2446" y="0"/>
                        <a:pt x="2290" y="0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43" name="Google Shape;543;p34"/>
            <p:cNvGrpSpPr/>
            <p:nvPr/>
          </p:nvGrpSpPr>
          <p:grpSpPr>
            <a:xfrm flipH="1">
              <a:off x="867838" y="-767268"/>
              <a:ext cx="87951" cy="106984"/>
              <a:chOff x="-6734632" y="912408"/>
              <a:chExt cx="199164" cy="255698"/>
            </a:xfrm>
          </p:grpSpPr>
          <p:sp>
            <p:nvSpPr>
              <p:cNvPr id="544" name="Google Shape;544;p34"/>
              <p:cNvSpPr/>
              <p:nvPr/>
            </p:nvSpPr>
            <p:spPr>
              <a:xfrm>
                <a:off x="-6734632" y="912408"/>
                <a:ext cx="199164" cy="255697"/>
              </a:xfrm>
              <a:custGeom>
                <a:rect b="b" l="l" r="r" t="t"/>
                <a:pathLst>
                  <a:path extrusionOk="0" h="2238" w="1743">
                    <a:moveTo>
                      <a:pt x="1503" y="0"/>
                    </a:moveTo>
                    <a:cubicBezTo>
                      <a:pt x="1497" y="0"/>
                      <a:pt x="1491" y="1"/>
                      <a:pt x="1486" y="1"/>
                    </a:cubicBezTo>
                    <a:cubicBezTo>
                      <a:pt x="1" y="1"/>
                      <a:pt x="1" y="2238"/>
                      <a:pt x="1486" y="2238"/>
                    </a:cubicBezTo>
                    <a:cubicBezTo>
                      <a:pt x="1580" y="2238"/>
                      <a:pt x="1674" y="2144"/>
                      <a:pt x="1674" y="2050"/>
                    </a:cubicBezTo>
                    <a:cubicBezTo>
                      <a:pt x="1674" y="1956"/>
                      <a:pt x="1580" y="1862"/>
                      <a:pt x="1486" y="1862"/>
                    </a:cubicBezTo>
                    <a:cubicBezTo>
                      <a:pt x="471" y="1862"/>
                      <a:pt x="471" y="377"/>
                      <a:pt x="1486" y="377"/>
                    </a:cubicBezTo>
                    <a:cubicBezTo>
                      <a:pt x="1491" y="377"/>
                      <a:pt x="1497" y="378"/>
                      <a:pt x="1503" y="378"/>
                    </a:cubicBezTo>
                    <a:cubicBezTo>
                      <a:pt x="1743" y="378"/>
                      <a:pt x="1743" y="0"/>
                      <a:pt x="1503" y="0"/>
                    </a:cubicBezTo>
                    <a:close/>
                  </a:path>
                </a:pathLst>
              </a:custGeom>
              <a:solidFill>
                <a:srgbClr val="FA71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34"/>
              <p:cNvSpPr/>
              <p:nvPr/>
            </p:nvSpPr>
            <p:spPr>
              <a:xfrm>
                <a:off x="-6663789" y="1019807"/>
                <a:ext cx="120435" cy="148300"/>
              </a:xfrm>
              <a:custGeom>
                <a:rect b="b" l="l" r="r" t="t"/>
                <a:pathLst>
                  <a:path extrusionOk="0" h="1298" w="1054">
                    <a:moveTo>
                      <a:pt x="866" y="1"/>
                    </a:moveTo>
                    <a:cubicBezTo>
                      <a:pt x="1" y="1"/>
                      <a:pt x="1" y="1298"/>
                      <a:pt x="866" y="1298"/>
                    </a:cubicBezTo>
                    <a:cubicBezTo>
                      <a:pt x="960" y="1298"/>
                      <a:pt x="1054" y="1204"/>
                      <a:pt x="1054" y="1110"/>
                    </a:cubicBezTo>
                    <a:cubicBezTo>
                      <a:pt x="1054" y="997"/>
                      <a:pt x="960" y="922"/>
                      <a:pt x="866" y="922"/>
                    </a:cubicBezTo>
                    <a:cubicBezTo>
                      <a:pt x="490" y="922"/>
                      <a:pt x="490" y="358"/>
                      <a:pt x="866" y="358"/>
                    </a:cubicBezTo>
                    <a:cubicBezTo>
                      <a:pt x="960" y="358"/>
                      <a:pt x="1054" y="264"/>
                      <a:pt x="1054" y="170"/>
                    </a:cubicBezTo>
                    <a:cubicBezTo>
                      <a:pt x="1035" y="76"/>
                      <a:pt x="960" y="1"/>
                      <a:pt x="866" y="1"/>
                    </a:cubicBezTo>
                    <a:close/>
                  </a:path>
                </a:pathLst>
              </a:custGeom>
              <a:solidFill>
                <a:srgbClr val="FA71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46" name="Google Shape;546;p34"/>
          <p:cNvGrpSpPr/>
          <p:nvPr/>
        </p:nvGrpSpPr>
        <p:grpSpPr>
          <a:xfrm>
            <a:off x="885835" y="1419671"/>
            <a:ext cx="3389843" cy="2694062"/>
            <a:chOff x="885835" y="1419671"/>
            <a:chExt cx="3389843" cy="2694062"/>
          </a:xfrm>
        </p:grpSpPr>
        <p:grpSp>
          <p:nvGrpSpPr>
            <p:cNvPr id="547" name="Google Shape;547;p34"/>
            <p:cNvGrpSpPr/>
            <p:nvPr/>
          </p:nvGrpSpPr>
          <p:grpSpPr>
            <a:xfrm>
              <a:off x="885835" y="1419671"/>
              <a:ext cx="3389843" cy="2694062"/>
              <a:chOff x="-1842863" y="1028544"/>
              <a:chExt cx="5369622" cy="4114956"/>
            </a:xfrm>
          </p:grpSpPr>
          <p:grpSp>
            <p:nvGrpSpPr>
              <p:cNvPr id="548" name="Google Shape;548;p34"/>
              <p:cNvGrpSpPr/>
              <p:nvPr/>
            </p:nvGrpSpPr>
            <p:grpSpPr>
              <a:xfrm>
                <a:off x="1697944" y="1028544"/>
                <a:ext cx="1828816" cy="4114937"/>
                <a:chOff x="607475" y="-2473448"/>
                <a:chExt cx="1654737" cy="3823936"/>
              </a:xfrm>
            </p:grpSpPr>
            <p:sp>
              <p:nvSpPr>
                <p:cNvPr id="549" name="Google Shape;549;p34"/>
                <p:cNvSpPr/>
                <p:nvPr/>
              </p:nvSpPr>
              <p:spPr>
                <a:xfrm>
                  <a:off x="2094812" y="121704"/>
                  <a:ext cx="167401" cy="192799"/>
                </a:xfrm>
                <a:custGeom>
                  <a:rect b="b" l="l" r="r" t="t"/>
                  <a:pathLst>
                    <a:path extrusionOk="0" h="2973" w="2643">
                      <a:moveTo>
                        <a:pt x="677" y="0"/>
                      </a:moveTo>
                      <a:cubicBezTo>
                        <a:pt x="317" y="0"/>
                        <a:pt x="1" y="465"/>
                        <a:pt x="331" y="810"/>
                      </a:cubicBezTo>
                      <a:lnTo>
                        <a:pt x="2361" y="2933"/>
                      </a:lnTo>
                      <a:cubicBezTo>
                        <a:pt x="2384" y="2957"/>
                        <a:pt x="2429" y="2973"/>
                        <a:pt x="2473" y="2973"/>
                      </a:cubicBezTo>
                      <a:cubicBezTo>
                        <a:pt x="2500" y="2973"/>
                        <a:pt x="2527" y="2967"/>
                        <a:pt x="2549" y="2952"/>
                      </a:cubicBezTo>
                      <a:cubicBezTo>
                        <a:pt x="2624" y="2896"/>
                        <a:pt x="2643" y="2802"/>
                        <a:pt x="2605" y="2745"/>
                      </a:cubicBezTo>
                      <a:lnTo>
                        <a:pt x="1064" y="227"/>
                      </a:lnTo>
                      <a:cubicBezTo>
                        <a:pt x="1045" y="189"/>
                        <a:pt x="1026" y="171"/>
                        <a:pt x="1007" y="152"/>
                      </a:cubicBezTo>
                      <a:cubicBezTo>
                        <a:pt x="905" y="45"/>
                        <a:pt x="789" y="0"/>
                        <a:pt x="677" y="0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0" name="Google Shape;550;p34"/>
                <p:cNvSpPr/>
                <p:nvPr/>
              </p:nvSpPr>
              <p:spPr>
                <a:xfrm>
                  <a:off x="2111469" y="188824"/>
                  <a:ext cx="138836" cy="175679"/>
                </a:xfrm>
                <a:custGeom>
                  <a:rect b="b" l="l" r="r" t="t"/>
                  <a:pathLst>
                    <a:path extrusionOk="0" h="2709" w="2192">
                      <a:moveTo>
                        <a:pt x="654" y="1"/>
                      </a:moveTo>
                      <a:cubicBezTo>
                        <a:pt x="320" y="1"/>
                        <a:pt x="1" y="376"/>
                        <a:pt x="256" y="752"/>
                      </a:cubicBezTo>
                      <a:cubicBezTo>
                        <a:pt x="387" y="940"/>
                        <a:pt x="519" y="1109"/>
                        <a:pt x="650" y="1259"/>
                      </a:cubicBezTo>
                      <a:cubicBezTo>
                        <a:pt x="782" y="1429"/>
                        <a:pt x="932" y="1579"/>
                        <a:pt x="1064" y="1729"/>
                      </a:cubicBezTo>
                      <a:cubicBezTo>
                        <a:pt x="1346" y="2049"/>
                        <a:pt x="1609" y="2368"/>
                        <a:pt x="1891" y="2669"/>
                      </a:cubicBezTo>
                      <a:cubicBezTo>
                        <a:pt x="1926" y="2692"/>
                        <a:pt x="1968" y="2708"/>
                        <a:pt x="2008" y="2708"/>
                      </a:cubicBezTo>
                      <a:cubicBezTo>
                        <a:pt x="2033" y="2708"/>
                        <a:pt x="2057" y="2702"/>
                        <a:pt x="2079" y="2688"/>
                      </a:cubicBezTo>
                      <a:cubicBezTo>
                        <a:pt x="2154" y="2650"/>
                        <a:pt x="2192" y="2556"/>
                        <a:pt x="2154" y="2481"/>
                      </a:cubicBezTo>
                      <a:cubicBezTo>
                        <a:pt x="1947" y="2124"/>
                        <a:pt x="1759" y="1767"/>
                        <a:pt x="1571" y="1391"/>
                      </a:cubicBezTo>
                      <a:cubicBezTo>
                        <a:pt x="1477" y="1203"/>
                        <a:pt x="1402" y="1034"/>
                        <a:pt x="1308" y="846"/>
                      </a:cubicBezTo>
                      <a:cubicBezTo>
                        <a:pt x="1214" y="658"/>
                        <a:pt x="1139" y="470"/>
                        <a:pt x="1083" y="301"/>
                      </a:cubicBezTo>
                      <a:cubicBezTo>
                        <a:pt x="1064" y="282"/>
                        <a:pt x="1045" y="244"/>
                        <a:pt x="1026" y="207"/>
                      </a:cubicBezTo>
                      <a:cubicBezTo>
                        <a:pt x="924" y="61"/>
                        <a:pt x="788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1" name="Google Shape;551;p34"/>
                <p:cNvSpPr/>
                <p:nvPr/>
              </p:nvSpPr>
              <p:spPr>
                <a:xfrm>
                  <a:off x="2114383" y="240899"/>
                  <a:ext cx="96653" cy="166600"/>
                </a:xfrm>
                <a:custGeom>
                  <a:rect b="b" l="l" r="r" t="t"/>
                  <a:pathLst>
                    <a:path extrusionOk="0" h="2569" w="1526">
                      <a:moveTo>
                        <a:pt x="618" y="1"/>
                      </a:moveTo>
                      <a:cubicBezTo>
                        <a:pt x="310" y="1"/>
                        <a:pt x="0" y="301"/>
                        <a:pt x="172" y="682"/>
                      </a:cubicBezTo>
                      <a:cubicBezTo>
                        <a:pt x="247" y="870"/>
                        <a:pt x="341" y="1020"/>
                        <a:pt x="416" y="1171"/>
                      </a:cubicBezTo>
                      <a:cubicBezTo>
                        <a:pt x="510" y="1321"/>
                        <a:pt x="586" y="1471"/>
                        <a:pt x="680" y="1622"/>
                      </a:cubicBezTo>
                      <a:cubicBezTo>
                        <a:pt x="849" y="1922"/>
                        <a:pt x="1037" y="2204"/>
                        <a:pt x="1225" y="2505"/>
                      </a:cubicBezTo>
                      <a:cubicBezTo>
                        <a:pt x="1253" y="2547"/>
                        <a:pt x="1302" y="2569"/>
                        <a:pt x="1349" y="2569"/>
                      </a:cubicBezTo>
                      <a:cubicBezTo>
                        <a:pt x="1364" y="2569"/>
                        <a:pt x="1380" y="2566"/>
                        <a:pt x="1394" y="2561"/>
                      </a:cubicBezTo>
                      <a:cubicBezTo>
                        <a:pt x="1469" y="2543"/>
                        <a:pt x="1525" y="2467"/>
                        <a:pt x="1507" y="2374"/>
                      </a:cubicBezTo>
                      <a:cubicBezTo>
                        <a:pt x="1431" y="2054"/>
                        <a:pt x="1337" y="1716"/>
                        <a:pt x="1262" y="1396"/>
                      </a:cubicBezTo>
                      <a:cubicBezTo>
                        <a:pt x="1225" y="1227"/>
                        <a:pt x="1187" y="1058"/>
                        <a:pt x="1168" y="907"/>
                      </a:cubicBezTo>
                      <a:cubicBezTo>
                        <a:pt x="1131" y="738"/>
                        <a:pt x="1093" y="569"/>
                        <a:pt x="1074" y="438"/>
                      </a:cubicBezTo>
                      <a:cubicBezTo>
                        <a:pt x="1074" y="381"/>
                        <a:pt x="1056" y="325"/>
                        <a:pt x="1037" y="287"/>
                      </a:cubicBezTo>
                      <a:cubicBezTo>
                        <a:pt x="946" y="85"/>
                        <a:pt x="782" y="1"/>
                        <a:pt x="618" y="1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52" name="Google Shape;552;p34"/>
                <p:cNvGrpSpPr/>
                <p:nvPr/>
              </p:nvGrpSpPr>
              <p:grpSpPr>
                <a:xfrm>
                  <a:off x="607475" y="-2473448"/>
                  <a:ext cx="1586904" cy="3823936"/>
                  <a:chOff x="607475" y="-2473448"/>
                  <a:chExt cx="1586904" cy="3823936"/>
                </a:xfrm>
              </p:grpSpPr>
              <p:sp>
                <p:nvSpPr>
                  <p:cNvPr id="553" name="Google Shape;553;p34"/>
                  <p:cNvSpPr/>
                  <p:nvPr/>
                </p:nvSpPr>
                <p:spPr>
                  <a:xfrm>
                    <a:off x="700010" y="210030"/>
                    <a:ext cx="114831" cy="201878"/>
                  </a:xfrm>
                  <a:custGeom>
                    <a:rect b="b" l="l" r="r" t="t"/>
                    <a:pathLst>
                      <a:path extrusionOk="0" h="3113" w="1813">
                        <a:moveTo>
                          <a:pt x="1135" y="1"/>
                        </a:moveTo>
                        <a:cubicBezTo>
                          <a:pt x="972" y="1"/>
                          <a:pt x="811" y="85"/>
                          <a:pt x="719" y="293"/>
                        </a:cubicBezTo>
                        <a:cubicBezTo>
                          <a:pt x="625" y="538"/>
                          <a:pt x="550" y="744"/>
                          <a:pt x="494" y="970"/>
                        </a:cubicBezTo>
                        <a:cubicBezTo>
                          <a:pt x="419" y="1177"/>
                          <a:pt x="362" y="1402"/>
                          <a:pt x="306" y="1609"/>
                        </a:cubicBezTo>
                        <a:cubicBezTo>
                          <a:pt x="193" y="2060"/>
                          <a:pt x="99" y="2492"/>
                          <a:pt x="24" y="2925"/>
                        </a:cubicBezTo>
                        <a:cubicBezTo>
                          <a:pt x="1" y="3040"/>
                          <a:pt x="84" y="3113"/>
                          <a:pt x="169" y="3113"/>
                        </a:cubicBezTo>
                        <a:cubicBezTo>
                          <a:pt x="222" y="3113"/>
                          <a:pt x="277" y="3084"/>
                          <a:pt x="306" y="3019"/>
                        </a:cubicBezTo>
                        <a:cubicBezTo>
                          <a:pt x="494" y="2624"/>
                          <a:pt x="682" y="2229"/>
                          <a:pt x="888" y="1853"/>
                        </a:cubicBezTo>
                        <a:cubicBezTo>
                          <a:pt x="982" y="1665"/>
                          <a:pt x="1095" y="1459"/>
                          <a:pt x="1208" y="1289"/>
                        </a:cubicBezTo>
                        <a:cubicBezTo>
                          <a:pt x="1302" y="1102"/>
                          <a:pt x="1433" y="895"/>
                          <a:pt x="1527" y="763"/>
                        </a:cubicBezTo>
                        <a:lnTo>
                          <a:pt x="1546" y="744"/>
                        </a:lnTo>
                        <a:cubicBezTo>
                          <a:pt x="1813" y="364"/>
                          <a:pt x="1472" y="1"/>
                          <a:pt x="1135" y="1"/>
                        </a:cubicBezTo>
                        <a:close/>
                      </a:path>
                    </a:pathLst>
                  </a:custGeom>
                  <a:solidFill>
                    <a:srgbClr val="ECD1A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4" name="Google Shape;554;p34"/>
                  <p:cNvSpPr/>
                  <p:nvPr/>
                </p:nvSpPr>
                <p:spPr>
                  <a:xfrm>
                    <a:off x="607475" y="121185"/>
                    <a:ext cx="164107" cy="192280"/>
                  </a:xfrm>
                  <a:custGeom>
                    <a:rect b="b" l="l" r="r" t="t"/>
                    <a:pathLst>
                      <a:path extrusionOk="0" h="2965" w="2591">
                        <a:moveTo>
                          <a:pt x="1942" y="1"/>
                        </a:moveTo>
                        <a:cubicBezTo>
                          <a:pt x="1800" y="1"/>
                          <a:pt x="1657" y="69"/>
                          <a:pt x="1560" y="235"/>
                        </a:cubicBezTo>
                        <a:lnTo>
                          <a:pt x="19" y="2753"/>
                        </a:lnTo>
                        <a:cubicBezTo>
                          <a:pt x="0" y="2810"/>
                          <a:pt x="0" y="2866"/>
                          <a:pt x="38" y="2923"/>
                        </a:cubicBezTo>
                        <a:cubicBezTo>
                          <a:pt x="75" y="2951"/>
                          <a:pt x="117" y="2965"/>
                          <a:pt x="157" y="2965"/>
                        </a:cubicBezTo>
                        <a:cubicBezTo>
                          <a:pt x="197" y="2965"/>
                          <a:pt x="235" y="2951"/>
                          <a:pt x="263" y="2923"/>
                        </a:cubicBezTo>
                        <a:lnTo>
                          <a:pt x="2293" y="818"/>
                        </a:lnTo>
                        <a:lnTo>
                          <a:pt x="2293" y="799"/>
                        </a:lnTo>
                        <a:cubicBezTo>
                          <a:pt x="2331" y="780"/>
                          <a:pt x="2349" y="761"/>
                          <a:pt x="2368" y="724"/>
                        </a:cubicBezTo>
                        <a:cubicBezTo>
                          <a:pt x="2590" y="358"/>
                          <a:pt x="2267" y="1"/>
                          <a:pt x="1942" y="1"/>
                        </a:cubicBezTo>
                        <a:close/>
                      </a:path>
                    </a:pathLst>
                  </a:custGeom>
                  <a:solidFill>
                    <a:srgbClr val="ECD1A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5" name="Google Shape;555;p34"/>
                  <p:cNvSpPr/>
                  <p:nvPr/>
                </p:nvSpPr>
                <p:spPr>
                  <a:xfrm>
                    <a:off x="619003" y="187981"/>
                    <a:ext cx="135922" cy="174836"/>
                  </a:xfrm>
                  <a:custGeom>
                    <a:rect b="b" l="l" r="r" t="t"/>
                    <a:pathLst>
                      <a:path extrusionOk="0" h="2696" w="2146">
                        <a:moveTo>
                          <a:pt x="1548" y="0"/>
                        </a:moveTo>
                        <a:cubicBezTo>
                          <a:pt x="1369" y="0"/>
                          <a:pt x="1193" y="94"/>
                          <a:pt x="1115" y="314"/>
                        </a:cubicBezTo>
                        <a:cubicBezTo>
                          <a:pt x="1058" y="464"/>
                          <a:pt x="965" y="671"/>
                          <a:pt x="889" y="859"/>
                        </a:cubicBezTo>
                        <a:cubicBezTo>
                          <a:pt x="795" y="1028"/>
                          <a:pt x="720" y="1216"/>
                          <a:pt x="626" y="1404"/>
                        </a:cubicBezTo>
                        <a:cubicBezTo>
                          <a:pt x="438" y="1761"/>
                          <a:pt x="250" y="2118"/>
                          <a:pt x="44" y="2494"/>
                        </a:cubicBezTo>
                        <a:cubicBezTo>
                          <a:pt x="0" y="2595"/>
                          <a:pt x="89" y="2695"/>
                          <a:pt x="192" y="2695"/>
                        </a:cubicBezTo>
                        <a:cubicBezTo>
                          <a:pt x="224" y="2695"/>
                          <a:pt x="257" y="2685"/>
                          <a:pt x="288" y="2663"/>
                        </a:cubicBezTo>
                        <a:cubicBezTo>
                          <a:pt x="570" y="2363"/>
                          <a:pt x="852" y="2062"/>
                          <a:pt x="1134" y="1742"/>
                        </a:cubicBezTo>
                        <a:cubicBezTo>
                          <a:pt x="1265" y="1592"/>
                          <a:pt x="1397" y="1442"/>
                          <a:pt x="1528" y="1272"/>
                        </a:cubicBezTo>
                        <a:cubicBezTo>
                          <a:pt x="1660" y="1103"/>
                          <a:pt x="1792" y="953"/>
                          <a:pt x="1942" y="746"/>
                        </a:cubicBezTo>
                        <a:lnTo>
                          <a:pt x="1961" y="746"/>
                        </a:lnTo>
                        <a:cubicBezTo>
                          <a:pt x="1979" y="709"/>
                          <a:pt x="1998" y="671"/>
                          <a:pt x="2017" y="633"/>
                        </a:cubicBezTo>
                        <a:cubicBezTo>
                          <a:pt x="2146" y="258"/>
                          <a:pt x="1844" y="0"/>
                          <a:pt x="1548" y="0"/>
                        </a:cubicBezTo>
                        <a:close/>
                      </a:path>
                    </a:pathLst>
                  </a:custGeom>
                  <a:solidFill>
                    <a:srgbClr val="ECD1A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6" name="Google Shape;556;p34"/>
                  <p:cNvSpPr/>
                  <p:nvPr/>
                </p:nvSpPr>
                <p:spPr>
                  <a:xfrm>
                    <a:off x="656245" y="241288"/>
                    <a:ext cx="91269" cy="166146"/>
                  </a:xfrm>
                  <a:custGeom>
                    <a:rect b="b" l="l" r="r" t="t"/>
                    <a:pathLst>
                      <a:path extrusionOk="0" h="2562" w="1441">
                        <a:moveTo>
                          <a:pt x="919" y="0"/>
                        </a:moveTo>
                        <a:cubicBezTo>
                          <a:pt x="705" y="0"/>
                          <a:pt x="496" y="131"/>
                          <a:pt x="470" y="413"/>
                        </a:cubicBezTo>
                        <a:cubicBezTo>
                          <a:pt x="452" y="544"/>
                          <a:pt x="414" y="732"/>
                          <a:pt x="377" y="883"/>
                        </a:cubicBezTo>
                        <a:cubicBezTo>
                          <a:pt x="358" y="1052"/>
                          <a:pt x="320" y="1221"/>
                          <a:pt x="283" y="1371"/>
                        </a:cubicBezTo>
                        <a:cubicBezTo>
                          <a:pt x="207" y="1710"/>
                          <a:pt x="113" y="2048"/>
                          <a:pt x="38" y="2368"/>
                        </a:cubicBezTo>
                        <a:cubicBezTo>
                          <a:pt x="0" y="2481"/>
                          <a:pt x="90" y="2561"/>
                          <a:pt x="181" y="2561"/>
                        </a:cubicBezTo>
                        <a:cubicBezTo>
                          <a:pt x="226" y="2561"/>
                          <a:pt x="271" y="2542"/>
                          <a:pt x="301" y="2499"/>
                        </a:cubicBezTo>
                        <a:cubicBezTo>
                          <a:pt x="489" y="2198"/>
                          <a:pt x="677" y="1916"/>
                          <a:pt x="846" y="1616"/>
                        </a:cubicBezTo>
                        <a:lnTo>
                          <a:pt x="1110" y="1165"/>
                        </a:lnTo>
                        <a:cubicBezTo>
                          <a:pt x="1204" y="995"/>
                          <a:pt x="1279" y="864"/>
                          <a:pt x="1354" y="676"/>
                        </a:cubicBezTo>
                        <a:lnTo>
                          <a:pt x="1373" y="676"/>
                        </a:lnTo>
                        <a:cubicBezTo>
                          <a:pt x="1391" y="620"/>
                          <a:pt x="1391" y="563"/>
                          <a:pt x="1410" y="526"/>
                        </a:cubicBezTo>
                        <a:cubicBezTo>
                          <a:pt x="1441" y="187"/>
                          <a:pt x="1176" y="0"/>
                          <a:pt x="919" y="0"/>
                        </a:cubicBezTo>
                        <a:close/>
                      </a:path>
                    </a:pathLst>
                  </a:custGeom>
                  <a:solidFill>
                    <a:srgbClr val="ECD1A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7" name="Google Shape;557;p34"/>
                  <p:cNvSpPr/>
                  <p:nvPr/>
                </p:nvSpPr>
                <p:spPr>
                  <a:xfrm>
                    <a:off x="781271" y="156983"/>
                    <a:ext cx="60171" cy="225678"/>
                  </a:xfrm>
                  <a:custGeom>
                    <a:rect b="b" l="l" r="r" t="t"/>
                    <a:pathLst>
                      <a:path extrusionOk="0" h="3480" w="950">
                        <a:moveTo>
                          <a:pt x="479" y="0"/>
                        </a:moveTo>
                        <a:cubicBezTo>
                          <a:pt x="246" y="0"/>
                          <a:pt x="9" y="155"/>
                          <a:pt x="0" y="472"/>
                        </a:cubicBezTo>
                        <a:cubicBezTo>
                          <a:pt x="0" y="735"/>
                          <a:pt x="19" y="942"/>
                          <a:pt x="19" y="1205"/>
                        </a:cubicBezTo>
                        <a:cubicBezTo>
                          <a:pt x="19" y="1450"/>
                          <a:pt x="38" y="1675"/>
                          <a:pt x="57" y="1920"/>
                        </a:cubicBezTo>
                        <a:cubicBezTo>
                          <a:pt x="94" y="2408"/>
                          <a:pt x="132" y="2878"/>
                          <a:pt x="188" y="3348"/>
                        </a:cubicBezTo>
                        <a:cubicBezTo>
                          <a:pt x="207" y="3423"/>
                          <a:pt x="263" y="3480"/>
                          <a:pt x="338" y="3480"/>
                        </a:cubicBezTo>
                        <a:cubicBezTo>
                          <a:pt x="414" y="3480"/>
                          <a:pt x="489" y="3423"/>
                          <a:pt x="508" y="3348"/>
                        </a:cubicBezTo>
                        <a:cubicBezTo>
                          <a:pt x="545" y="2878"/>
                          <a:pt x="602" y="2408"/>
                          <a:pt x="677" y="1938"/>
                        </a:cubicBezTo>
                        <a:cubicBezTo>
                          <a:pt x="714" y="1732"/>
                          <a:pt x="752" y="1487"/>
                          <a:pt x="790" y="1262"/>
                        </a:cubicBezTo>
                        <a:cubicBezTo>
                          <a:pt x="827" y="1036"/>
                          <a:pt x="884" y="792"/>
                          <a:pt x="940" y="585"/>
                        </a:cubicBezTo>
                        <a:cubicBezTo>
                          <a:pt x="940" y="547"/>
                          <a:pt x="940" y="510"/>
                          <a:pt x="940" y="472"/>
                        </a:cubicBezTo>
                        <a:cubicBezTo>
                          <a:pt x="949" y="160"/>
                          <a:pt x="716" y="0"/>
                          <a:pt x="479" y="0"/>
                        </a:cubicBezTo>
                        <a:close/>
                      </a:path>
                    </a:pathLst>
                  </a:custGeom>
                  <a:solidFill>
                    <a:srgbClr val="ECD1A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8" name="Google Shape;558;p34"/>
                  <p:cNvSpPr/>
                  <p:nvPr/>
                </p:nvSpPr>
                <p:spPr>
                  <a:xfrm>
                    <a:off x="672902" y="116386"/>
                    <a:ext cx="176268" cy="157521"/>
                  </a:xfrm>
                  <a:custGeom>
                    <a:rect b="b" l="l" r="r" t="t"/>
                    <a:pathLst>
                      <a:path extrusionOk="0" h="2429" w="2783">
                        <a:moveTo>
                          <a:pt x="1389" y="1"/>
                        </a:moveTo>
                        <a:cubicBezTo>
                          <a:pt x="961" y="1"/>
                          <a:pt x="545" y="236"/>
                          <a:pt x="339" y="647"/>
                        </a:cubicBezTo>
                        <a:cubicBezTo>
                          <a:pt x="1" y="1230"/>
                          <a:pt x="226" y="1982"/>
                          <a:pt x="828" y="2282"/>
                        </a:cubicBezTo>
                        <a:cubicBezTo>
                          <a:pt x="1008" y="2381"/>
                          <a:pt x="1205" y="2428"/>
                          <a:pt x="1399" y="2428"/>
                        </a:cubicBezTo>
                        <a:cubicBezTo>
                          <a:pt x="1833" y="2428"/>
                          <a:pt x="2255" y="2196"/>
                          <a:pt x="2463" y="1794"/>
                        </a:cubicBezTo>
                        <a:cubicBezTo>
                          <a:pt x="2782" y="1211"/>
                          <a:pt x="2576" y="459"/>
                          <a:pt x="1974" y="159"/>
                        </a:cubicBezTo>
                        <a:cubicBezTo>
                          <a:pt x="1790" y="51"/>
                          <a:pt x="1588" y="1"/>
                          <a:pt x="1389" y="1"/>
                        </a:cubicBezTo>
                        <a:close/>
                      </a:path>
                    </a:pathLst>
                  </a:custGeom>
                  <a:solidFill>
                    <a:srgbClr val="ECD1A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9" name="Google Shape;559;p34"/>
                  <p:cNvSpPr/>
                  <p:nvPr/>
                </p:nvSpPr>
                <p:spPr>
                  <a:xfrm>
                    <a:off x="683606" y="-298916"/>
                    <a:ext cx="298890" cy="552392"/>
                  </a:xfrm>
                  <a:custGeom>
                    <a:rect b="b" l="l" r="r" t="t"/>
                    <a:pathLst>
                      <a:path extrusionOk="0" h="8518" w="4719">
                        <a:moveTo>
                          <a:pt x="3398" y="0"/>
                        </a:moveTo>
                        <a:cubicBezTo>
                          <a:pt x="2897" y="0"/>
                          <a:pt x="2430" y="330"/>
                          <a:pt x="2294" y="830"/>
                        </a:cubicBezTo>
                        <a:lnTo>
                          <a:pt x="245" y="6995"/>
                        </a:lnTo>
                        <a:cubicBezTo>
                          <a:pt x="1" y="7747"/>
                          <a:pt x="565" y="8517"/>
                          <a:pt x="1354" y="8517"/>
                        </a:cubicBezTo>
                        <a:cubicBezTo>
                          <a:pt x="1843" y="8517"/>
                          <a:pt x="2294" y="8198"/>
                          <a:pt x="2444" y="7728"/>
                        </a:cubicBezTo>
                        <a:lnTo>
                          <a:pt x="4474" y="1544"/>
                        </a:lnTo>
                        <a:cubicBezTo>
                          <a:pt x="4719" y="943"/>
                          <a:pt x="4380" y="266"/>
                          <a:pt x="3760" y="59"/>
                        </a:cubicBezTo>
                        <a:cubicBezTo>
                          <a:pt x="3640" y="19"/>
                          <a:pt x="3518" y="0"/>
                          <a:pt x="3398" y="0"/>
                        </a:cubicBezTo>
                        <a:close/>
                      </a:path>
                    </a:pathLst>
                  </a:custGeom>
                  <a:solidFill>
                    <a:srgbClr val="ECD1A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0" name="Google Shape;560;p34"/>
                  <p:cNvSpPr/>
                  <p:nvPr/>
                </p:nvSpPr>
                <p:spPr>
                  <a:xfrm>
                    <a:off x="813383" y="-961167"/>
                    <a:ext cx="387942" cy="813608"/>
                  </a:xfrm>
                  <a:custGeom>
                    <a:rect b="b" l="l" r="r" t="t"/>
                    <a:pathLst>
                      <a:path extrusionOk="0" h="12546" w="6125">
                        <a:moveTo>
                          <a:pt x="4676" y="1"/>
                        </a:moveTo>
                        <a:cubicBezTo>
                          <a:pt x="4227" y="1"/>
                          <a:pt x="3783" y="250"/>
                          <a:pt x="3609" y="836"/>
                        </a:cubicBezTo>
                        <a:lnTo>
                          <a:pt x="245" y="11023"/>
                        </a:lnTo>
                        <a:cubicBezTo>
                          <a:pt x="1" y="11775"/>
                          <a:pt x="546" y="12546"/>
                          <a:pt x="1335" y="12546"/>
                        </a:cubicBezTo>
                        <a:cubicBezTo>
                          <a:pt x="1843" y="12546"/>
                          <a:pt x="2275" y="12226"/>
                          <a:pt x="2425" y="11756"/>
                        </a:cubicBezTo>
                        <a:lnTo>
                          <a:pt x="5790" y="1550"/>
                        </a:lnTo>
                        <a:cubicBezTo>
                          <a:pt x="6125" y="637"/>
                          <a:pt x="5393" y="1"/>
                          <a:pt x="4676" y="1"/>
                        </a:cubicBezTo>
                        <a:close/>
                      </a:path>
                    </a:pathLst>
                  </a:custGeom>
                  <a:solidFill>
                    <a:srgbClr val="ECD1A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1" name="Google Shape;561;p34"/>
                  <p:cNvSpPr/>
                  <p:nvPr/>
                </p:nvSpPr>
                <p:spPr>
                  <a:xfrm>
                    <a:off x="937206" y="-978482"/>
                    <a:ext cx="278622" cy="403108"/>
                  </a:xfrm>
                  <a:custGeom>
                    <a:rect b="b" l="l" r="r" t="t"/>
                    <a:pathLst>
                      <a:path extrusionOk="0" h="6216" w="4399">
                        <a:moveTo>
                          <a:pt x="2775" y="1"/>
                        </a:moveTo>
                        <a:cubicBezTo>
                          <a:pt x="2152" y="1"/>
                          <a:pt x="1574" y="403"/>
                          <a:pt x="1391" y="1028"/>
                        </a:cubicBezTo>
                        <a:lnTo>
                          <a:pt x="0" y="5332"/>
                        </a:lnTo>
                        <a:lnTo>
                          <a:pt x="2707" y="6215"/>
                        </a:lnTo>
                        <a:lnTo>
                          <a:pt x="4117" y="1911"/>
                        </a:lnTo>
                        <a:cubicBezTo>
                          <a:pt x="4398" y="1141"/>
                          <a:pt x="3985" y="314"/>
                          <a:pt x="3214" y="69"/>
                        </a:cubicBezTo>
                        <a:cubicBezTo>
                          <a:pt x="3068" y="23"/>
                          <a:pt x="2920" y="1"/>
                          <a:pt x="2775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2" name="Google Shape;562;p34"/>
                  <p:cNvSpPr/>
                  <p:nvPr/>
                </p:nvSpPr>
                <p:spPr>
                  <a:xfrm>
                    <a:off x="955067" y="-706824"/>
                    <a:ext cx="173861" cy="65628"/>
                  </a:xfrm>
                  <a:custGeom>
                    <a:rect b="b" l="l" r="r" t="t"/>
                    <a:pathLst>
                      <a:path extrusionOk="0" h="1012" w="2745">
                        <a:moveTo>
                          <a:pt x="104" y="0"/>
                        </a:moveTo>
                        <a:cubicBezTo>
                          <a:pt x="66" y="0"/>
                          <a:pt x="33" y="31"/>
                          <a:pt x="19" y="72"/>
                        </a:cubicBezTo>
                        <a:cubicBezTo>
                          <a:pt x="0" y="109"/>
                          <a:pt x="19" y="184"/>
                          <a:pt x="75" y="203"/>
                        </a:cubicBezTo>
                        <a:cubicBezTo>
                          <a:pt x="489" y="335"/>
                          <a:pt x="921" y="466"/>
                          <a:pt x="1354" y="598"/>
                        </a:cubicBezTo>
                        <a:cubicBezTo>
                          <a:pt x="1767" y="729"/>
                          <a:pt x="2218" y="861"/>
                          <a:pt x="2613" y="1011"/>
                        </a:cubicBezTo>
                        <a:lnTo>
                          <a:pt x="2650" y="1011"/>
                        </a:lnTo>
                        <a:cubicBezTo>
                          <a:pt x="2688" y="1011"/>
                          <a:pt x="2726" y="974"/>
                          <a:pt x="2744" y="955"/>
                        </a:cubicBezTo>
                        <a:cubicBezTo>
                          <a:pt x="2744" y="899"/>
                          <a:pt x="2726" y="842"/>
                          <a:pt x="2669" y="823"/>
                        </a:cubicBezTo>
                        <a:cubicBezTo>
                          <a:pt x="2274" y="673"/>
                          <a:pt x="1823" y="542"/>
                          <a:pt x="1410" y="410"/>
                        </a:cubicBezTo>
                        <a:cubicBezTo>
                          <a:pt x="978" y="278"/>
                          <a:pt x="545" y="147"/>
                          <a:pt x="151" y="15"/>
                        </a:cubicBezTo>
                        <a:cubicBezTo>
                          <a:pt x="135" y="5"/>
                          <a:pt x="119" y="0"/>
                          <a:pt x="10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3" name="Google Shape;563;p34"/>
                  <p:cNvSpPr/>
                  <p:nvPr/>
                </p:nvSpPr>
                <p:spPr>
                  <a:xfrm>
                    <a:off x="940753" y="-668368"/>
                    <a:ext cx="173861" cy="66147"/>
                  </a:xfrm>
                  <a:custGeom>
                    <a:rect b="b" l="l" r="r" t="t"/>
                    <a:pathLst>
                      <a:path extrusionOk="0" h="1020" w="2745">
                        <a:moveTo>
                          <a:pt x="121" y="0"/>
                        </a:moveTo>
                        <a:cubicBezTo>
                          <a:pt x="76" y="0"/>
                          <a:pt x="35" y="34"/>
                          <a:pt x="20" y="80"/>
                        </a:cubicBezTo>
                        <a:cubicBezTo>
                          <a:pt x="1" y="118"/>
                          <a:pt x="20" y="193"/>
                          <a:pt x="76" y="212"/>
                        </a:cubicBezTo>
                        <a:cubicBezTo>
                          <a:pt x="471" y="362"/>
                          <a:pt x="922" y="475"/>
                          <a:pt x="1335" y="606"/>
                        </a:cubicBezTo>
                        <a:cubicBezTo>
                          <a:pt x="1767" y="738"/>
                          <a:pt x="2200" y="870"/>
                          <a:pt x="2594" y="1020"/>
                        </a:cubicBezTo>
                        <a:lnTo>
                          <a:pt x="2632" y="1020"/>
                        </a:lnTo>
                        <a:cubicBezTo>
                          <a:pt x="2670" y="1020"/>
                          <a:pt x="2707" y="982"/>
                          <a:pt x="2726" y="963"/>
                        </a:cubicBezTo>
                        <a:cubicBezTo>
                          <a:pt x="2745" y="907"/>
                          <a:pt x="2726" y="851"/>
                          <a:pt x="2670" y="832"/>
                        </a:cubicBezTo>
                        <a:cubicBezTo>
                          <a:pt x="2275" y="682"/>
                          <a:pt x="1824" y="550"/>
                          <a:pt x="1392" y="418"/>
                        </a:cubicBezTo>
                        <a:cubicBezTo>
                          <a:pt x="978" y="287"/>
                          <a:pt x="546" y="155"/>
                          <a:pt x="151" y="5"/>
                        </a:cubicBezTo>
                        <a:cubicBezTo>
                          <a:pt x="141" y="2"/>
                          <a:pt x="131" y="0"/>
                          <a:pt x="121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4" name="Google Shape;564;p34"/>
                  <p:cNvSpPr/>
                  <p:nvPr/>
                </p:nvSpPr>
                <p:spPr>
                  <a:xfrm>
                    <a:off x="2054466" y="210030"/>
                    <a:ext cx="114451" cy="201878"/>
                  </a:xfrm>
                  <a:custGeom>
                    <a:rect b="b" l="l" r="r" t="t"/>
                    <a:pathLst>
                      <a:path extrusionOk="0" h="3113" w="1807">
                        <a:moveTo>
                          <a:pt x="665" y="0"/>
                        </a:moveTo>
                        <a:cubicBezTo>
                          <a:pt x="328" y="0"/>
                          <a:pt x="1" y="396"/>
                          <a:pt x="272" y="763"/>
                        </a:cubicBezTo>
                        <a:cubicBezTo>
                          <a:pt x="366" y="914"/>
                          <a:pt x="498" y="1102"/>
                          <a:pt x="611" y="1289"/>
                        </a:cubicBezTo>
                        <a:cubicBezTo>
                          <a:pt x="723" y="1477"/>
                          <a:pt x="817" y="1665"/>
                          <a:pt x="930" y="1853"/>
                        </a:cubicBezTo>
                        <a:cubicBezTo>
                          <a:pt x="1118" y="2229"/>
                          <a:pt x="1325" y="2624"/>
                          <a:pt x="1513" y="3019"/>
                        </a:cubicBezTo>
                        <a:cubicBezTo>
                          <a:pt x="1542" y="3084"/>
                          <a:pt x="1593" y="3113"/>
                          <a:pt x="1645" y="3113"/>
                        </a:cubicBezTo>
                        <a:cubicBezTo>
                          <a:pt x="1726" y="3113"/>
                          <a:pt x="1806" y="3040"/>
                          <a:pt x="1795" y="2925"/>
                        </a:cubicBezTo>
                        <a:cubicBezTo>
                          <a:pt x="1701" y="2492"/>
                          <a:pt x="1607" y="2060"/>
                          <a:pt x="1494" y="1628"/>
                        </a:cubicBezTo>
                        <a:cubicBezTo>
                          <a:pt x="1438" y="1402"/>
                          <a:pt x="1400" y="1196"/>
                          <a:pt x="1325" y="970"/>
                        </a:cubicBezTo>
                        <a:cubicBezTo>
                          <a:pt x="1250" y="744"/>
                          <a:pt x="1175" y="538"/>
                          <a:pt x="1081" y="312"/>
                        </a:cubicBezTo>
                        <a:cubicBezTo>
                          <a:pt x="1081" y="275"/>
                          <a:pt x="1062" y="237"/>
                          <a:pt x="1024" y="199"/>
                        </a:cubicBezTo>
                        <a:cubicBezTo>
                          <a:pt x="925" y="59"/>
                          <a:pt x="794" y="0"/>
                          <a:pt x="665" y="0"/>
                        </a:cubicBezTo>
                        <a:close/>
                      </a:path>
                    </a:pathLst>
                  </a:custGeom>
                  <a:solidFill>
                    <a:srgbClr val="ECD1A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5" name="Google Shape;565;p34"/>
                  <p:cNvSpPr/>
                  <p:nvPr/>
                </p:nvSpPr>
                <p:spPr>
                  <a:xfrm>
                    <a:off x="2023241" y="156983"/>
                    <a:ext cx="63971" cy="225678"/>
                  </a:xfrm>
                  <a:custGeom>
                    <a:rect b="b" l="l" r="r" t="t"/>
                    <a:pathLst>
                      <a:path extrusionOk="0" h="3480" w="1010">
                        <a:moveTo>
                          <a:pt x="557" y="0"/>
                        </a:moveTo>
                        <a:cubicBezTo>
                          <a:pt x="280" y="0"/>
                          <a:pt x="1" y="222"/>
                          <a:pt x="89" y="585"/>
                        </a:cubicBezTo>
                        <a:cubicBezTo>
                          <a:pt x="145" y="792"/>
                          <a:pt x="183" y="1036"/>
                          <a:pt x="220" y="1262"/>
                        </a:cubicBezTo>
                        <a:cubicBezTo>
                          <a:pt x="277" y="1468"/>
                          <a:pt x="314" y="1713"/>
                          <a:pt x="352" y="1938"/>
                        </a:cubicBezTo>
                        <a:cubicBezTo>
                          <a:pt x="427" y="2408"/>
                          <a:pt x="483" y="2878"/>
                          <a:pt x="521" y="3348"/>
                        </a:cubicBezTo>
                        <a:cubicBezTo>
                          <a:pt x="521" y="3404"/>
                          <a:pt x="577" y="3461"/>
                          <a:pt x="653" y="3480"/>
                        </a:cubicBezTo>
                        <a:cubicBezTo>
                          <a:pt x="728" y="3480"/>
                          <a:pt x="803" y="3423"/>
                          <a:pt x="822" y="3348"/>
                        </a:cubicBezTo>
                        <a:cubicBezTo>
                          <a:pt x="897" y="2878"/>
                          <a:pt x="934" y="2389"/>
                          <a:pt x="972" y="1920"/>
                        </a:cubicBezTo>
                        <a:cubicBezTo>
                          <a:pt x="991" y="1675"/>
                          <a:pt x="1010" y="1431"/>
                          <a:pt x="1010" y="1205"/>
                        </a:cubicBezTo>
                        <a:lnTo>
                          <a:pt x="1010" y="472"/>
                        </a:lnTo>
                        <a:cubicBezTo>
                          <a:pt x="1010" y="435"/>
                          <a:pt x="1010" y="397"/>
                          <a:pt x="1010" y="360"/>
                        </a:cubicBezTo>
                        <a:cubicBezTo>
                          <a:pt x="947" y="111"/>
                          <a:pt x="753" y="0"/>
                          <a:pt x="557" y="0"/>
                        </a:cubicBezTo>
                        <a:close/>
                      </a:path>
                    </a:pathLst>
                  </a:custGeom>
                  <a:solidFill>
                    <a:srgbClr val="ECD1A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6" name="Google Shape;566;p34"/>
                  <p:cNvSpPr/>
                  <p:nvPr/>
                </p:nvSpPr>
                <p:spPr>
                  <a:xfrm>
                    <a:off x="2018111" y="116386"/>
                    <a:ext cx="176268" cy="157715"/>
                  </a:xfrm>
                  <a:custGeom>
                    <a:rect b="b" l="l" r="r" t="t"/>
                    <a:pathLst>
                      <a:path extrusionOk="0" h="2432" w="2783">
                        <a:moveTo>
                          <a:pt x="1412" y="1"/>
                        </a:moveTo>
                        <a:cubicBezTo>
                          <a:pt x="1214" y="1"/>
                          <a:pt x="1012" y="51"/>
                          <a:pt x="828" y="159"/>
                        </a:cubicBezTo>
                        <a:cubicBezTo>
                          <a:pt x="226" y="459"/>
                          <a:pt x="1" y="1211"/>
                          <a:pt x="320" y="1794"/>
                        </a:cubicBezTo>
                        <a:cubicBezTo>
                          <a:pt x="539" y="2205"/>
                          <a:pt x="959" y="2432"/>
                          <a:pt x="1390" y="2432"/>
                        </a:cubicBezTo>
                        <a:cubicBezTo>
                          <a:pt x="1589" y="2432"/>
                          <a:pt x="1790" y="2383"/>
                          <a:pt x="1974" y="2282"/>
                        </a:cubicBezTo>
                        <a:cubicBezTo>
                          <a:pt x="2576" y="1982"/>
                          <a:pt x="2782" y="1230"/>
                          <a:pt x="2463" y="647"/>
                        </a:cubicBezTo>
                        <a:cubicBezTo>
                          <a:pt x="2257" y="236"/>
                          <a:pt x="1841" y="1"/>
                          <a:pt x="1412" y="1"/>
                        </a:cubicBezTo>
                        <a:close/>
                      </a:path>
                    </a:pathLst>
                  </a:custGeom>
                  <a:solidFill>
                    <a:srgbClr val="ECD1A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7" name="Google Shape;567;p34"/>
                  <p:cNvSpPr/>
                  <p:nvPr/>
                </p:nvSpPr>
                <p:spPr>
                  <a:xfrm>
                    <a:off x="1885991" y="-298916"/>
                    <a:ext cx="297686" cy="552392"/>
                  </a:xfrm>
                  <a:custGeom>
                    <a:rect b="b" l="l" r="r" t="t"/>
                    <a:pathLst>
                      <a:path extrusionOk="0" h="8518" w="4700">
                        <a:moveTo>
                          <a:pt x="1319" y="0"/>
                        </a:moveTo>
                        <a:cubicBezTo>
                          <a:pt x="1200" y="0"/>
                          <a:pt x="1079" y="19"/>
                          <a:pt x="959" y="59"/>
                        </a:cubicBezTo>
                        <a:cubicBezTo>
                          <a:pt x="339" y="266"/>
                          <a:pt x="0" y="943"/>
                          <a:pt x="245" y="1544"/>
                        </a:cubicBezTo>
                        <a:lnTo>
                          <a:pt x="2274" y="7728"/>
                        </a:lnTo>
                        <a:cubicBezTo>
                          <a:pt x="2425" y="8198"/>
                          <a:pt x="2876" y="8517"/>
                          <a:pt x="3365" y="8517"/>
                        </a:cubicBezTo>
                        <a:cubicBezTo>
                          <a:pt x="4154" y="8517"/>
                          <a:pt x="4699" y="7747"/>
                          <a:pt x="4455" y="6995"/>
                        </a:cubicBezTo>
                        <a:lnTo>
                          <a:pt x="2425" y="830"/>
                        </a:lnTo>
                        <a:cubicBezTo>
                          <a:pt x="2273" y="330"/>
                          <a:pt x="1816" y="0"/>
                          <a:pt x="1319" y="0"/>
                        </a:cubicBezTo>
                        <a:close/>
                      </a:path>
                    </a:pathLst>
                  </a:custGeom>
                  <a:solidFill>
                    <a:srgbClr val="ECD1A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8" name="Google Shape;568;p34"/>
                  <p:cNvSpPr/>
                  <p:nvPr/>
                </p:nvSpPr>
                <p:spPr>
                  <a:xfrm>
                    <a:off x="1671469" y="-956952"/>
                    <a:ext cx="383635" cy="809393"/>
                  </a:xfrm>
                  <a:custGeom>
                    <a:rect b="b" l="l" r="r" t="t"/>
                    <a:pathLst>
                      <a:path extrusionOk="0" h="12481" w="6057">
                        <a:moveTo>
                          <a:pt x="1395" y="1"/>
                        </a:moveTo>
                        <a:cubicBezTo>
                          <a:pt x="701" y="1"/>
                          <a:pt x="0" y="603"/>
                          <a:pt x="267" y="1485"/>
                        </a:cubicBezTo>
                        <a:lnTo>
                          <a:pt x="3632" y="11691"/>
                        </a:lnTo>
                        <a:cubicBezTo>
                          <a:pt x="3782" y="12161"/>
                          <a:pt x="4214" y="12481"/>
                          <a:pt x="4722" y="12481"/>
                        </a:cubicBezTo>
                        <a:cubicBezTo>
                          <a:pt x="5492" y="12481"/>
                          <a:pt x="6056" y="11710"/>
                          <a:pt x="5812" y="10958"/>
                        </a:cubicBezTo>
                        <a:lnTo>
                          <a:pt x="2447" y="771"/>
                        </a:lnTo>
                        <a:cubicBezTo>
                          <a:pt x="2253" y="232"/>
                          <a:pt x="1826" y="1"/>
                          <a:pt x="1395" y="1"/>
                        </a:cubicBezTo>
                        <a:close/>
                      </a:path>
                    </a:pathLst>
                  </a:custGeom>
                  <a:solidFill>
                    <a:srgbClr val="ECD1A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9" name="Google Shape;569;p34"/>
                  <p:cNvSpPr/>
                  <p:nvPr/>
                </p:nvSpPr>
                <p:spPr>
                  <a:xfrm>
                    <a:off x="1655002" y="-976148"/>
                    <a:ext cx="277482" cy="400773"/>
                  </a:xfrm>
                  <a:custGeom>
                    <a:rect b="b" l="l" r="r" t="t"/>
                    <a:pathLst>
                      <a:path extrusionOk="0" h="6180" w="4381">
                        <a:moveTo>
                          <a:pt x="1608" y="1"/>
                        </a:moveTo>
                        <a:cubicBezTo>
                          <a:pt x="1462" y="1"/>
                          <a:pt x="1313" y="23"/>
                          <a:pt x="1166" y="71"/>
                        </a:cubicBezTo>
                        <a:cubicBezTo>
                          <a:pt x="414" y="315"/>
                          <a:pt x="1" y="1123"/>
                          <a:pt x="245" y="1875"/>
                        </a:cubicBezTo>
                        <a:lnTo>
                          <a:pt x="1655" y="6179"/>
                        </a:lnTo>
                        <a:lnTo>
                          <a:pt x="4380" y="5296"/>
                        </a:lnTo>
                        <a:lnTo>
                          <a:pt x="2971" y="992"/>
                        </a:lnTo>
                        <a:cubicBezTo>
                          <a:pt x="2774" y="387"/>
                          <a:pt x="2212" y="1"/>
                          <a:pt x="1608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0" name="Google Shape;570;p34"/>
                  <p:cNvSpPr/>
                  <p:nvPr/>
                </p:nvSpPr>
                <p:spPr>
                  <a:xfrm>
                    <a:off x="1738353" y="-707538"/>
                    <a:ext cx="175065" cy="66342"/>
                  </a:xfrm>
                  <a:custGeom>
                    <a:rect b="b" l="l" r="r" t="t"/>
                    <a:pathLst>
                      <a:path extrusionOk="0" h="1023" w="2764">
                        <a:moveTo>
                          <a:pt x="2655" y="0"/>
                        </a:moveTo>
                        <a:cubicBezTo>
                          <a:pt x="2641" y="0"/>
                          <a:pt x="2627" y="3"/>
                          <a:pt x="2613" y="7"/>
                        </a:cubicBezTo>
                        <a:cubicBezTo>
                          <a:pt x="2218" y="158"/>
                          <a:pt x="1786" y="289"/>
                          <a:pt x="1354" y="421"/>
                        </a:cubicBezTo>
                        <a:cubicBezTo>
                          <a:pt x="922" y="534"/>
                          <a:pt x="489" y="665"/>
                          <a:pt x="95" y="816"/>
                        </a:cubicBezTo>
                        <a:cubicBezTo>
                          <a:pt x="38" y="834"/>
                          <a:pt x="1" y="891"/>
                          <a:pt x="19" y="947"/>
                        </a:cubicBezTo>
                        <a:cubicBezTo>
                          <a:pt x="38" y="985"/>
                          <a:pt x="76" y="1022"/>
                          <a:pt x="113" y="1022"/>
                        </a:cubicBezTo>
                        <a:lnTo>
                          <a:pt x="151" y="1004"/>
                        </a:lnTo>
                        <a:cubicBezTo>
                          <a:pt x="546" y="872"/>
                          <a:pt x="978" y="740"/>
                          <a:pt x="1410" y="609"/>
                        </a:cubicBezTo>
                        <a:cubicBezTo>
                          <a:pt x="1843" y="477"/>
                          <a:pt x="2275" y="346"/>
                          <a:pt x="2688" y="195"/>
                        </a:cubicBezTo>
                        <a:cubicBezTo>
                          <a:pt x="2726" y="177"/>
                          <a:pt x="2764" y="120"/>
                          <a:pt x="2745" y="64"/>
                        </a:cubicBezTo>
                        <a:cubicBezTo>
                          <a:pt x="2731" y="22"/>
                          <a:pt x="2695" y="0"/>
                          <a:pt x="265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1" name="Google Shape;571;p34"/>
                  <p:cNvSpPr/>
                  <p:nvPr/>
                </p:nvSpPr>
                <p:spPr>
                  <a:xfrm>
                    <a:off x="1747853" y="-667330"/>
                    <a:ext cx="176268" cy="66342"/>
                  </a:xfrm>
                  <a:custGeom>
                    <a:rect b="b" l="l" r="r" t="t"/>
                    <a:pathLst>
                      <a:path extrusionOk="0" h="1023" w="2783">
                        <a:moveTo>
                          <a:pt x="2674" y="1"/>
                        </a:moveTo>
                        <a:cubicBezTo>
                          <a:pt x="2661" y="1"/>
                          <a:pt x="2646" y="3"/>
                          <a:pt x="2632" y="8"/>
                        </a:cubicBezTo>
                        <a:cubicBezTo>
                          <a:pt x="2238" y="158"/>
                          <a:pt x="1805" y="290"/>
                          <a:pt x="1392" y="402"/>
                        </a:cubicBezTo>
                        <a:cubicBezTo>
                          <a:pt x="960" y="534"/>
                          <a:pt x="508" y="666"/>
                          <a:pt x="114" y="816"/>
                        </a:cubicBezTo>
                        <a:cubicBezTo>
                          <a:pt x="1" y="854"/>
                          <a:pt x="39" y="1023"/>
                          <a:pt x="151" y="1023"/>
                        </a:cubicBezTo>
                        <a:lnTo>
                          <a:pt x="189" y="1004"/>
                        </a:lnTo>
                        <a:cubicBezTo>
                          <a:pt x="584" y="854"/>
                          <a:pt x="1016" y="722"/>
                          <a:pt x="1448" y="609"/>
                        </a:cubicBezTo>
                        <a:cubicBezTo>
                          <a:pt x="1862" y="478"/>
                          <a:pt x="2313" y="346"/>
                          <a:pt x="2708" y="196"/>
                        </a:cubicBezTo>
                        <a:cubicBezTo>
                          <a:pt x="2764" y="177"/>
                          <a:pt x="2783" y="120"/>
                          <a:pt x="2764" y="64"/>
                        </a:cubicBezTo>
                        <a:cubicBezTo>
                          <a:pt x="2750" y="22"/>
                          <a:pt x="2715" y="1"/>
                          <a:pt x="267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2" name="Google Shape;572;p34"/>
                  <p:cNvSpPr/>
                  <p:nvPr/>
                </p:nvSpPr>
                <p:spPr>
                  <a:xfrm>
                    <a:off x="1520538" y="-528551"/>
                    <a:ext cx="175002" cy="1063540"/>
                  </a:xfrm>
                  <a:custGeom>
                    <a:rect b="b" l="l" r="r" t="t"/>
                    <a:pathLst>
                      <a:path extrusionOk="0" h="16400" w="2763">
                        <a:moveTo>
                          <a:pt x="1384" y="1"/>
                        </a:moveTo>
                        <a:cubicBezTo>
                          <a:pt x="714" y="1"/>
                          <a:pt x="47" y="443"/>
                          <a:pt x="19" y="1326"/>
                        </a:cubicBezTo>
                        <a:lnTo>
                          <a:pt x="19" y="15028"/>
                        </a:lnTo>
                        <a:cubicBezTo>
                          <a:pt x="0" y="15780"/>
                          <a:pt x="620" y="16400"/>
                          <a:pt x="1391" y="16400"/>
                        </a:cubicBezTo>
                        <a:cubicBezTo>
                          <a:pt x="2143" y="16400"/>
                          <a:pt x="2763" y="15780"/>
                          <a:pt x="2763" y="15028"/>
                        </a:cubicBezTo>
                        <a:lnTo>
                          <a:pt x="2763" y="1326"/>
                        </a:lnTo>
                        <a:cubicBezTo>
                          <a:pt x="2725" y="443"/>
                          <a:pt x="2053" y="1"/>
                          <a:pt x="1384" y="1"/>
                        </a:cubicBezTo>
                        <a:close/>
                      </a:path>
                    </a:pathLst>
                  </a:custGeom>
                  <a:solidFill>
                    <a:srgbClr val="ECD1A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3" name="Google Shape;573;p34"/>
                  <p:cNvSpPr/>
                  <p:nvPr/>
                </p:nvSpPr>
                <p:spPr>
                  <a:xfrm>
                    <a:off x="1433575" y="-311747"/>
                    <a:ext cx="263178" cy="653676"/>
                  </a:xfrm>
                  <a:custGeom>
                    <a:rect b="b" l="l" r="r" t="t"/>
                    <a:pathLst>
                      <a:path extrusionOk="0" h="7444" w="4155">
                        <a:moveTo>
                          <a:pt x="1" y="0"/>
                        </a:moveTo>
                        <a:lnTo>
                          <a:pt x="1" y="7443"/>
                        </a:lnTo>
                        <a:lnTo>
                          <a:pt x="4154" y="7443"/>
                        </a:lnTo>
                        <a:lnTo>
                          <a:pt x="415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4" name="Google Shape;574;p34"/>
                  <p:cNvSpPr/>
                  <p:nvPr/>
                </p:nvSpPr>
                <p:spPr>
                  <a:xfrm>
                    <a:off x="1521678" y="360029"/>
                    <a:ext cx="173861" cy="945318"/>
                  </a:xfrm>
                  <a:custGeom>
                    <a:rect b="b" l="l" r="r" t="t"/>
                    <a:pathLst>
                      <a:path extrusionOk="0" h="14577" w="2745">
                        <a:moveTo>
                          <a:pt x="1366" y="1"/>
                        </a:moveTo>
                        <a:cubicBezTo>
                          <a:pt x="696" y="1"/>
                          <a:pt x="29" y="443"/>
                          <a:pt x="1" y="1326"/>
                        </a:cubicBezTo>
                        <a:lnTo>
                          <a:pt x="1" y="13186"/>
                        </a:lnTo>
                        <a:cubicBezTo>
                          <a:pt x="1" y="13956"/>
                          <a:pt x="602" y="14577"/>
                          <a:pt x="1373" y="14577"/>
                        </a:cubicBezTo>
                        <a:cubicBezTo>
                          <a:pt x="2125" y="14577"/>
                          <a:pt x="2745" y="13956"/>
                          <a:pt x="2745" y="13186"/>
                        </a:cubicBezTo>
                        <a:lnTo>
                          <a:pt x="2745" y="1326"/>
                        </a:lnTo>
                        <a:cubicBezTo>
                          <a:pt x="2707" y="443"/>
                          <a:pt x="2035" y="1"/>
                          <a:pt x="1366" y="1"/>
                        </a:cubicBezTo>
                        <a:close/>
                      </a:path>
                    </a:pathLst>
                  </a:custGeom>
                  <a:solidFill>
                    <a:srgbClr val="ECD1A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5" name="Google Shape;575;p34"/>
                  <p:cNvSpPr/>
                  <p:nvPr/>
                </p:nvSpPr>
                <p:spPr>
                  <a:xfrm>
                    <a:off x="1520538" y="800687"/>
                    <a:ext cx="175002" cy="414456"/>
                  </a:xfrm>
                  <a:custGeom>
                    <a:rect b="b" l="l" r="r" t="t"/>
                    <a:pathLst>
                      <a:path extrusionOk="0" h="6391" w="2763">
                        <a:moveTo>
                          <a:pt x="0" y="0"/>
                        </a:moveTo>
                        <a:lnTo>
                          <a:pt x="0" y="6391"/>
                        </a:lnTo>
                        <a:lnTo>
                          <a:pt x="2763" y="6391"/>
                        </a:lnTo>
                        <a:lnTo>
                          <a:pt x="276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6" name="Google Shape;576;p34"/>
                  <p:cNvSpPr/>
                  <p:nvPr/>
                </p:nvSpPr>
                <p:spPr>
                  <a:xfrm>
                    <a:off x="1520538" y="1174874"/>
                    <a:ext cx="300030" cy="175614"/>
                  </a:xfrm>
                  <a:custGeom>
                    <a:rect b="b" l="l" r="r" t="t"/>
                    <a:pathLst>
                      <a:path extrusionOk="0" h="2708" w="4737">
                        <a:moveTo>
                          <a:pt x="0" y="1"/>
                        </a:moveTo>
                        <a:lnTo>
                          <a:pt x="0" y="2707"/>
                        </a:lnTo>
                        <a:lnTo>
                          <a:pt x="4736" y="2707"/>
                        </a:lnTo>
                        <a:lnTo>
                          <a:pt x="2782" y="1110"/>
                        </a:lnTo>
                        <a:lnTo>
                          <a:pt x="2782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7" name="Google Shape;577;p34"/>
                  <p:cNvSpPr/>
                  <p:nvPr/>
                </p:nvSpPr>
                <p:spPr>
                  <a:xfrm>
                    <a:off x="1518131" y="1313848"/>
                    <a:ext cx="270324" cy="7393"/>
                  </a:xfrm>
                  <a:custGeom>
                    <a:rect b="b" l="l" r="r" t="t"/>
                    <a:pathLst>
                      <a:path extrusionOk="0" h="114" w="4268">
                        <a:moveTo>
                          <a:pt x="76" y="0"/>
                        </a:moveTo>
                        <a:cubicBezTo>
                          <a:pt x="0" y="0"/>
                          <a:pt x="0" y="113"/>
                          <a:pt x="76" y="113"/>
                        </a:cubicBezTo>
                        <a:lnTo>
                          <a:pt x="4192" y="113"/>
                        </a:lnTo>
                        <a:cubicBezTo>
                          <a:pt x="4267" y="113"/>
                          <a:pt x="4267" y="0"/>
                          <a:pt x="4192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8" name="Google Shape;578;p34"/>
                  <p:cNvSpPr/>
                  <p:nvPr/>
                </p:nvSpPr>
                <p:spPr>
                  <a:xfrm>
                    <a:off x="1515724" y="1246793"/>
                    <a:ext cx="67961" cy="72243"/>
                  </a:xfrm>
                  <a:custGeom>
                    <a:rect b="b" l="l" r="r" t="t"/>
                    <a:pathLst>
                      <a:path extrusionOk="0" h="1114" w="1073">
                        <a:moveTo>
                          <a:pt x="76" y="1"/>
                        </a:moveTo>
                        <a:cubicBezTo>
                          <a:pt x="1" y="1"/>
                          <a:pt x="1" y="113"/>
                          <a:pt x="76" y="113"/>
                        </a:cubicBezTo>
                        <a:cubicBezTo>
                          <a:pt x="565" y="113"/>
                          <a:pt x="941" y="564"/>
                          <a:pt x="847" y="1053"/>
                        </a:cubicBezTo>
                        <a:cubicBezTo>
                          <a:pt x="835" y="1087"/>
                          <a:pt x="871" y="1114"/>
                          <a:pt x="906" y="1114"/>
                        </a:cubicBezTo>
                        <a:cubicBezTo>
                          <a:pt x="929" y="1114"/>
                          <a:pt x="952" y="1102"/>
                          <a:pt x="959" y="1072"/>
                        </a:cubicBezTo>
                        <a:cubicBezTo>
                          <a:pt x="1072" y="527"/>
                          <a:pt x="659" y="1"/>
                          <a:pt x="7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9" name="Google Shape;579;p34"/>
                  <p:cNvSpPr/>
                  <p:nvPr/>
                </p:nvSpPr>
                <p:spPr>
                  <a:xfrm>
                    <a:off x="1658612" y="1224873"/>
                    <a:ext cx="41739" cy="7328"/>
                  </a:xfrm>
                  <a:custGeom>
                    <a:rect b="b" l="l" r="r" t="t"/>
                    <a:pathLst>
                      <a:path extrusionOk="0" h="113" w="659">
                        <a:moveTo>
                          <a:pt x="94" y="0"/>
                        </a:moveTo>
                        <a:cubicBezTo>
                          <a:pt x="0" y="0"/>
                          <a:pt x="0" y="113"/>
                          <a:pt x="94" y="113"/>
                        </a:cubicBezTo>
                        <a:lnTo>
                          <a:pt x="583" y="113"/>
                        </a:lnTo>
                        <a:cubicBezTo>
                          <a:pt x="658" y="113"/>
                          <a:pt x="658" y="0"/>
                          <a:pt x="58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0" name="Google Shape;580;p34"/>
                  <p:cNvSpPr/>
                  <p:nvPr/>
                </p:nvSpPr>
                <p:spPr>
                  <a:xfrm>
                    <a:off x="1658612" y="1200490"/>
                    <a:ext cx="40536" cy="7393"/>
                  </a:xfrm>
                  <a:custGeom>
                    <a:rect b="b" l="l" r="r" t="t"/>
                    <a:pathLst>
                      <a:path extrusionOk="0" h="114" w="640">
                        <a:moveTo>
                          <a:pt x="94" y="0"/>
                        </a:moveTo>
                        <a:cubicBezTo>
                          <a:pt x="0" y="0"/>
                          <a:pt x="0" y="113"/>
                          <a:pt x="94" y="113"/>
                        </a:cubicBezTo>
                        <a:lnTo>
                          <a:pt x="564" y="113"/>
                        </a:lnTo>
                        <a:cubicBezTo>
                          <a:pt x="639" y="113"/>
                          <a:pt x="639" y="0"/>
                          <a:pt x="564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1" name="Google Shape;581;p34"/>
                  <p:cNvSpPr/>
                  <p:nvPr/>
                </p:nvSpPr>
                <p:spPr>
                  <a:xfrm>
                    <a:off x="1519334" y="854318"/>
                    <a:ext cx="177408" cy="8560"/>
                  </a:xfrm>
                  <a:custGeom>
                    <a:rect b="b" l="l" r="r" t="t"/>
                    <a:pathLst>
                      <a:path extrusionOk="0" h="132" w="2801">
                        <a:moveTo>
                          <a:pt x="0" y="0"/>
                        </a:moveTo>
                        <a:lnTo>
                          <a:pt x="0" y="132"/>
                        </a:lnTo>
                        <a:lnTo>
                          <a:pt x="2801" y="132"/>
                        </a:lnTo>
                        <a:lnTo>
                          <a:pt x="2801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2" name="Google Shape;582;p34"/>
                  <p:cNvSpPr/>
                  <p:nvPr/>
                </p:nvSpPr>
                <p:spPr>
                  <a:xfrm>
                    <a:off x="1519334" y="889662"/>
                    <a:ext cx="177408" cy="8625"/>
                  </a:xfrm>
                  <a:custGeom>
                    <a:rect b="b" l="l" r="r" t="t"/>
                    <a:pathLst>
                      <a:path extrusionOk="0" h="133" w="2801">
                        <a:moveTo>
                          <a:pt x="0" y="0"/>
                        </a:moveTo>
                        <a:lnTo>
                          <a:pt x="0" y="132"/>
                        </a:lnTo>
                        <a:lnTo>
                          <a:pt x="2801" y="132"/>
                        </a:lnTo>
                        <a:lnTo>
                          <a:pt x="28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3" name="Google Shape;583;p34"/>
                  <p:cNvSpPr/>
                  <p:nvPr/>
                </p:nvSpPr>
                <p:spPr>
                  <a:xfrm>
                    <a:off x="1176493" y="-531534"/>
                    <a:ext cx="173861" cy="1066523"/>
                  </a:xfrm>
                  <a:custGeom>
                    <a:rect b="b" l="l" r="r" t="t"/>
                    <a:pathLst>
                      <a:path extrusionOk="0" h="16446" w="2745">
                        <a:moveTo>
                          <a:pt x="1372" y="0"/>
                        </a:moveTo>
                        <a:cubicBezTo>
                          <a:pt x="620" y="0"/>
                          <a:pt x="0" y="620"/>
                          <a:pt x="0" y="1372"/>
                        </a:cubicBezTo>
                        <a:lnTo>
                          <a:pt x="0" y="15074"/>
                        </a:lnTo>
                        <a:cubicBezTo>
                          <a:pt x="0" y="15826"/>
                          <a:pt x="620" y="16446"/>
                          <a:pt x="1372" y="16446"/>
                        </a:cubicBezTo>
                        <a:cubicBezTo>
                          <a:pt x="2124" y="16446"/>
                          <a:pt x="2744" y="15826"/>
                          <a:pt x="2744" y="15074"/>
                        </a:cubicBezTo>
                        <a:lnTo>
                          <a:pt x="2744" y="1372"/>
                        </a:lnTo>
                        <a:cubicBezTo>
                          <a:pt x="2744" y="620"/>
                          <a:pt x="2124" y="0"/>
                          <a:pt x="1372" y="0"/>
                        </a:cubicBezTo>
                        <a:close/>
                      </a:path>
                    </a:pathLst>
                  </a:custGeom>
                  <a:solidFill>
                    <a:srgbClr val="ECD1A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4" name="Google Shape;584;p34"/>
                  <p:cNvSpPr/>
                  <p:nvPr/>
                </p:nvSpPr>
                <p:spPr>
                  <a:xfrm>
                    <a:off x="1129350" y="-311747"/>
                    <a:ext cx="261954" cy="653676"/>
                  </a:xfrm>
                  <a:custGeom>
                    <a:rect b="b" l="l" r="r" t="t"/>
                    <a:pathLst>
                      <a:path extrusionOk="0" h="7444" w="4136">
                        <a:moveTo>
                          <a:pt x="1" y="0"/>
                        </a:moveTo>
                        <a:lnTo>
                          <a:pt x="1" y="7443"/>
                        </a:lnTo>
                        <a:lnTo>
                          <a:pt x="4136" y="7443"/>
                        </a:lnTo>
                        <a:lnTo>
                          <a:pt x="413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5" name="Google Shape;585;p34"/>
                  <p:cNvSpPr/>
                  <p:nvPr/>
                </p:nvSpPr>
                <p:spPr>
                  <a:xfrm>
                    <a:off x="1176493" y="356981"/>
                    <a:ext cx="173861" cy="948366"/>
                  </a:xfrm>
                  <a:custGeom>
                    <a:rect b="b" l="l" r="r" t="t"/>
                    <a:pathLst>
                      <a:path extrusionOk="0" h="14624" w="2745">
                        <a:moveTo>
                          <a:pt x="1372" y="1"/>
                        </a:moveTo>
                        <a:cubicBezTo>
                          <a:pt x="620" y="1"/>
                          <a:pt x="0" y="602"/>
                          <a:pt x="0" y="1373"/>
                        </a:cubicBezTo>
                        <a:lnTo>
                          <a:pt x="0" y="13233"/>
                        </a:lnTo>
                        <a:cubicBezTo>
                          <a:pt x="0" y="14003"/>
                          <a:pt x="620" y="14624"/>
                          <a:pt x="1372" y="14624"/>
                        </a:cubicBezTo>
                        <a:cubicBezTo>
                          <a:pt x="2143" y="14624"/>
                          <a:pt x="2744" y="13985"/>
                          <a:pt x="2744" y="13233"/>
                        </a:cubicBezTo>
                        <a:lnTo>
                          <a:pt x="2744" y="1373"/>
                        </a:lnTo>
                        <a:cubicBezTo>
                          <a:pt x="2744" y="602"/>
                          <a:pt x="2124" y="1"/>
                          <a:pt x="1372" y="1"/>
                        </a:cubicBezTo>
                        <a:close/>
                      </a:path>
                    </a:pathLst>
                  </a:custGeom>
                  <a:solidFill>
                    <a:srgbClr val="ECD1A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6" name="Google Shape;586;p34"/>
                  <p:cNvSpPr/>
                  <p:nvPr/>
                </p:nvSpPr>
                <p:spPr>
                  <a:xfrm>
                    <a:off x="1175289" y="800687"/>
                    <a:ext cx="176268" cy="414456"/>
                  </a:xfrm>
                  <a:custGeom>
                    <a:rect b="b" l="l" r="r" t="t"/>
                    <a:pathLst>
                      <a:path extrusionOk="0" h="6391" w="2783">
                        <a:moveTo>
                          <a:pt x="0" y="0"/>
                        </a:moveTo>
                        <a:lnTo>
                          <a:pt x="0" y="6391"/>
                        </a:lnTo>
                        <a:lnTo>
                          <a:pt x="2782" y="6391"/>
                        </a:lnTo>
                        <a:lnTo>
                          <a:pt x="2782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7" name="Google Shape;587;p34"/>
                  <p:cNvSpPr/>
                  <p:nvPr/>
                </p:nvSpPr>
                <p:spPr>
                  <a:xfrm>
                    <a:off x="1051466" y="1174874"/>
                    <a:ext cx="300093" cy="175614"/>
                  </a:xfrm>
                  <a:custGeom>
                    <a:rect b="b" l="l" r="r" t="t"/>
                    <a:pathLst>
                      <a:path extrusionOk="0" h="2708" w="4738">
                        <a:moveTo>
                          <a:pt x="1955" y="1"/>
                        </a:moveTo>
                        <a:lnTo>
                          <a:pt x="1955" y="1110"/>
                        </a:lnTo>
                        <a:lnTo>
                          <a:pt x="1" y="2707"/>
                        </a:lnTo>
                        <a:lnTo>
                          <a:pt x="4737" y="2707"/>
                        </a:lnTo>
                        <a:lnTo>
                          <a:pt x="473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8" name="Google Shape;588;p34"/>
                  <p:cNvSpPr/>
                  <p:nvPr/>
                </p:nvSpPr>
                <p:spPr>
                  <a:xfrm>
                    <a:off x="1084781" y="1313848"/>
                    <a:ext cx="269121" cy="7393"/>
                  </a:xfrm>
                  <a:custGeom>
                    <a:rect b="b" l="l" r="r" t="t"/>
                    <a:pathLst>
                      <a:path extrusionOk="0" h="114" w="4249">
                        <a:moveTo>
                          <a:pt x="76" y="0"/>
                        </a:moveTo>
                        <a:cubicBezTo>
                          <a:pt x="1" y="0"/>
                          <a:pt x="1" y="113"/>
                          <a:pt x="76" y="113"/>
                        </a:cubicBezTo>
                        <a:lnTo>
                          <a:pt x="4174" y="113"/>
                        </a:lnTo>
                        <a:cubicBezTo>
                          <a:pt x="4249" y="113"/>
                          <a:pt x="4249" y="0"/>
                          <a:pt x="4174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9" name="Google Shape;589;p34"/>
                  <p:cNvSpPr/>
                  <p:nvPr/>
                </p:nvSpPr>
                <p:spPr>
                  <a:xfrm>
                    <a:off x="1288345" y="1246793"/>
                    <a:ext cx="67961" cy="72632"/>
                  </a:xfrm>
                  <a:custGeom>
                    <a:rect b="b" l="l" r="r" t="t"/>
                    <a:pathLst>
                      <a:path extrusionOk="0" h="1120" w="1073">
                        <a:moveTo>
                          <a:pt x="997" y="1"/>
                        </a:moveTo>
                        <a:cubicBezTo>
                          <a:pt x="433" y="1"/>
                          <a:pt x="1" y="527"/>
                          <a:pt x="114" y="1072"/>
                        </a:cubicBezTo>
                        <a:cubicBezTo>
                          <a:pt x="122" y="1105"/>
                          <a:pt x="148" y="1120"/>
                          <a:pt x="174" y="1120"/>
                        </a:cubicBezTo>
                        <a:cubicBezTo>
                          <a:pt x="206" y="1120"/>
                          <a:pt x="237" y="1095"/>
                          <a:pt x="227" y="1053"/>
                        </a:cubicBezTo>
                        <a:cubicBezTo>
                          <a:pt x="133" y="564"/>
                          <a:pt x="508" y="113"/>
                          <a:pt x="997" y="113"/>
                        </a:cubicBezTo>
                        <a:cubicBezTo>
                          <a:pt x="1072" y="113"/>
                          <a:pt x="1072" y="1"/>
                          <a:pt x="997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0" name="Google Shape;590;p34"/>
                  <p:cNvSpPr/>
                  <p:nvPr/>
                </p:nvSpPr>
                <p:spPr>
                  <a:xfrm>
                    <a:off x="1170539" y="1224873"/>
                    <a:ext cx="41739" cy="7328"/>
                  </a:xfrm>
                  <a:custGeom>
                    <a:rect b="b" l="l" r="r" t="t"/>
                    <a:pathLst>
                      <a:path extrusionOk="0" h="113" w="659">
                        <a:moveTo>
                          <a:pt x="94" y="0"/>
                        </a:moveTo>
                        <a:cubicBezTo>
                          <a:pt x="0" y="0"/>
                          <a:pt x="0" y="113"/>
                          <a:pt x="94" y="113"/>
                        </a:cubicBezTo>
                        <a:lnTo>
                          <a:pt x="583" y="113"/>
                        </a:lnTo>
                        <a:cubicBezTo>
                          <a:pt x="658" y="113"/>
                          <a:pt x="658" y="0"/>
                          <a:pt x="58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1" name="Google Shape;591;p34"/>
                  <p:cNvSpPr/>
                  <p:nvPr/>
                </p:nvSpPr>
                <p:spPr>
                  <a:xfrm>
                    <a:off x="1172882" y="1200490"/>
                    <a:ext cx="39396" cy="7393"/>
                  </a:xfrm>
                  <a:custGeom>
                    <a:rect b="b" l="l" r="r" t="t"/>
                    <a:pathLst>
                      <a:path extrusionOk="0" h="114" w="622">
                        <a:moveTo>
                          <a:pt x="95" y="0"/>
                        </a:moveTo>
                        <a:cubicBezTo>
                          <a:pt x="1" y="0"/>
                          <a:pt x="1" y="113"/>
                          <a:pt x="95" y="113"/>
                        </a:cubicBezTo>
                        <a:lnTo>
                          <a:pt x="546" y="113"/>
                        </a:lnTo>
                        <a:cubicBezTo>
                          <a:pt x="621" y="113"/>
                          <a:pt x="621" y="0"/>
                          <a:pt x="546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2" name="Google Shape;592;p34"/>
                  <p:cNvSpPr/>
                  <p:nvPr/>
                </p:nvSpPr>
                <p:spPr>
                  <a:xfrm>
                    <a:off x="1175289" y="854318"/>
                    <a:ext cx="176268" cy="8560"/>
                  </a:xfrm>
                  <a:custGeom>
                    <a:rect b="b" l="l" r="r" t="t"/>
                    <a:pathLst>
                      <a:path extrusionOk="0" h="132" w="2783">
                        <a:moveTo>
                          <a:pt x="0" y="0"/>
                        </a:moveTo>
                        <a:lnTo>
                          <a:pt x="0" y="132"/>
                        </a:lnTo>
                        <a:lnTo>
                          <a:pt x="2782" y="132"/>
                        </a:lnTo>
                        <a:lnTo>
                          <a:pt x="2782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3" name="Google Shape;593;p34"/>
                  <p:cNvSpPr/>
                  <p:nvPr/>
                </p:nvSpPr>
                <p:spPr>
                  <a:xfrm>
                    <a:off x="1175289" y="889662"/>
                    <a:ext cx="176268" cy="8625"/>
                  </a:xfrm>
                  <a:custGeom>
                    <a:rect b="b" l="l" r="r" t="t"/>
                    <a:pathLst>
                      <a:path extrusionOk="0" h="133" w="2783">
                        <a:moveTo>
                          <a:pt x="0" y="0"/>
                        </a:moveTo>
                        <a:lnTo>
                          <a:pt x="0" y="132"/>
                        </a:lnTo>
                        <a:lnTo>
                          <a:pt x="2782" y="132"/>
                        </a:lnTo>
                        <a:lnTo>
                          <a:pt x="278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4" name="Google Shape;594;p34"/>
                  <p:cNvSpPr/>
                  <p:nvPr/>
                </p:nvSpPr>
                <p:spPr>
                  <a:xfrm>
                    <a:off x="1132400" y="-978875"/>
                    <a:ext cx="567925" cy="1025088"/>
                  </a:xfrm>
                  <a:custGeom>
                    <a:rect b="b" l="l" r="r" t="t"/>
                    <a:pathLst>
                      <a:path extrusionOk="0" h="12706" w="13064">
                        <a:moveTo>
                          <a:pt x="1655" y="0"/>
                        </a:moveTo>
                        <a:lnTo>
                          <a:pt x="1655" y="19"/>
                        </a:lnTo>
                        <a:cubicBezTo>
                          <a:pt x="734" y="19"/>
                          <a:pt x="1" y="752"/>
                          <a:pt x="1" y="1654"/>
                        </a:cubicBezTo>
                        <a:lnTo>
                          <a:pt x="1" y="6184"/>
                        </a:lnTo>
                        <a:cubicBezTo>
                          <a:pt x="1" y="9774"/>
                          <a:pt x="2933" y="12706"/>
                          <a:pt x="6523" y="12706"/>
                        </a:cubicBezTo>
                        <a:cubicBezTo>
                          <a:pt x="10132" y="12706"/>
                          <a:pt x="13064" y="9774"/>
                          <a:pt x="13064" y="6184"/>
                        </a:cubicBezTo>
                        <a:lnTo>
                          <a:pt x="13064" y="1485"/>
                        </a:lnTo>
                        <a:cubicBezTo>
                          <a:pt x="13064" y="658"/>
                          <a:pt x="12406" y="0"/>
                          <a:pt x="11598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5" name="Google Shape;595;p34"/>
                  <p:cNvSpPr/>
                  <p:nvPr/>
                </p:nvSpPr>
                <p:spPr>
                  <a:xfrm>
                    <a:off x="1318747" y="-980104"/>
                    <a:ext cx="230422" cy="125614"/>
                  </a:xfrm>
                  <a:custGeom>
                    <a:rect b="b" l="l" r="r" t="t"/>
                    <a:pathLst>
                      <a:path extrusionOk="0" h="1937" w="3638">
                        <a:moveTo>
                          <a:pt x="3524" y="0"/>
                        </a:moveTo>
                        <a:cubicBezTo>
                          <a:pt x="3449" y="0"/>
                          <a:pt x="3412" y="57"/>
                          <a:pt x="3412" y="113"/>
                        </a:cubicBezTo>
                        <a:cubicBezTo>
                          <a:pt x="3412" y="996"/>
                          <a:pt x="2697" y="1711"/>
                          <a:pt x="1814" y="1711"/>
                        </a:cubicBezTo>
                        <a:cubicBezTo>
                          <a:pt x="949" y="1711"/>
                          <a:pt x="235" y="996"/>
                          <a:pt x="235" y="113"/>
                        </a:cubicBezTo>
                        <a:cubicBezTo>
                          <a:pt x="245" y="57"/>
                          <a:pt x="183" y="28"/>
                          <a:pt x="122" y="28"/>
                        </a:cubicBezTo>
                        <a:cubicBezTo>
                          <a:pt x="61" y="28"/>
                          <a:pt x="0" y="57"/>
                          <a:pt x="10" y="113"/>
                        </a:cubicBezTo>
                        <a:cubicBezTo>
                          <a:pt x="10" y="1128"/>
                          <a:pt x="818" y="1936"/>
                          <a:pt x="1814" y="1936"/>
                        </a:cubicBezTo>
                        <a:cubicBezTo>
                          <a:pt x="2829" y="1936"/>
                          <a:pt x="3637" y="1128"/>
                          <a:pt x="3637" y="113"/>
                        </a:cubicBezTo>
                        <a:cubicBezTo>
                          <a:pt x="3637" y="57"/>
                          <a:pt x="3581" y="0"/>
                          <a:pt x="352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6" name="Google Shape;596;p34"/>
                  <p:cNvSpPr/>
                  <p:nvPr/>
                </p:nvSpPr>
                <p:spPr>
                  <a:xfrm>
                    <a:off x="1126525" y="-337050"/>
                    <a:ext cx="567915" cy="391500"/>
                  </a:xfrm>
                  <a:custGeom>
                    <a:rect b="b" l="l" r="r" t="t"/>
                    <a:pathLst>
                      <a:path extrusionOk="0" h="5000" w="12688">
                        <a:moveTo>
                          <a:pt x="1" y="0"/>
                        </a:moveTo>
                        <a:cubicBezTo>
                          <a:pt x="696" y="2932"/>
                          <a:pt x="3328" y="5000"/>
                          <a:pt x="6335" y="5000"/>
                        </a:cubicBezTo>
                        <a:cubicBezTo>
                          <a:pt x="9361" y="5000"/>
                          <a:pt x="11974" y="2932"/>
                          <a:pt x="1268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7" name="Google Shape;597;p34"/>
                  <p:cNvSpPr/>
                  <p:nvPr/>
                </p:nvSpPr>
                <p:spPr>
                  <a:xfrm>
                    <a:off x="1359789" y="-1304356"/>
                    <a:ext cx="150047" cy="410825"/>
                  </a:xfrm>
                  <a:custGeom>
                    <a:rect b="b" l="l" r="r" t="t"/>
                    <a:pathLst>
                      <a:path extrusionOk="0" h="6335" w="2369">
                        <a:moveTo>
                          <a:pt x="1185" y="1"/>
                        </a:moveTo>
                        <a:cubicBezTo>
                          <a:pt x="593" y="1"/>
                          <a:pt x="1" y="395"/>
                          <a:pt x="1" y="1185"/>
                        </a:cubicBezTo>
                        <a:lnTo>
                          <a:pt x="1" y="5151"/>
                        </a:lnTo>
                        <a:cubicBezTo>
                          <a:pt x="1" y="5809"/>
                          <a:pt x="527" y="6335"/>
                          <a:pt x="1166" y="6335"/>
                        </a:cubicBezTo>
                        <a:cubicBezTo>
                          <a:pt x="1824" y="6335"/>
                          <a:pt x="2369" y="5809"/>
                          <a:pt x="2369" y="5151"/>
                        </a:cubicBezTo>
                        <a:lnTo>
                          <a:pt x="2369" y="1185"/>
                        </a:lnTo>
                        <a:cubicBezTo>
                          <a:pt x="2369" y="395"/>
                          <a:pt x="1777" y="1"/>
                          <a:pt x="1185" y="1"/>
                        </a:cubicBezTo>
                        <a:close/>
                      </a:path>
                    </a:pathLst>
                  </a:custGeom>
                  <a:solidFill>
                    <a:srgbClr val="ECD1A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598" name="Google Shape;598;p34"/>
                  <p:cNvGrpSpPr/>
                  <p:nvPr/>
                </p:nvGrpSpPr>
                <p:grpSpPr>
                  <a:xfrm>
                    <a:off x="673942" y="-2473448"/>
                    <a:ext cx="1515466" cy="1442844"/>
                    <a:chOff x="4667448" y="3884574"/>
                    <a:chExt cx="428594" cy="397697"/>
                  </a:xfrm>
                </p:grpSpPr>
                <p:sp>
                  <p:nvSpPr>
                    <p:cNvPr id="599" name="Google Shape;599;p34"/>
                    <p:cNvSpPr/>
                    <p:nvPr/>
                  </p:nvSpPr>
                  <p:spPr>
                    <a:xfrm>
                      <a:off x="4684586" y="3884574"/>
                      <a:ext cx="390638" cy="288297"/>
                    </a:xfrm>
                    <a:custGeom>
                      <a:rect b="b" l="l" r="r" t="t"/>
                      <a:pathLst>
                        <a:path extrusionOk="0" h="16133" w="21860">
                          <a:moveTo>
                            <a:pt x="7819" y="1"/>
                          </a:moveTo>
                          <a:cubicBezTo>
                            <a:pt x="3496" y="1"/>
                            <a:pt x="0" y="3497"/>
                            <a:pt x="0" y="7801"/>
                          </a:cubicBezTo>
                          <a:lnTo>
                            <a:pt x="0" y="13214"/>
                          </a:lnTo>
                          <a:cubicBezTo>
                            <a:pt x="0" y="15601"/>
                            <a:pt x="1075" y="16132"/>
                            <a:pt x="2770" y="16132"/>
                          </a:cubicBezTo>
                          <a:cubicBezTo>
                            <a:pt x="4131" y="16132"/>
                            <a:pt x="5893" y="15789"/>
                            <a:pt x="7819" y="15789"/>
                          </a:cubicBezTo>
                          <a:lnTo>
                            <a:pt x="14041" y="15789"/>
                          </a:lnTo>
                          <a:cubicBezTo>
                            <a:pt x="15966" y="15789"/>
                            <a:pt x="17728" y="16132"/>
                            <a:pt x="19090" y="16132"/>
                          </a:cubicBezTo>
                          <a:cubicBezTo>
                            <a:pt x="20785" y="16132"/>
                            <a:pt x="21859" y="15601"/>
                            <a:pt x="21859" y="13214"/>
                          </a:cubicBezTo>
                          <a:lnTo>
                            <a:pt x="21859" y="7801"/>
                          </a:lnTo>
                          <a:cubicBezTo>
                            <a:pt x="21859" y="3497"/>
                            <a:pt x="18363" y="1"/>
                            <a:pt x="14041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00" name="Google Shape;600;p34"/>
                    <p:cNvSpPr/>
                    <p:nvPr/>
                  </p:nvSpPr>
                  <p:spPr>
                    <a:xfrm>
                      <a:off x="4707084" y="3955786"/>
                      <a:ext cx="347643" cy="326485"/>
                    </a:xfrm>
                    <a:custGeom>
                      <a:rect b="b" l="l" r="r" t="t"/>
                      <a:pathLst>
                        <a:path extrusionOk="0" h="18270" w="19454">
                          <a:moveTo>
                            <a:pt x="5433" y="0"/>
                          </a:moveTo>
                          <a:cubicBezTo>
                            <a:pt x="2425" y="0"/>
                            <a:pt x="1" y="2425"/>
                            <a:pt x="1" y="5451"/>
                          </a:cubicBezTo>
                          <a:lnTo>
                            <a:pt x="1" y="12819"/>
                          </a:lnTo>
                          <a:cubicBezTo>
                            <a:pt x="1" y="15845"/>
                            <a:pt x="2425" y="18270"/>
                            <a:pt x="5433" y="18270"/>
                          </a:cubicBezTo>
                          <a:lnTo>
                            <a:pt x="14022" y="18270"/>
                          </a:lnTo>
                          <a:cubicBezTo>
                            <a:pt x="17029" y="18270"/>
                            <a:pt x="19454" y="15845"/>
                            <a:pt x="19454" y="12819"/>
                          </a:cubicBezTo>
                          <a:lnTo>
                            <a:pt x="19454" y="5451"/>
                          </a:lnTo>
                          <a:cubicBezTo>
                            <a:pt x="19454" y="2425"/>
                            <a:pt x="17029" y="0"/>
                            <a:pt x="14022" y="0"/>
                          </a:cubicBezTo>
                          <a:close/>
                        </a:path>
                      </a:pathLst>
                    </a:custGeom>
                    <a:solidFill>
                      <a:srgbClr val="ECD1AE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01" name="Google Shape;601;p34"/>
                    <p:cNvSpPr/>
                    <p:nvPr/>
                  </p:nvSpPr>
                  <p:spPr>
                    <a:xfrm>
                      <a:off x="4876366" y="4168707"/>
                      <a:ext cx="20711" cy="15154"/>
                    </a:xfrm>
                    <a:custGeom>
                      <a:rect b="b" l="l" r="r" t="t"/>
                      <a:pathLst>
                        <a:path extrusionOk="0" h="848" w="1159">
                          <a:moveTo>
                            <a:pt x="992" y="0"/>
                          </a:moveTo>
                          <a:cubicBezTo>
                            <a:pt x="939" y="0"/>
                            <a:pt x="887" y="29"/>
                            <a:pt x="865" y="96"/>
                          </a:cubicBezTo>
                          <a:cubicBezTo>
                            <a:pt x="793" y="383"/>
                            <a:pt x="516" y="567"/>
                            <a:pt x="230" y="567"/>
                          </a:cubicBezTo>
                          <a:cubicBezTo>
                            <a:pt x="216" y="567"/>
                            <a:pt x="202" y="566"/>
                            <a:pt x="188" y="566"/>
                          </a:cubicBezTo>
                          <a:cubicBezTo>
                            <a:pt x="182" y="565"/>
                            <a:pt x="177" y="565"/>
                            <a:pt x="171" y="565"/>
                          </a:cubicBezTo>
                          <a:cubicBezTo>
                            <a:pt x="1" y="565"/>
                            <a:pt x="7" y="829"/>
                            <a:pt x="188" y="847"/>
                          </a:cubicBezTo>
                          <a:lnTo>
                            <a:pt x="188" y="829"/>
                          </a:lnTo>
                          <a:cubicBezTo>
                            <a:pt x="214" y="831"/>
                            <a:pt x="240" y="832"/>
                            <a:pt x="266" y="832"/>
                          </a:cubicBezTo>
                          <a:cubicBezTo>
                            <a:pt x="667" y="832"/>
                            <a:pt x="1023" y="560"/>
                            <a:pt x="1147" y="171"/>
                          </a:cubicBezTo>
                          <a:cubicBezTo>
                            <a:pt x="1158" y="68"/>
                            <a:pt x="1073" y="0"/>
                            <a:pt x="992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02" name="Google Shape;602;p34"/>
                    <p:cNvSpPr/>
                    <p:nvPr/>
                  </p:nvSpPr>
                  <p:spPr>
                    <a:xfrm>
                      <a:off x="4923490" y="4068081"/>
                      <a:ext cx="40190" cy="18210"/>
                    </a:xfrm>
                    <a:custGeom>
                      <a:rect b="b" l="l" r="r" t="t"/>
                      <a:pathLst>
                        <a:path extrusionOk="0" h="1019" w="2249">
                          <a:moveTo>
                            <a:pt x="1112" y="0"/>
                          </a:moveTo>
                          <a:cubicBezTo>
                            <a:pt x="745" y="0"/>
                            <a:pt x="379" y="170"/>
                            <a:pt x="145" y="520"/>
                          </a:cubicBezTo>
                          <a:cubicBezTo>
                            <a:pt x="1" y="730"/>
                            <a:pt x="195" y="931"/>
                            <a:pt x="390" y="931"/>
                          </a:cubicBezTo>
                          <a:cubicBezTo>
                            <a:pt x="474" y="931"/>
                            <a:pt x="558" y="893"/>
                            <a:pt x="615" y="802"/>
                          </a:cubicBezTo>
                          <a:cubicBezTo>
                            <a:pt x="737" y="628"/>
                            <a:pt x="924" y="542"/>
                            <a:pt x="1110" y="542"/>
                          </a:cubicBezTo>
                          <a:cubicBezTo>
                            <a:pt x="1325" y="542"/>
                            <a:pt x="1538" y="656"/>
                            <a:pt x="1649" y="877"/>
                          </a:cubicBezTo>
                          <a:cubicBezTo>
                            <a:pt x="1701" y="977"/>
                            <a:pt x="1785" y="1018"/>
                            <a:pt x="1869" y="1018"/>
                          </a:cubicBezTo>
                          <a:cubicBezTo>
                            <a:pt x="2057" y="1018"/>
                            <a:pt x="2248" y="816"/>
                            <a:pt x="2119" y="596"/>
                          </a:cubicBezTo>
                          <a:lnTo>
                            <a:pt x="2138" y="596"/>
                          </a:lnTo>
                          <a:cubicBezTo>
                            <a:pt x="1912" y="203"/>
                            <a:pt x="1512" y="0"/>
                            <a:pt x="1112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03" name="Google Shape;603;p34"/>
                    <p:cNvSpPr/>
                    <p:nvPr/>
                  </p:nvSpPr>
                  <p:spPr>
                    <a:xfrm>
                      <a:off x="4865144" y="4109861"/>
                      <a:ext cx="27699" cy="49696"/>
                    </a:xfrm>
                    <a:custGeom>
                      <a:rect b="b" l="l" r="r" t="t"/>
                      <a:pathLst>
                        <a:path extrusionOk="0" h="2781" w="1550">
                          <a:moveTo>
                            <a:pt x="1049" y="1"/>
                          </a:moveTo>
                          <a:cubicBezTo>
                            <a:pt x="967" y="1"/>
                            <a:pt x="892" y="52"/>
                            <a:pt x="910" y="156"/>
                          </a:cubicBezTo>
                          <a:lnTo>
                            <a:pt x="1004" y="1227"/>
                          </a:lnTo>
                          <a:cubicBezTo>
                            <a:pt x="1036" y="1495"/>
                            <a:pt x="1081" y="2476"/>
                            <a:pt x="640" y="2476"/>
                          </a:cubicBezTo>
                          <a:cubicBezTo>
                            <a:pt x="555" y="2476"/>
                            <a:pt x="452" y="2440"/>
                            <a:pt x="328" y="2355"/>
                          </a:cubicBezTo>
                          <a:cubicBezTo>
                            <a:pt x="298" y="2337"/>
                            <a:pt x="268" y="2329"/>
                            <a:pt x="240" y="2329"/>
                          </a:cubicBezTo>
                          <a:cubicBezTo>
                            <a:pt x="95" y="2329"/>
                            <a:pt x="1" y="2545"/>
                            <a:pt x="159" y="2656"/>
                          </a:cubicBezTo>
                          <a:cubicBezTo>
                            <a:pt x="286" y="2741"/>
                            <a:pt x="429" y="2780"/>
                            <a:pt x="570" y="2780"/>
                          </a:cubicBezTo>
                          <a:cubicBezTo>
                            <a:pt x="866" y="2780"/>
                            <a:pt x="1153" y="2604"/>
                            <a:pt x="1268" y="2299"/>
                          </a:cubicBezTo>
                          <a:cubicBezTo>
                            <a:pt x="1549" y="1678"/>
                            <a:pt x="1305" y="795"/>
                            <a:pt x="1230" y="156"/>
                          </a:cubicBezTo>
                          <a:cubicBezTo>
                            <a:pt x="1221" y="52"/>
                            <a:pt x="1131" y="1"/>
                            <a:pt x="1049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04" name="Google Shape;604;p34"/>
                    <p:cNvSpPr/>
                    <p:nvPr/>
                  </p:nvSpPr>
                  <p:spPr>
                    <a:xfrm>
                      <a:off x="4798185" y="4106234"/>
                      <a:ext cx="39314" cy="17352"/>
                    </a:xfrm>
                    <a:custGeom>
                      <a:rect b="b" l="l" r="r" t="t"/>
                      <a:pathLst>
                        <a:path extrusionOk="0" h="971" w="2200">
                          <a:moveTo>
                            <a:pt x="1111" y="1"/>
                          </a:moveTo>
                          <a:cubicBezTo>
                            <a:pt x="742" y="1"/>
                            <a:pt x="373" y="175"/>
                            <a:pt x="147" y="528"/>
                          </a:cubicBezTo>
                          <a:cubicBezTo>
                            <a:pt x="0" y="727"/>
                            <a:pt x="192" y="927"/>
                            <a:pt x="391" y="927"/>
                          </a:cubicBezTo>
                          <a:cubicBezTo>
                            <a:pt x="473" y="927"/>
                            <a:pt x="556" y="893"/>
                            <a:pt x="616" y="810"/>
                          </a:cubicBezTo>
                          <a:cubicBezTo>
                            <a:pt x="732" y="615"/>
                            <a:pt x="923" y="520"/>
                            <a:pt x="1114" y="520"/>
                          </a:cubicBezTo>
                          <a:cubicBezTo>
                            <a:pt x="1327" y="520"/>
                            <a:pt x="1541" y="638"/>
                            <a:pt x="1650" y="866"/>
                          </a:cubicBezTo>
                          <a:cubicBezTo>
                            <a:pt x="1712" y="939"/>
                            <a:pt x="1788" y="970"/>
                            <a:pt x="1862" y="970"/>
                          </a:cubicBezTo>
                          <a:cubicBezTo>
                            <a:pt x="2037" y="970"/>
                            <a:pt x="2199" y="796"/>
                            <a:pt x="2120" y="584"/>
                          </a:cubicBezTo>
                          <a:lnTo>
                            <a:pt x="2120" y="584"/>
                          </a:lnTo>
                          <a:lnTo>
                            <a:pt x="2120" y="603"/>
                          </a:lnTo>
                          <a:cubicBezTo>
                            <a:pt x="1906" y="203"/>
                            <a:pt x="1509" y="1"/>
                            <a:pt x="1111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05" name="Google Shape;605;p34"/>
                    <p:cNvSpPr/>
                    <p:nvPr/>
                  </p:nvSpPr>
                  <p:spPr>
                    <a:xfrm>
                      <a:off x="4793968" y="4068546"/>
                      <a:ext cx="44711" cy="17941"/>
                    </a:xfrm>
                    <a:custGeom>
                      <a:rect b="b" l="l" r="r" t="t"/>
                      <a:pathLst>
                        <a:path extrusionOk="0" h="1004" w="2502">
                          <a:moveTo>
                            <a:pt x="1993" y="0"/>
                          </a:moveTo>
                          <a:cubicBezTo>
                            <a:pt x="1971" y="0"/>
                            <a:pt x="1948" y="2"/>
                            <a:pt x="1924" y="6"/>
                          </a:cubicBezTo>
                          <a:lnTo>
                            <a:pt x="458" y="288"/>
                          </a:lnTo>
                          <a:cubicBezTo>
                            <a:pt x="0" y="343"/>
                            <a:pt x="59" y="1003"/>
                            <a:pt x="497" y="1003"/>
                          </a:cubicBezTo>
                          <a:cubicBezTo>
                            <a:pt x="508" y="1003"/>
                            <a:pt x="521" y="1003"/>
                            <a:pt x="533" y="1002"/>
                          </a:cubicBezTo>
                          <a:lnTo>
                            <a:pt x="608" y="1002"/>
                          </a:lnTo>
                          <a:lnTo>
                            <a:pt x="2055" y="720"/>
                          </a:lnTo>
                          <a:cubicBezTo>
                            <a:pt x="2501" y="631"/>
                            <a:pt x="2406" y="0"/>
                            <a:pt x="1993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06" name="Google Shape;606;p34"/>
                    <p:cNvSpPr/>
                    <p:nvPr/>
                  </p:nvSpPr>
                  <p:spPr>
                    <a:xfrm>
                      <a:off x="4667448" y="4103482"/>
                      <a:ext cx="80969" cy="73749"/>
                    </a:xfrm>
                    <a:custGeom>
                      <a:rect b="b" l="l" r="r" t="t"/>
                      <a:pathLst>
                        <a:path extrusionOk="0" h="4127" w="4531">
                          <a:moveTo>
                            <a:pt x="2266" y="1"/>
                          </a:moveTo>
                          <a:cubicBezTo>
                            <a:pt x="1739" y="1"/>
                            <a:pt x="1213" y="203"/>
                            <a:pt x="809" y="607"/>
                          </a:cubicBezTo>
                          <a:cubicBezTo>
                            <a:pt x="1" y="1415"/>
                            <a:pt x="1" y="2731"/>
                            <a:pt x="809" y="3520"/>
                          </a:cubicBezTo>
                          <a:cubicBezTo>
                            <a:pt x="1213" y="3924"/>
                            <a:pt x="1739" y="4126"/>
                            <a:pt x="2266" y="4126"/>
                          </a:cubicBezTo>
                          <a:cubicBezTo>
                            <a:pt x="2792" y="4126"/>
                            <a:pt x="3318" y="3924"/>
                            <a:pt x="3722" y="3520"/>
                          </a:cubicBezTo>
                          <a:cubicBezTo>
                            <a:pt x="4530" y="2731"/>
                            <a:pt x="4530" y="1415"/>
                            <a:pt x="3722" y="607"/>
                          </a:cubicBezTo>
                          <a:cubicBezTo>
                            <a:pt x="3318" y="203"/>
                            <a:pt x="2792" y="1"/>
                            <a:pt x="2266" y="1"/>
                          </a:cubicBezTo>
                          <a:close/>
                        </a:path>
                      </a:pathLst>
                    </a:custGeom>
                    <a:solidFill>
                      <a:srgbClr val="ECD1AE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07" name="Google Shape;607;p34"/>
                    <p:cNvSpPr/>
                    <p:nvPr/>
                  </p:nvSpPr>
                  <p:spPr>
                    <a:xfrm>
                      <a:off x="5013733" y="4103446"/>
                      <a:ext cx="82309" cy="73857"/>
                    </a:xfrm>
                    <a:custGeom>
                      <a:rect b="b" l="l" r="r" t="t"/>
                      <a:pathLst>
                        <a:path extrusionOk="0" h="4133" w="4606">
                          <a:moveTo>
                            <a:pt x="2305" y="0"/>
                          </a:moveTo>
                          <a:cubicBezTo>
                            <a:pt x="1411" y="0"/>
                            <a:pt x="584" y="593"/>
                            <a:pt x="320" y="1492"/>
                          </a:cubicBezTo>
                          <a:cubicBezTo>
                            <a:pt x="1" y="2582"/>
                            <a:pt x="621" y="3729"/>
                            <a:pt x="1711" y="4048"/>
                          </a:cubicBezTo>
                          <a:cubicBezTo>
                            <a:pt x="1909" y="4105"/>
                            <a:pt x="2107" y="4132"/>
                            <a:pt x="2302" y="4132"/>
                          </a:cubicBezTo>
                          <a:cubicBezTo>
                            <a:pt x="3202" y="4132"/>
                            <a:pt x="4024" y="3554"/>
                            <a:pt x="4286" y="2658"/>
                          </a:cubicBezTo>
                          <a:cubicBezTo>
                            <a:pt x="4606" y="1549"/>
                            <a:pt x="3967" y="402"/>
                            <a:pt x="2877" y="83"/>
                          </a:cubicBezTo>
                          <a:cubicBezTo>
                            <a:pt x="2686" y="27"/>
                            <a:pt x="2494" y="0"/>
                            <a:pt x="2305" y="0"/>
                          </a:cubicBezTo>
                          <a:close/>
                        </a:path>
                      </a:pathLst>
                    </a:custGeom>
                    <a:solidFill>
                      <a:srgbClr val="ECD1AE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08" name="Google Shape;608;p34"/>
                    <p:cNvSpPr/>
                    <p:nvPr/>
                  </p:nvSpPr>
                  <p:spPr>
                    <a:xfrm>
                      <a:off x="5050116" y="4120691"/>
                      <a:ext cx="24768" cy="40011"/>
                    </a:xfrm>
                    <a:custGeom>
                      <a:rect b="b" l="l" r="r" t="t"/>
                      <a:pathLst>
                        <a:path extrusionOk="0" h="2239" w="1386">
                          <a:moveTo>
                            <a:pt x="258" y="1"/>
                          </a:moveTo>
                          <a:cubicBezTo>
                            <a:pt x="164" y="1"/>
                            <a:pt x="89" y="76"/>
                            <a:pt x="89" y="189"/>
                          </a:cubicBezTo>
                          <a:cubicBezTo>
                            <a:pt x="89" y="283"/>
                            <a:pt x="164" y="358"/>
                            <a:pt x="258" y="358"/>
                          </a:cubicBezTo>
                          <a:cubicBezTo>
                            <a:pt x="1273" y="358"/>
                            <a:pt x="1273" y="1862"/>
                            <a:pt x="258" y="1862"/>
                          </a:cubicBezTo>
                          <a:cubicBezTo>
                            <a:pt x="247" y="1860"/>
                            <a:pt x="236" y="1859"/>
                            <a:pt x="226" y="1859"/>
                          </a:cubicBezTo>
                          <a:cubicBezTo>
                            <a:pt x="0" y="1859"/>
                            <a:pt x="5" y="2238"/>
                            <a:pt x="241" y="2238"/>
                          </a:cubicBezTo>
                          <a:cubicBezTo>
                            <a:pt x="247" y="2238"/>
                            <a:pt x="252" y="2238"/>
                            <a:pt x="258" y="2238"/>
                          </a:cubicBezTo>
                          <a:cubicBezTo>
                            <a:pt x="878" y="2219"/>
                            <a:pt x="1386" y="1730"/>
                            <a:pt x="1386" y="1110"/>
                          </a:cubicBezTo>
                          <a:cubicBezTo>
                            <a:pt x="1386" y="508"/>
                            <a:pt x="878" y="1"/>
                            <a:pt x="258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09" name="Google Shape;609;p34"/>
                    <p:cNvSpPr/>
                    <p:nvPr/>
                  </p:nvSpPr>
                  <p:spPr>
                    <a:xfrm>
                      <a:off x="5050116" y="4137488"/>
                      <a:ext cx="19389" cy="23213"/>
                    </a:xfrm>
                    <a:custGeom>
                      <a:rect b="b" l="l" r="r" t="t"/>
                      <a:pathLst>
                        <a:path extrusionOk="0" h="1299" w="1085">
                          <a:moveTo>
                            <a:pt x="258" y="1"/>
                          </a:moveTo>
                          <a:cubicBezTo>
                            <a:pt x="164" y="1"/>
                            <a:pt x="89" y="76"/>
                            <a:pt x="89" y="170"/>
                          </a:cubicBezTo>
                          <a:cubicBezTo>
                            <a:pt x="89" y="283"/>
                            <a:pt x="164" y="358"/>
                            <a:pt x="258" y="358"/>
                          </a:cubicBezTo>
                          <a:cubicBezTo>
                            <a:pt x="615" y="395"/>
                            <a:pt x="615" y="884"/>
                            <a:pt x="258" y="922"/>
                          </a:cubicBezTo>
                          <a:cubicBezTo>
                            <a:pt x="247" y="920"/>
                            <a:pt x="236" y="919"/>
                            <a:pt x="226" y="919"/>
                          </a:cubicBezTo>
                          <a:cubicBezTo>
                            <a:pt x="0" y="919"/>
                            <a:pt x="5" y="1298"/>
                            <a:pt x="241" y="1298"/>
                          </a:cubicBezTo>
                          <a:cubicBezTo>
                            <a:pt x="247" y="1298"/>
                            <a:pt x="252" y="1298"/>
                            <a:pt x="258" y="1298"/>
                          </a:cubicBezTo>
                          <a:cubicBezTo>
                            <a:pt x="1085" y="1241"/>
                            <a:pt x="1085" y="38"/>
                            <a:pt x="258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10" name="Google Shape;610;p34"/>
                    <p:cNvSpPr/>
                    <p:nvPr/>
                  </p:nvSpPr>
                  <p:spPr>
                    <a:xfrm>
                      <a:off x="4681887" y="4120691"/>
                      <a:ext cx="30254" cy="39993"/>
                    </a:xfrm>
                    <a:custGeom>
                      <a:rect b="b" l="l" r="r" t="t"/>
                      <a:pathLst>
                        <a:path extrusionOk="0" h="2238" w="1693">
                          <a:moveTo>
                            <a:pt x="1486" y="1"/>
                          </a:moveTo>
                          <a:cubicBezTo>
                            <a:pt x="1" y="1"/>
                            <a:pt x="1" y="2238"/>
                            <a:pt x="1486" y="2238"/>
                          </a:cubicBezTo>
                          <a:cubicBezTo>
                            <a:pt x="1693" y="2200"/>
                            <a:pt x="1693" y="1881"/>
                            <a:pt x="1486" y="1862"/>
                          </a:cubicBezTo>
                          <a:cubicBezTo>
                            <a:pt x="471" y="1862"/>
                            <a:pt x="471" y="358"/>
                            <a:pt x="1486" y="358"/>
                          </a:cubicBezTo>
                          <a:cubicBezTo>
                            <a:pt x="1580" y="358"/>
                            <a:pt x="1655" y="283"/>
                            <a:pt x="1655" y="189"/>
                          </a:cubicBezTo>
                          <a:cubicBezTo>
                            <a:pt x="1655" y="76"/>
                            <a:pt x="1580" y="1"/>
                            <a:pt x="1486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11" name="Google Shape;611;p34"/>
                    <p:cNvSpPr/>
                    <p:nvPr/>
                  </p:nvSpPr>
                  <p:spPr>
                    <a:xfrm>
                      <a:off x="4692198" y="4137470"/>
                      <a:ext cx="19943" cy="23231"/>
                    </a:xfrm>
                    <a:custGeom>
                      <a:rect b="b" l="l" r="r" t="t"/>
                      <a:pathLst>
                        <a:path extrusionOk="0" h="1300" w="1116">
                          <a:moveTo>
                            <a:pt x="855" y="0"/>
                          </a:moveTo>
                          <a:cubicBezTo>
                            <a:pt x="0" y="0"/>
                            <a:pt x="6" y="1299"/>
                            <a:pt x="872" y="1299"/>
                          </a:cubicBezTo>
                          <a:cubicBezTo>
                            <a:pt x="884" y="1299"/>
                            <a:pt x="897" y="1299"/>
                            <a:pt x="909" y="1299"/>
                          </a:cubicBezTo>
                          <a:cubicBezTo>
                            <a:pt x="1116" y="1261"/>
                            <a:pt x="1116" y="942"/>
                            <a:pt x="909" y="923"/>
                          </a:cubicBezTo>
                          <a:cubicBezTo>
                            <a:pt x="897" y="924"/>
                            <a:pt x="886" y="924"/>
                            <a:pt x="874" y="924"/>
                          </a:cubicBezTo>
                          <a:cubicBezTo>
                            <a:pt x="507" y="924"/>
                            <a:pt x="507" y="357"/>
                            <a:pt x="874" y="357"/>
                          </a:cubicBezTo>
                          <a:cubicBezTo>
                            <a:pt x="886" y="357"/>
                            <a:pt x="897" y="358"/>
                            <a:pt x="909" y="359"/>
                          </a:cubicBezTo>
                          <a:cubicBezTo>
                            <a:pt x="1003" y="359"/>
                            <a:pt x="1078" y="284"/>
                            <a:pt x="1078" y="171"/>
                          </a:cubicBezTo>
                          <a:cubicBezTo>
                            <a:pt x="1078" y="77"/>
                            <a:pt x="1003" y="2"/>
                            <a:pt x="909" y="2"/>
                          </a:cubicBezTo>
                          <a:cubicBezTo>
                            <a:pt x="891" y="1"/>
                            <a:pt x="873" y="0"/>
                            <a:pt x="855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12" name="Google Shape;612;p34"/>
                    <p:cNvSpPr/>
                    <p:nvPr/>
                  </p:nvSpPr>
                  <p:spPr>
                    <a:xfrm>
                      <a:off x="4689625" y="3906072"/>
                      <a:ext cx="372161" cy="159561"/>
                    </a:xfrm>
                    <a:custGeom>
                      <a:rect b="b" l="l" r="r" t="t"/>
                      <a:pathLst>
                        <a:path extrusionOk="0" h="8929" w="20826">
                          <a:moveTo>
                            <a:pt x="12368" y="1"/>
                          </a:moveTo>
                          <a:cubicBezTo>
                            <a:pt x="4906" y="1"/>
                            <a:pt x="3120" y="1298"/>
                            <a:pt x="3120" y="1298"/>
                          </a:cubicBezTo>
                          <a:cubicBezTo>
                            <a:pt x="3252" y="1580"/>
                            <a:pt x="3383" y="1861"/>
                            <a:pt x="3553" y="2125"/>
                          </a:cubicBezTo>
                          <a:cubicBezTo>
                            <a:pt x="0" y="4888"/>
                            <a:pt x="357" y="8440"/>
                            <a:pt x="357" y="8440"/>
                          </a:cubicBezTo>
                          <a:cubicBezTo>
                            <a:pt x="2669" y="8045"/>
                            <a:pt x="3872" y="5357"/>
                            <a:pt x="4455" y="3365"/>
                          </a:cubicBezTo>
                          <a:cubicBezTo>
                            <a:pt x="5827" y="5000"/>
                            <a:pt x="8383" y="6974"/>
                            <a:pt x="12706" y="6974"/>
                          </a:cubicBezTo>
                          <a:cubicBezTo>
                            <a:pt x="19999" y="6974"/>
                            <a:pt x="20826" y="8929"/>
                            <a:pt x="20826" y="8929"/>
                          </a:cubicBezTo>
                          <a:cubicBezTo>
                            <a:pt x="20826" y="8929"/>
                            <a:pt x="19848" y="1"/>
                            <a:pt x="12368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13" name="Google Shape;613;p34"/>
                    <p:cNvSpPr/>
                    <p:nvPr/>
                  </p:nvSpPr>
                  <p:spPr>
                    <a:xfrm>
                      <a:off x="4908604" y="4098585"/>
                      <a:ext cx="73249" cy="66405"/>
                    </a:xfrm>
                    <a:custGeom>
                      <a:rect b="b" l="l" r="r" t="t"/>
                      <a:pathLst>
                        <a:path extrusionOk="0" h="3716" w="4099">
                          <a:moveTo>
                            <a:pt x="2037" y="1"/>
                          </a:moveTo>
                          <a:cubicBezTo>
                            <a:pt x="1190" y="1"/>
                            <a:pt x="438" y="577"/>
                            <a:pt x="245" y="1426"/>
                          </a:cubicBezTo>
                          <a:cubicBezTo>
                            <a:pt x="1" y="2422"/>
                            <a:pt x="621" y="3418"/>
                            <a:pt x="1617" y="3663"/>
                          </a:cubicBezTo>
                          <a:cubicBezTo>
                            <a:pt x="1764" y="3699"/>
                            <a:pt x="1911" y="3716"/>
                            <a:pt x="2056" y="3716"/>
                          </a:cubicBezTo>
                          <a:cubicBezTo>
                            <a:pt x="2891" y="3716"/>
                            <a:pt x="3646" y="3140"/>
                            <a:pt x="3854" y="2291"/>
                          </a:cubicBezTo>
                          <a:cubicBezTo>
                            <a:pt x="4098" y="1276"/>
                            <a:pt x="3478" y="279"/>
                            <a:pt x="2482" y="54"/>
                          </a:cubicBezTo>
                          <a:cubicBezTo>
                            <a:pt x="2332" y="18"/>
                            <a:pt x="2183" y="1"/>
                            <a:pt x="2037" y="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14" name="Google Shape;614;p34"/>
                    <p:cNvSpPr/>
                    <p:nvPr/>
                  </p:nvSpPr>
                  <p:spPr>
                    <a:xfrm>
                      <a:off x="4923061" y="4099872"/>
                      <a:ext cx="59793" cy="63492"/>
                    </a:xfrm>
                    <a:custGeom>
                      <a:rect b="b" l="l" r="r" t="t"/>
                      <a:pathLst>
                        <a:path extrusionOk="0" h="3553" w="3346">
                          <a:moveTo>
                            <a:pt x="1786" y="1"/>
                          </a:moveTo>
                          <a:cubicBezTo>
                            <a:pt x="1710" y="19"/>
                            <a:pt x="1616" y="57"/>
                            <a:pt x="1541" y="95"/>
                          </a:cubicBezTo>
                          <a:cubicBezTo>
                            <a:pt x="0" y="809"/>
                            <a:pt x="150" y="3064"/>
                            <a:pt x="1786" y="3553"/>
                          </a:cubicBezTo>
                          <a:cubicBezTo>
                            <a:pt x="1861" y="3534"/>
                            <a:pt x="1936" y="3497"/>
                            <a:pt x="2011" y="3459"/>
                          </a:cubicBezTo>
                          <a:cubicBezTo>
                            <a:pt x="2951" y="3027"/>
                            <a:pt x="3346" y="1937"/>
                            <a:pt x="2932" y="997"/>
                          </a:cubicBezTo>
                          <a:cubicBezTo>
                            <a:pt x="2707" y="527"/>
                            <a:pt x="2293" y="151"/>
                            <a:pt x="1786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615" name="Google Shape;615;p34"/>
              <p:cNvGrpSpPr/>
              <p:nvPr/>
            </p:nvGrpSpPr>
            <p:grpSpPr>
              <a:xfrm>
                <a:off x="-1842863" y="1028767"/>
                <a:ext cx="1828805" cy="4114653"/>
                <a:chOff x="-2642959" y="360509"/>
                <a:chExt cx="1759820" cy="4002970"/>
              </a:xfrm>
            </p:grpSpPr>
            <p:grpSp>
              <p:nvGrpSpPr>
                <p:cNvPr id="616" name="Google Shape;616;p34"/>
                <p:cNvGrpSpPr/>
                <p:nvPr/>
              </p:nvGrpSpPr>
              <p:grpSpPr>
                <a:xfrm>
                  <a:off x="-2642959" y="360509"/>
                  <a:ext cx="1759820" cy="4002970"/>
                  <a:chOff x="-2642959" y="360509"/>
                  <a:chExt cx="1759820" cy="4002970"/>
                </a:xfrm>
              </p:grpSpPr>
              <p:sp>
                <p:nvSpPr>
                  <p:cNvPr id="617" name="Google Shape;617;p34"/>
                  <p:cNvSpPr/>
                  <p:nvPr/>
                </p:nvSpPr>
                <p:spPr>
                  <a:xfrm>
                    <a:off x="-1670701" y="3326601"/>
                    <a:ext cx="184903" cy="989633"/>
                  </a:xfrm>
                  <a:custGeom>
                    <a:rect b="b" l="l" r="r" t="t"/>
                    <a:pathLst>
                      <a:path extrusionOk="0" h="14577" w="2745">
                        <a:moveTo>
                          <a:pt x="1366" y="1"/>
                        </a:moveTo>
                        <a:cubicBezTo>
                          <a:pt x="696" y="1"/>
                          <a:pt x="29" y="443"/>
                          <a:pt x="1" y="1326"/>
                        </a:cubicBezTo>
                        <a:lnTo>
                          <a:pt x="1" y="13186"/>
                        </a:lnTo>
                        <a:cubicBezTo>
                          <a:pt x="1" y="13956"/>
                          <a:pt x="602" y="14577"/>
                          <a:pt x="1373" y="14577"/>
                        </a:cubicBezTo>
                        <a:cubicBezTo>
                          <a:pt x="2125" y="14577"/>
                          <a:pt x="2745" y="13956"/>
                          <a:pt x="2745" y="13186"/>
                        </a:cubicBezTo>
                        <a:lnTo>
                          <a:pt x="2745" y="1326"/>
                        </a:lnTo>
                        <a:cubicBezTo>
                          <a:pt x="2707" y="443"/>
                          <a:pt x="2035" y="1"/>
                          <a:pt x="1366" y="1"/>
                        </a:cubicBezTo>
                        <a:close/>
                      </a:path>
                    </a:pathLst>
                  </a:custGeom>
                  <a:solidFill>
                    <a:srgbClr val="C9975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8" name="Google Shape;618;p34"/>
                  <p:cNvSpPr/>
                  <p:nvPr/>
                </p:nvSpPr>
                <p:spPr>
                  <a:xfrm>
                    <a:off x="-2037807" y="3323411"/>
                    <a:ext cx="184903" cy="992823"/>
                  </a:xfrm>
                  <a:custGeom>
                    <a:rect b="b" l="l" r="r" t="t"/>
                    <a:pathLst>
                      <a:path extrusionOk="0" h="14624" w="2745">
                        <a:moveTo>
                          <a:pt x="1372" y="1"/>
                        </a:moveTo>
                        <a:cubicBezTo>
                          <a:pt x="620" y="1"/>
                          <a:pt x="0" y="602"/>
                          <a:pt x="0" y="1373"/>
                        </a:cubicBezTo>
                        <a:lnTo>
                          <a:pt x="0" y="13233"/>
                        </a:lnTo>
                        <a:cubicBezTo>
                          <a:pt x="0" y="14003"/>
                          <a:pt x="620" y="14624"/>
                          <a:pt x="1372" y="14624"/>
                        </a:cubicBezTo>
                        <a:cubicBezTo>
                          <a:pt x="2143" y="14624"/>
                          <a:pt x="2744" y="13985"/>
                          <a:pt x="2744" y="13233"/>
                        </a:cubicBezTo>
                        <a:lnTo>
                          <a:pt x="2744" y="1373"/>
                        </a:lnTo>
                        <a:cubicBezTo>
                          <a:pt x="2744" y="602"/>
                          <a:pt x="2124" y="1"/>
                          <a:pt x="1372" y="1"/>
                        </a:cubicBezTo>
                        <a:close/>
                      </a:path>
                    </a:pathLst>
                  </a:custGeom>
                  <a:solidFill>
                    <a:srgbClr val="C9975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9" name="Google Shape;619;p34"/>
                  <p:cNvSpPr/>
                  <p:nvPr/>
                </p:nvSpPr>
                <p:spPr>
                  <a:xfrm>
                    <a:off x="-2544547" y="3169573"/>
                    <a:ext cx="122124" cy="211342"/>
                  </a:xfrm>
                  <a:custGeom>
                    <a:rect b="b" l="l" r="r" t="t"/>
                    <a:pathLst>
                      <a:path extrusionOk="0" h="3113" w="1813">
                        <a:moveTo>
                          <a:pt x="1135" y="1"/>
                        </a:moveTo>
                        <a:cubicBezTo>
                          <a:pt x="972" y="1"/>
                          <a:pt x="811" y="85"/>
                          <a:pt x="719" y="293"/>
                        </a:cubicBezTo>
                        <a:cubicBezTo>
                          <a:pt x="625" y="538"/>
                          <a:pt x="550" y="744"/>
                          <a:pt x="494" y="970"/>
                        </a:cubicBezTo>
                        <a:cubicBezTo>
                          <a:pt x="419" y="1177"/>
                          <a:pt x="362" y="1402"/>
                          <a:pt x="306" y="1609"/>
                        </a:cubicBezTo>
                        <a:cubicBezTo>
                          <a:pt x="193" y="2060"/>
                          <a:pt x="99" y="2492"/>
                          <a:pt x="24" y="2925"/>
                        </a:cubicBezTo>
                        <a:cubicBezTo>
                          <a:pt x="1" y="3040"/>
                          <a:pt x="84" y="3113"/>
                          <a:pt x="169" y="3113"/>
                        </a:cubicBezTo>
                        <a:cubicBezTo>
                          <a:pt x="222" y="3113"/>
                          <a:pt x="277" y="3084"/>
                          <a:pt x="306" y="3019"/>
                        </a:cubicBezTo>
                        <a:cubicBezTo>
                          <a:pt x="494" y="2624"/>
                          <a:pt x="682" y="2229"/>
                          <a:pt x="888" y="1853"/>
                        </a:cubicBezTo>
                        <a:cubicBezTo>
                          <a:pt x="982" y="1665"/>
                          <a:pt x="1095" y="1459"/>
                          <a:pt x="1208" y="1289"/>
                        </a:cubicBezTo>
                        <a:cubicBezTo>
                          <a:pt x="1302" y="1102"/>
                          <a:pt x="1433" y="895"/>
                          <a:pt x="1527" y="763"/>
                        </a:cubicBezTo>
                        <a:lnTo>
                          <a:pt x="1546" y="744"/>
                        </a:lnTo>
                        <a:cubicBezTo>
                          <a:pt x="1813" y="364"/>
                          <a:pt x="1472" y="1"/>
                          <a:pt x="1135" y="1"/>
                        </a:cubicBezTo>
                        <a:close/>
                      </a:path>
                    </a:pathLst>
                  </a:custGeom>
                  <a:solidFill>
                    <a:srgbClr val="C9975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0" name="Google Shape;620;p34"/>
                  <p:cNvSpPr/>
                  <p:nvPr/>
                </p:nvSpPr>
                <p:spPr>
                  <a:xfrm>
                    <a:off x="-2642959" y="3076564"/>
                    <a:ext cx="174530" cy="201294"/>
                  </a:xfrm>
                  <a:custGeom>
                    <a:rect b="b" l="l" r="r" t="t"/>
                    <a:pathLst>
                      <a:path extrusionOk="0" h="2965" w="2591">
                        <a:moveTo>
                          <a:pt x="1942" y="1"/>
                        </a:moveTo>
                        <a:cubicBezTo>
                          <a:pt x="1800" y="1"/>
                          <a:pt x="1657" y="69"/>
                          <a:pt x="1560" y="235"/>
                        </a:cubicBezTo>
                        <a:lnTo>
                          <a:pt x="19" y="2753"/>
                        </a:lnTo>
                        <a:cubicBezTo>
                          <a:pt x="0" y="2810"/>
                          <a:pt x="0" y="2866"/>
                          <a:pt x="38" y="2923"/>
                        </a:cubicBezTo>
                        <a:cubicBezTo>
                          <a:pt x="75" y="2951"/>
                          <a:pt x="117" y="2965"/>
                          <a:pt x="157" y="2965"/>
                        </a:cubicBezTo>
                        <a:cubicBezTo>
                          <a:pt x="197" y="2965"/>
                          <a:pt x="235" y="2951"/>
                          <a:pt x="263" y="2923"/>
                        </a:cubicBezTo>
                        <a:lnTo>
                          <a:pt x="2293" y="818"/>
                        </a:lnTo>
                        <a:lnTo>
                          <a:pt x="2293" y="799"/>
                        </a:lnTo>
                        <a:cubicBezTo>
                          <a:pt x="2331" y="780"/>
                          <a:pt x="2349" y="761"/>
                          <a:pt x="2368" y="724"/>
                        </a:cubicBezTo>
                        <a:cubicBezTo>
                          <a:pt x="2590" y="358"/>
                          <a:pt x="2267" y="1"/>
                          <a:pt x="1942" y="1"/>
                        </a:cubicBezTo>
                        <a:close/>
                      </a:path>
                    </a:pathLst>
                  </a:custGeom>
                  <a:solidFill>
                    <a:srgbClr val="C9975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1" name="Google Shape;621;p34"/>
                  <p:cNvSpPr/>
                  <p:nvPr/>
                </p:nvSpPr>
                <p:spPr>
                  <a:xfrm>
                    <a:off x="-2630699" y="3146491"/>
                    <a:ext cx="144555" cy="183031"/>
                  </a:xfrm>
                  <a:custGeom>
                    <a:rect b="b" l="l" r="r" t="t"/>
                    <a:pathLst>
                      <a:path extrusionOk="0" h="2696" w="2146">
                        <a:moveTo>
                          <a:pt x="1548" y="0"/>
                        </a:moveTo>
                        <a:cubicBezTo>
                          <a:pt x="1369" y="0"/>
                          <a:pt x="1193" y="94"/>
                          <a:pt x="1115" y="314"/>
                        </a:cubicBezTo>
                        <a:cubicBezTo>
                          <a:pt x="1058" y="464"/>
                          <a:pt x="965" y="671"/>
                          <a:pt x="889" y="859"/>
                        </a:cubicBezTo>
                        <a:cubicBezTo>
                          <a:pt x="795" y="1028"/>
                          <a:pt x="720" y="1216"/>
                          <a:pt x="626" y="1404"/>
                        </a:cubicBezTo>
                        <a:cubicBezTo>
                          <a:pt x="438" y="1761"/>
                          <a:pt x="250" y="2118"/>
                          <a:pt x="44" y="2494"/>
                        </a:cubicBezTo>
                        <a:cubicBezTo>
                          <a:pt x="0" y="2595"/>
                          <a:pt x="89" y="2695"/>
                          <a:pt x="192" y="2695"/>
                        </a:cubicBezTo>
                        <a:cubicBezTo>
                          <a:pt x="224" y="2695"/>
                          <a:pt x="257" y="2685"/>
                          <a:pt x="288" y="2663"/>
                        </a:cubicBezTo>
                        <a:cubicBezTo>
                          <a:pt x="570" y="2363"/>
                          <a:pt x="852" y="2062"/>
                          <a:pt x="1134" y="1742"/>
                        </a:cubicBezTo>
                        <a:cubicBezTo>
                          <a:pt x="1265" y="1592"/>
                          <a:pt x="1397" y="1442"/>
                          <a:pt x="1528" y="1272"/>
                        </a:cubicBezTo>
                        <a:cubicBezTo>
                          <a:pt x="1660" y="1103"/>
                          <a:pt x="1792" y="953"/>
                          <a:pt x="1942" y="746"/>
                        </a:cubicBezTo>
                        <a:lnTo>
                          <a:pt x="1961" y="746"/>
                        </a:lnTo>
                        <a:cubicBezTo>
                          <a:pt x="1979" y="709"/>
                          <a:pt x="1998" y="671"/>
                          <a:pt x="2017" y="633"/>
                        </a:cubicBezTo>
                        <a:cubicBezTo>
                          <a:pt x="2146" y="258"/>
                          <a:pt x="1844" y="0"/>
                          <a:pt x="1548" y="0"/>
                        </a:cubicBezTo>
                        <a:close/>
                      </a:path>
                    </a:pathLst>
                  </a:custGeom>
                  <a:solidFill>
                    <a:srgbClr val="C9975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2" name="Google Shape;622;p34"/>
                  <p:cNvSpPr/>
                  <p:nvPr/>
                </p:nvSpPr>
                <p:spPr>
                  <a:xfrm>
                    <a:off x="-2591092" y="3202296"/>
                    <a:ext cx="97066" cy="173934"/>
                  </a:xfrm>
                  <a:custGeom>
                    <a:rect b="b" l="l" r="r" t="t"/>
                    <a:pathLst>
                      <a:path extrusionOk="0" h="2562" w="1441">
                        <a:moveTo>
                          <a:pt x="919" y="0"/>
                        </a:moveTo>
                        <a:cubicBezTo>
                          <a:pt x="705" y="0"/>
                          <a:pt x="496" y="131"/>
                          <a:pt x="470" y="413"/>
                        </a:cubicBezTo>
                        <a:cubicBezTo>
                          <a:pt x="452" y="544"/>
                          <a:pt x="414" y="732"/>
                          <a:pt x="377" y="883"/>
                        </a:cubicBezTo>
                        <a:cubicBezTo>
                          <a:pt x="358" y="1052"/>
                          <a:pt x="320" y="1221"/>
                          <a:pt x="283" y="1371"/>
                        </a:cubicBezTo>
                        <a:cubicBezTo>
                          <a:pt x="207" y="1710"/>
                          <a:pt x="113" y="2048"/>
                          <a:pt x="38" y="2368"/>
                        </a:cubicBezTo>
                        <a:cubicBezTo>
                          <a:pt x="0" y="2481"/>
                          <a:pt x="90" y="2561"/>
                          <a:pt x="181" y="2561"/>
                        </a:cubicBezTo>
                        <a:cubicBezTo>
                          <a:pt x="226" y="2561"/>
                          <a:pt x="271" y="2542"/>
                          <a:pt x="301" y="2499"/>
                        </a:cubicBezTo>
                        <a:cubicBezTo>
                          <a:pt x="489" y="2198"/>
                          <a:pt x="677" y="1916"/>
                          <a:pt x="846" y="1616"/>
                        </a:cubicBezTo>
                        <a:lnTo>
                          <a:pt x="1110" y="1165"/>
                        </a:lnTo>
                        <a:cubicBezTo>
                          <a:pt x="1204" y="995"/>
                          <a:pt x="1279" y="864"/>
                          <a:pt x="1354" y="676"/>
                        </a:cubicBezTo>
                        <a:lnTo>
                          <a:pt x="1373" y="676"/>
                        </a:lnTo>
                        <a:cubicBezTo>
                          <a:pt x="1391" y="620"/>
                          <a:pt x="1391" y="563"/>
                          <a:pt x="1410" y="526"/>
                        </a:cubicBezTo>
                        <a:cubicBezTo>
                          <a:pt x="1441" y="187"/>
                          <a:pt x="1176" y="0"/>
                          <a:pt x="919" y="0"/>
                        </a:cubicBezTo>
                        <a:close/>
                      </a:path>
                    </a:pathLst>
                  </a:custGeom>
                  <a:solidFill>
                    <a:srgbClr val="C9975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3" name="Google Shape;623;p34"/>
                  <p:cNvSpPr/>
                  <p:nvPr/>
                </p:nvSpPr>
                <p:spPr>
                  <a:xfrm>
                    <a:off x="-2458126" y="3114039"/>
                    <a:ext cx="63992" cy="236257"/>
                  </a:xfrm>
                  <a:custGeom>
                    <a:rect b="b" l="l" r="r" t="t"/>
                    <a:pathLst>
                      <a:path extrusionOk="0" h="3480" w="950">
                        <a:moveTo>
                          <a:pt x="479" y="0"/>
                        </a:moveTo>
                        <a:cubicBezTo>
                          <a:pt x="246" y="0"/>
                          <a:pt x="9" y="155"/>
                          <a:pt x="0" y="472"/>
                        </a:cubicBezTo>
                        <a:cubicBezTo>
                          <a:pt x="0" y="735"/>
                          <a:pt x="19" y="942"/>
                          <a:pt x="19" y="1205"/>
                        </a:cubicBezTo>
                        <a:cubicBezTo>
                          <a:pt x="19" y="1450"/>
                          <a:pt x="38" y="1675"/>
                          <a:pt x="57" y="1920"/>
                        </a:cubicBezTo>
                        <a:cubicBezTo>
                          <a:pt x="94" y="2408"/>
                          <a:pt x="132" y="2878"/>
                          <a:pt x="188" y="3348"/>
                        </a:cubicBezTo>
                        <a:cubicBezTo>
                          <a:pt x="207" y="3423"/>
                          <a:pt x="263" y="3480"/>
                          <a:pt x="338" y="3480"/>
                        </a:cubicBezTo>
                        <a:cubicBezTo>
                          <a:pt x="414" y="3480"/>
                          <a:pt x="489" y="3423"/>
                          <a:pt x="508" y="3348"/>
                        </a:cubicBezTo>
                        <a:cubicBezTo>
                          <a:pt x="545" y="2878"/>
                          <a:pt x="602" y="2408"/>
                          <a:pt x="677" y="1938"/>
                        </a:cubicBezTo>
                        <a:cubicBezTo>
                          <a:pt x="714" y="1732"/>
                          <a:pt x="752" y="1487"/>
                          <a:pt x="790" y="1262"/>
                        </a:cubicBezTo>
                        <a:cubicBezTo>
                          <a:pt x="827" y="1036"/>
                          <a:pt x="884" y="792"/>
                          <a:pt x="940" y="585"/>
                        </a:cubicBezTo>
                        <a:cubicBezTo>
                          <a:pt x="940" y="547"/>
                          <a:pt x="940" y="510"/>
                          <a:pt x="940" y="472"/>
                        </a:cubicBezTo>
                        <a:cubicBezTo>
                          <a:pt x="949" y="160"/>
                          <a:pt x="716" y="0"/>
                          <a:pt x="479" y="0"/>
                        </a:cubicBezTo>
                        <a:close/>
                      </a:path>
                    </a:pathLst>
                  </a:custGeom>
                  <a:solidFill>
                    <a:srgbClr val="C9975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4" name="Google Shape;624;p34"/>
                  <p:cNvSpPr/>
                  <p:nvPr/>
                </p:nvSpPr>
                <p:spPr>
                  <a:xfrm>
                    <a:off x="-2573377" y="3071541"/>
                    <a:ext cx="187463" cy="164905"/>
                  </a:xfrm>
                  <a:custGeom>
                    <a:rect b="b" l="l" r="r" t="t"/>
                    <a:pathLst>
                      <a:path extrusionOk="0" h="2429" w="2783">
                        <a:moveTo>
                          <a:pt x="1389" y="1"/>
                        </a:moveTo>
                        <a:cubicBezTo>
                          <a:pt x="961" y="1"/>
                          <a:pt x="545" y="236"/>
                          <a:pt x="339" y="647"/>
                        </a:cubicBezTo>
                        <a:cubicBezTo>
                          <a:pt x="1" y="1230"/>
                          <a:pt x="226" y="1982"/>
                          <a:pt x="828" y="2282"/>
                        </a:cubicBezTo>
                        <a:cubicBezTo>
                          <a:pt x="1008" y="2381"/>
                          <a:pt x="1205" y="2428"/>
                          <a:pt x="1399" y="2428"/>
                        </a:cubicBezTo>
                        <a:cubicBezTo>
                          <a:pt x="1833" y="2428"/>
                          <a:pt x="2255" y="2196"/>
                          <a:pt x="2463" y="1794"/>
                        </a:cubicBezTo>
                        <a:cubicBezTo>
                          <a:pt x="2782" y="1211"/>
                          <a:pt x="2576" y="459"/>
                          <a:pt x="1974" y="159"/>
                        </a:cubicBezTo>
                        <a:cubicBezTo>
                          <a:pt x="1790" y="51"/>
                          <a:pt x="1588" y="1"/>
                          <a:pt x="1389" y="1"/>
                        </a:cubicBezTo>
                        <a:close/>
                      </a:path>
                    </a:pathLst>
                  </a:custGeom>
                  <a:solidFill>
                    <a:srgbClr val="C9975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5" name="Google Shape;625;p34"/>
                  <p:cNvSpPr/>
                  <p:nvPr/>
                </p:nvSpPr>
                <p:spPr>
                  <a:xfrm>
                    <a:off x="-2561993" y="2636776"/>
                    <a:ext cx="317872" cy="578287"/>
                  </a:xfrm>
                  <a:custGeom>
                    <a:rect b="b" l="l" r="r" t="t"/>
                    <a:pathLst>
                      <a:path extrusionOk="0" h="8518" w="4719">
                        <a:moveTo>
                          <a:pt x="3398" y="0"/>
                        </a:moveTo>
                        <a:cubicBezTo>
                          <a:pt x="2897" y="0"/>
                          <a:pt x="2430" y="330"/>
                          <a:pt x="2294" y="830"/>
                        </a:cubicBezTo>
                        <a:lnTo>
                          <a:pt x="245" y="6995"/>
                        </a:lnTo>
                        <a:cubicBezTo>
                          <a:pt x="1" y="7747"/>
                          <a:pt x="565" y="8517"/>
                          <a:pt x="1354" y="8517"/>
                        </a:cubicBezTo>
                        <a:cubicBezTo>
                          <a:pt x="1843" y="8517"/>
                          <a:pt x="2294" y="8198"/>
                          <a:pt x="2444" y="7728"/>
                        </a:cubicBezTo>
                        <a:lnTo>
                          <a:pt x="4474" y="1544"/>
                        </a:lnTo>
                        <a:cubicBezTo>
                          <a:pt x="4719" y="943"/>
                          <a:pt x="4380" y="266"/>
                          <a:pt x="3760" y="59"/>
                        </a:cubicBezTo>
                        <a:cubicBezTo>
                          <a:pt x="3640" y="19"/>
                          <a:pt x="3518" y="0"/>
                          <a:pt x="3398" y="0"/>
                        </a:cubicBezTo>
                        <a:close/>
                      </a:path>
                    </a:pathLst>
                  </a:custGeom>
                  <a:solidFill>
                    <a:srgbClr val="C9975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6" name="Google Shape;626;p34"/>
                  <p:cNvSpPr/>
                  <p:nvPr/>
                </p:nvSpPr>
                <p:spPr>
                  <a:xfrm>
                    <a:off x="-2423975" y="1943489"/>
                    <a:ext cx="412580" cy="851748"/>
                  </a:xfrm>
                  <a:custGeom>
                    <a:rect b="b" l="l" r="r" t="t"/>
                    <a:pathLst>
                      <a:path extrusionOk="0" h="12546" w="6125">
                        <a:moveTo>
                          <a:pt x="4676" y="1"/>
                        </a:moveTo>
                        <a:cubicBezTo>
                          <a:pt x="4227" y="1"/>
                          <a:pt x="3783" y="250"/>
                          <a:pt x="3609" y="836"/>
                        </a:cubicBezTo>
                        <a:lnTo>
                          <a:pt x="245" y="11023"/>
                        </a:lnTo>
                        <a:cubicBezTo>
                          <a:pt x="1" y="11775"/>
                          <a:pt x="546" y="12546"/>
                          <a:pt x="1335" y="12546"/>
                        </a:cubicBezTo>
                        <a:cubicBezTo>
                          <a:pt x="1843" y="12546"/>
                          <a:pt x="2275" y="12226"/>
                          <a:pt x="2425" y="11756"/>
                        </a:cubicBezTo>
                        <a:lnTo>
                          <a:pt x="5790" y="1550"/>
                        </a:lnTo>
                        <a:cubicBezTo>
                          <a:pt x="6125" y="637"/>
                          <a:pt x="5393" y="1"/>
                          <a:pt x="4676" y="1"/>
                        </a:cubicBezTo>
                        <a:close/>
                      </a:path>
                    </a:pathLst>
                  </a:custGeom>
                  <a:solidFill>
                    <a:srgbClr val="C9975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7" name="Google Shape;627;p34"/>
                  <p:cNvSpPr/>
                  <p:nvPr/>
                </p:nvSpPr>
                <p:spPr>
                  <a:xfrm>
                    <a:off x="-2292288" y="1925362"/>
                    <a:ext cx="296317" cy="422004"/>
                  </a:xfrm>
                  <a:custGeom>
                    <a:rect b="b" l="l" r="r" t="t"/>
                    <a:pathLst>
                      <a:path extrusionOk="0" h="6216" w="4399">
                        <a:moveTo>
                          <a:pt x="2775" y="1"/>
                        </a:moveTo>
                        <a:cubicBezTo>
                          <a:pt x="2152" y="1"/>
                          <a:pt x="1574" y="403"/>
                          <a:pt x="1391" y="1028"/>
                        </a:cubicBezTo>
                        <a:lnTo>
                          <a:pt x="0" y="5332"/>
                        </a:lnTo>
                        <a:lnTo>
                          <a:pt x="2707" y="6215"/>
                        </a:lnTo>
                        <a:lnTo>
                          <a:pt x="4117" y="1911"/>
                        </a:lnTo>
                        <a:cubicBezTo>
                          <a:pt x="4398" y="1141"/>
                          <a:pt x="3985" y="314"/>
                          <a:pt x="3214" y="69"/>
                        </a:cubicBezTo>
                        <a:cubicBezTo>
                          <a:pt x="3068" y="23"/>
                          <a:pt x="2920" y="1"/>
                          <a:pt x="2775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8" name="Google Shape;628;p34"/>
                  <p:cNvSpPr/>
                  <p:nvPr/>
                </p:nvSpPr>
                <p:spPr>
                  <a:xfrm>
                    <a:off x="-1104079" y="3169573"/>
                    <a:ext cx="121720" cy="211342"/>
                  </a:xfrm>
                  <a:custGeom>
                    <a:rect b="b" l="l" r="r" t="t"/>
                    <a:pathLst>
                      <a:path extrusionOk="0" h="3113" w="1807">
                        <a:moveTo>
                          <a:pt x="665" y="0"/>
                        </a:moveTo>
                        <a:cubicBezTo>
                          <a:pt x="328" y="0"/>
                          <a:pt x="1" y="396"/>
                          <a:pt x="272" y="763"/>
                        </a:cubicBezTo>
                        <a:cubicBezTo>
                          <a:pt x="366" y="914"/>
                          <a:pt x="498" y="1102"/>
                          <a:pt x="611" y="1289"/>
                        </a:cubicBezTo>
                        <a:cubicBezTo>
                          <a:pt x="723" y="1477"/>
                          <a:pt x="817" y="1665"/>
                          <a:pt x="930" y="1853"/>
                        </a:cubicBezTo>
                        <a:cubicBezTo>
                          <a:pt x="1118" y="2229"/>
                          <a:pt x="1325" y="2624"/>
                          <a:pt x="1513" y="3019"/>
                        </a:cubicBezTo>
                        <a:cubicBezTo>
                          <a:pt x="1542" y="3084"/>
                          <a:pt x="1593" y="3113"/>
                          <a:pt x="1645" y="3113"/>
                        </a:cubicBezTo>
                        <a:cubicBezTo>
                          <a:pt x="1726" y="3113"/>
                          <a:pt x="1806" y="3040"/>
                          <a:pt x="1795" y="2925"/>
                        </a:cubicBezTo>
                        <a:cubicBezTo>
                          <a:pt x="1701" y="2492"/>
                          <a:pt x="1607" y="2060"/>
                          <a:pt x="1494" y="1628"/>
                        </a:cubicBezTo>
                        <a:cubicBezTo>
                          <a:pt x="1438" y="1402"/>
                          <a:pt x="1400" y="1196"/>
                          <a:pt x="1325" y="970"/>
                        </a:cubicBezTo>
                        <a:cubicBezTo>
                          <a:pt x="1250" y="744"/>
                          <a:pt x="1175" y="538"/>
                          <a:pt x="1081" y="312"/>
                        </a:cubicBezTo>
                        <a:cubicBezTo>
                          <a:pt x="1081" y="275"/>
                          <a:pt x="1062" y="237"/>
                          <a:pt x="1024" y="199"/>
                        </a:cubicBezTo>
                        <a:cubicBezTo>
                          <a:pt x="925" y="59"/>
                          <a:pt x="794" y="0"/>
                          <a:pt x="665" y="0"/>
                        </a:cubicBezTo>
                        <a:close/>
                      </a:path>
                    </a:pathLst>
                  </a:custGeom>
                  <a:solidFill>
                    <a:srgbClr val="C9975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9" name="Google Shape;629;p34"/>
                  <p:cNvSpPr/>
                  <p:nvPr/>
                </p:nvSpPr>
                <p:spPr>
                  <a:xfrm>
                    <a:off x="-1061171" y="3077108"/>
                    <a:ext cx="178032" cy="201837"/>
                  </a:xfrm>
                  <a:custGeom>
                    <a:rect b="b" l="l" r="r" t="t"/>
                    <a:pathLst>
                      <a:path extrusionOk="0" h="2973" w="2643">
                        <a:moveTo>
                          <a:pt x="677" y="0"/>
                        </a:moveTo>
                        <a:cubicBezTo>
                          <a:pt x="317" y="0"/>
                          <a:pt x="1" y="465"/>
                          <a:pt x="331" y="810"/>
                        </a:cubicBezTo>
                        <a:lnTo>
                          <a:pt x="2361" y="2933"/>
                        </a:lnTo>
                        <a:cubicBezTo>
                          <a:pt x="2384" y="2957"/>
                          <a:pt x="2429" y="2973"/>
                          <a:pt x="2473" y="2973"/>
                        </a:cubicBezTo>
                        <a:cubicBezTo>
                          <a:pt x="2500" y="2973"/>
                          <a:pt x="2527" y="2967"/>
                          <a:pt x="2549" y="2952"/>
                        </a:cubicBezTo>
                        <a:cubicBezTo>
                          <a:pt x="2624" y="2896"/>
                          <a:pt x="2643" y="2802"/>
                          <a:pt x="2605" y="2745"/>
                        </a:cubicBezTo>
                        <a:lnTo>
                          <a:pt x="1064" y="227"/>
                        </a:lnTo>
                        <a:cubicBezTo>
                          <a:pt x="1045" y="189"/>
                          <a:pt x="1026" y="171"/>
                          <a:pt x="1007" y="152"/>
                        </a:cubicBezTo>
                        <a:cubicBezTo>
                          <a:pt x="905" y="45"/>
                          <a:pt x="789" y="0"/>
                          <a:pt x="677" y="0"/>
                        </a:cubicBezTo>
                        <a:close/>
                      </a:path>
                    </a:pathLst>
                  </a:custGeom>
                  <a:solidFill>
                    <a:srgbClr val="C9975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0" name="Google Shape;630;p34"/>
                  <p:cNvSpPr/>
                  <p:nvPr/>
                </p:nvSpPr>
                <p:spPr>
                  <a:xfrm>
                    <a:off x="-1043456" y="3147373"/>
                    <a:ext cx="147653" cy="183914"/>
                  </a:xfrm>
                  <a:custGeom>
                    <a:rect b="b" l="l" r="r" t="t"/>
                    <a:pathLst>
                      <a:path extrusionOk="0" h="2709" w="2192">
                        <a:moveTo>
                          <a:pt x="654" y="1"/>
                        </a:moveTo>
                        <a:cubicBezTo>
                          <a:pt x="320" y="1"/>
                          <a:pt x="1" y="376"/>
                          <a:pt x="256" y="752"/>
                        </a:cubicBezTo>
                        <a:cubicBezTo>
                          <a:pt x="387" y="940"/>
                          <a:pt x="519" y="1109"/>
                          <a:pt x="650" y="1259"/>
                        </a:cubicBezTo>
                        <a:cubicBezTo>
                          <a:pt x="782" y="1429"/>
                          <a:pt x="932" y="1579"/>
                          <a:pt x="1064" y="1729"/>
                        </a:cubicBezTo>
                        <a:cubicBezTo>
                          <a:pt x="1346" y="2049"/>
                          <a:pt x="1609" y="2368"/>
                          <a:pt x="1891" y="2669"/>
                        </a:cubicBezTo>
                        <a:cubicBezTo>
                          <a:pt x="1926" y="2692"/>
                          <a:pt x="1968" y="2708"/>
                          <a:pt x="2008" y="2708"/>
                        </a:cubicBezTo>
                        <a:cubicBezTo>
                          <a:pt x="2033" y="2708"/>
                          <a:pt x="2057" y="2702"/>
                          <a:pt x="2079" y="2688"/>
                        </a:cubicBezTo>
                        <a:cubicBezTo>
                          <a:pt x="2154" y="2650"/>
                          <a:pt x="2192" y="2556"/>
                          <a:pt x="2154" y="2481"/>
                        </a:cubicBezTo>
                        <a:cubicBezTo>
                          <a:pt x="1947" y="2124"/>
                          <a:pt x="1759" y="1767"/>
                          <a:pt x="1571" y="1391"/>
                        </a:cubicBezTo>
                        <a:cubicBezTo>
                          <a:pt x="1477" y="1203"/>
                          <a:pt x="1402" y="1034"/>
                          <a:pt x="1308" y="846"/>
                        </a:cubicBezTo>
                        <a:cubicBezTo>
                          <a:pt x="1214" y="658"/>
                          <a:pt x="1139" y="470"/>
                          <a:pt x="1083" y="301"/>
                        </a:cubicBezTo>
                        <a:cubicBezTo>
                          <a:pt x="1064" y="282"/>
                          <a:pt x="1045" y="244"/>
                          <a:pt x="1026" y="207"/>
                        </a:cubicBezTo>
                        <a:cubicBezTo>
                          <a:pt x="924" y="61"/>
                          <a:pt x="788" y="1"/>
                          <a:pt x="654" y="1"/>
                        </a:cubicBezTo>
                        <a:close/>
                      </a:path>
                    </a:pathLst>
                  </a:custGeom>
                  <a:solidFill>
                    <a:srgbClr val="C9975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1" name="Google Shape;631;p34"/>
                  <p:cNvSpPr/>
                  <p:nvPr/>
                </p:nvSpPr>
                <p:spPr>
                  <a:xfrm>
                    <a:off x="-1040357" y="3201888"/>
                    <a:ext cx="102791" cy="174409"/>
                  </a:xfrm>
                  <a:custGeom>
                    <a:rect b="b" l="l" r="r" t="t"/>
                    <a:pathLst>
                      <a:path extrusionOk="0" h="2569" w="1526">
                        <a:moveTo>
                          <a:pt x="618" y="1"/>
                        </a:moveTo>
                        <a:cubicBezTo>
                          <a:pt x="310" y="1"/>
                          <a:pt x="0" y="301"/>
                          <a:pt x="172" y="682"/>
                        </a:cubicBezTo>
                        <a:cubicBezTo>
                          <a:pt x="247" y="870"/>
                          <a:pt x="341" y="1020"/>
                          <a:pt x="416" y="1171"/>
                        </a:cubicBezTo>
                        <a:cubicBezTo>
                          <a:pt x="510" y="1321"/>
                          <a:pt x="586" y="1471"/>
                          <a:pt x="680" y="1622"/>
                        </a:cubicBezTo>
                        <a:cubicBezTo>
                          <a:pt x="849" y="1922"/>
                          <a:pt x="1037" y="2204"/>
                          <a:pt x="1225" y="2505"/>
                        </a:cubicBezTo>
                        <a:cubicBezTo>
                          <a:pt x="1253" y="2547"/>
                          <a:pt x="1302" y="2569"/>
                          <a:pt x="1349" y="2569"/>
                        </a:cubicBezTo>
                        <a:cubicBezTo>
                          <a:pt x="1364" y="2569"/>
                          <a:pt x="1380" y="2566"/>
                          <a:pt x="1394" y="2561"/>
                        </a:cubicBezTo>
                        <a:cubicBezTo>
                          <a:pt x="1469" y="2543"/>
                          <a:pt x="1525" y="2467"/>
                          <a:pt x="1507" y="2374"/>
                        </a:cubicBezTo>
                        <a:cubicBezTo>
                          <a:pt x="1431" y="2054"/>
                          <a:pt x="1337" y="1716"/>
                          <a:pt x="1262" y="1396"/>
                        </a:cubicBezTo>
                        <a:cubicBezTo>
                          <a:pt x="1225" y="1227"/>
                          <a:pt x="1187" y="1058"/>
                          <a:pt x="1168" y="907"/>
                        </a:cubicBezTo>
                        <a:cubicBezTo>
                          <a:pt x="1131" y="738"/>
                          <a:pt x="1093" y="569"/>
                          <a:pt x="1074" y="438"/>
                        </a:cubicBezTo>
                        <a:cubicBezTo>
                          <a:pt x="1074" y="381"/>
                          <a:pt x="1056" y="325"/>
                          <a:pt x="1037" y="287"/>
                        </a:cubicBezTo>
                        <a:cubicBezTo>
                          <a:pt x="946" y="85"/>
                          <a:pt x="782" y="1"/>
                          <a:pt x="618" y="1"/>
                        </a:cubicBezTo>
                        <a:close/>
                      </a:path>
                    </a:pathLst>
                  </a:custGeom>
                  <a:solidFill>
                    <a:srgbClr val="C9975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2" name="Google Shape;632;p34"/>
                  <p:cNvSpPr/>
                  <p:nvPr/>
                </p:nvSpPr>
                <p:spPr>
                  <a:xfrm>
                    <a:off x="-1137286" y="3114039"/>
                    <a:ext cx="68034" cy="236257"/>
                  </a:xfrm>
                  <a:custGeom>
                    <a:rect b="b" l="l" r="r" t="t"/>
                    <a:pathLst>
                      <a:path extrusionOk="0" h="3480" w="1010">
                        <a:moveTo>
                          <a:pt x="557" y="0"/>
                        </a:moveTo>
                        <a:cubicBezTo>
                          <a:pt x="280" y="0"/>
                          <a:pt x="1" y="222"/>
                          <a:pt x="89" y="585"/>
                        </a:cubicBezTo>
                        <a:cubicBezTo>
                          <a:pt x="145" y="792"/>
                          <a:pt x="183" y="1036"/>
                          <a:pt x="220" y="1262"/>
                        </a:cubicBezTo>
                        <a:cubicBezTo>
                          <a:pt x="277" y="1468"/>
                          <a:pt x="314" y="1713"/>
                          <a:pt x="352" y="1938"/>
                        </a:cubicBezTo>
                        <a:cubicBezTo>
                          <a:pt x="427" y="2408"/>
                          <a:pt x="483" y="2878"/>
                          <a:pt x="521" y="3348"/>
                        </a:cubicBezTo>
                        <a:cubicBezTo>
                          <a:pt x="521" y="3404"/>
                          <a:pt x="577" y="3461"/>
                          <a:pt x="653" y="3480"/>
                        </a:cubicBezTo>
                        <a:cubicBezTo>
                          <a:pt x="728" y="3480"/>
                          <a:pt x="803" y="3423"/>
                          <a:pt x="822" y="3348"/>
                        </a:cubicBezTo>
                        <a:cubicBezTo>
                          <a:pt x="897" y="2878"/>
                          <a:pt x="934" y="2389"/>
                          <a:pt x="972" y="1920"/>
                        </a:cubicBezTo>
                        <a:cubicBezTo>
                          <a:pt x="991" y="1675"/>
                          <a:pt x="1010" y="1431"/>
                          <a:pt x="1010" y="1205"/>
                        </a:cubicBezTo>
                        <a:lnTo>
                          <a:pt x="1010" y="472"/>
                        </a:lnTo>
                        <a:cubicBezTo>
                          <a:pt x="1010" y="435"/>
                          <a:pt x="1010" y="397"/>
                          <a:pt x="1010" y="360"/>
                        </a:cubicBezTo>
                        <a:cubicBezTo>
                          <a:pt x="947" y="111"/>
                          <a:pt x="753" y="0"/>
                          <a:pt x="557" y="0"/>
                        </a:cubicBezTo>
                        <a:close/>
                      </a:path>
                    </a:pathLst>
                  </a:custGeom>
                  <a:solidFill>
                    <a:srgbClr val="C9975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3" name="Google Shape;633;p34"/>
                  <p:cNvSpPr/>
                  <p:nvPr/>
                </p:nvSpPr>
                <p:spPr>
                  <a:xfrm>
                    <a:off x="-1142742" y="3071541"/>
                    <a:ext cx="187463" cy="165108"/>
                  </a:xfrm>
                  <a:custGeom>
                    <a:rect b="b" l="l" r="r" t="t"/>
                    <a:pathLst>
                      <a:path extrusionOk="0" h="2432" w="2783">
                        <a:moveTo>
                          <a:pt x="1412" y="1"/>
                        </a:moveTo>
                        <a:cubicBezTo>
                          <a:pt x="1214" y="1"/>
                          <a:pt x="1012" y="51"/>
                          <a:pt x="828" y="159"/>
                        </a:cubicBezTo>
                        <a:cubicBezTo>
                          <a:pt x="226" y="459"/>
                          <a:pt x="1" y="1211"/>
                          <a:pt x="320" y="1794"/>
                        </a:cubicBezTo>
                        <a:cubicBezTo>
                          <a:pt x="539" y="2205"/>
                          <a:pt x="959" y="2432"/>
                          <a:pt x="1390" y="2432"/>
                        </a:cubicBezTo>
                        <a:cubicBezTo>
                          <a:pt x="1589" y="2432"/>
                          <a:pt x="1790" y="2383"/>
                          <a:pt x="1974" y="2282"/>
                        </a:cubicBezTo>
                        <a:cubicBezTo>
                          <a:pt x="2576" y="1982"/>
                          <a:pt x="2782" y="1230"/>
                          <a:pt x="2463" y="647"/>
                        </a:cubicBezTo>
                        <a:cubicBezTo>
                          <a:pt x="2257" y="236"/>
                          <a:pt x="1841" y="1"/>
                          <a:pt x="1412" y="1"/>
                        </a:cubicBezTo>
                        <a:close/>
                      </a:path>
                    </a:pathLst>
                  </a:custGeom>
                  <a:solidFill>
                    <a:srgbClr val="C9975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4" name="Google Shape;634;p34"/>
                  <p:cNvSpPr/>
                  <p:nvPr/>
                </p:nvSpPr>
                <p:spPr>
                  <a:xfrm>
                    <a:off x="-1283253" y="2636776"/>
                    <a:ext cx="316592" cy="578287"/>
                  </a:xfrm>
                  <a:custGeom>
                    <a:rect b="b" l="l" r="r" t="t"/>
                    <a:pathLst>
                      <a:path extrusionOk="0" h="8518" w="4700">
                        <a:moveTo>
                          <a:pt x="1319" y="0"/>
                        </a:moveTo>
                        <a:cubicBezTo>
                          <a:pt x="1200" y="0"/>
                          <a:pt x="1079" y="19"/>
                          <a:pt x="959" y="59"/>
                        </a:cubicBezTo>
                        <a:cubicBezTo>
                          <a:pt x="339" y="266"/>
                          <a:pt x="0" y="943"/>
                          <a:pt x="245" y="1544"/>
                        </a:cubicBezTo>
                        <a:lnTo>
                          <a:pt x="2274" y="7728"/>
                        </a:lnTo>
                        <a:cubicBezTo>
                          <a:pt x="2425" y="8198"/>
                          <a:pt x="2876" y="8517"/>
                          <a:pt x="3365" y="8517"/>
                        </a:cubicBezTo>
                        <a:cubicBezTo>
                          <a:pt x="4154" y="8517"/>
                          <a:pt x="4699" y="7747"/>
                          <a:pt x="4455" y="6995"/>
                        </a:cubicBezTo>
                        <a:lnTo>
                          <a:pt x="2425" y="830"/>
                        </a:lnTo>
                        <a:cubicBezTo>
                          <a:pt x="2273" y="330"/>
                          <a:pt x="1816" y="0"/>
                          <a:pt x="1319" y="0"/>
                        </a:cubicBezTo>
                        <a:close/>
                      </a:path>
                    </a:pathLst>
                  </a:custGeom>
                  <a:solidFill>
                    <a:srgbClr val="C9975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5" name="Google Shape;635;p34"/>
                  <p:cNvSpPr/>
                  <p:nvPr/>
                </p:nvSpPr>
                <p:spPr>
                  <a:xfrm>
                    <a:off x="-1511397" y="1947901"/>
                    <a:ext cx="408000" cy="847335"/>
                  </a:xfrm>
                  <a:custGeom>
                    <a:rect b="b" l="l" r="r" t="t"/>
                    <a:pathLst>
                      <a:path extrusionOk="0" h="12481" w="6057">
                        <a:moveTo>
                          <a:pt x="1395" y="1"/>
                        </a:moveTo>
                        <a:cubicBezTo>
                          <a:pt x="701" y="1"/>
                          <a:pt x="0" y="603"/>
                          <a:pt x="267" y="1485"/>
                        </a:cubicBezTo>
                        <a:lnTo>
                          <a:pt x="3632" y="11691"/>
                        </a:lnTo>
                        <a:cubicBezTo>
                          <a:pt x="3782" y="12161"/>
                          <a:pt x="4214" y="12481"/>
                          <a:pt x="4722" y="12481"/>
                        </a:cubicBezTo>
                        <a:cubicBezTo>
                          <a:pt x="5492" y="12481"/>
                          <a:pt x="6056" y="11710"/>
                          <a:pt x="5812" y="10958"/>
                        </a:cubicBezTo>
                        <a:lnTo>
                          <a:pt x="2447" y="771"/>
                        </a:lnTo>
                        <a:cubicBezTo>
                          <a:pt x="2253" y="232"/>
                          <a:pt x="1826" y="1"/>
                          <a:pt x="1395" y="1"/>
                        </a:cubicBezTo>
                        <a:close/>
                      </a:path>
                    </a:pathLst>
                  </a:custGeom>
                  <a:solidFill>
                    <a:srgbClr val="C9975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6" name="Google Shape;636;p34"/>
                  <p:cNvSpPr/>
                  <p:nvPr/>
                </p:nvSpPr>
                <p:spPr>
                  <a:xfrm>
                    <a:off x="-1528911" y="1927806"/>
                    <a:ext cx="295104" cy="419560"/>
                  </a:xfrm>
                  <a:custGeom>
                    <a:rect b="b" l="l" r="r" t="t"/>
                    <a:pathLst>
                      <a:path extrusionOk="0" h="6180" w="4381">
                        <a:moveTo>
                          <a:pt x="1608" y="1"/>
                        </a:moveTo>
                        <a:cubicBezTo>
                          <a:pt x="1462" y="1"/>
                          <a:pt x="1313" y="23"/>
                          <a:pt x="1166" y="71"/>
                        </a:cubicBezTo>
                        <a:cubicBezTo>
                          <a:pt x="414" y="315"/>
                          <a:pt x="1" y="1123"/>
                          <a:pt x="245" y="1875"/>
                        </a:cubicBezTo>
                        <a:lnTo>
                          <a:pt x="1655" y="6179"/>
                        </a:lnTo>
                        <a:lnTo>
                          <a:pt x="4380" y="5296"/>
                        </a:lnTo>
                        <a:lnTo>
                          <a:pt x="2971" y="992"/>
                        </a:lnTo>
                        <a:cubicBezTo>
                          <a:pt x="2774" y="387"/>
                          <a:pt x="2212" y="1"/>
                          <a:pt x="160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7" name="Google Shape;637;p34"/>
                  <p:cNvSpPr/>
                  <p:nvPr/>
                </p:nvSpPr>
                <p:spPr>
                  <a:xfrm>
                    <a:off x="-1671914" y="2396379"/>
                    <a:ext cx="186116" cy="1113396"/>
                  </a:xfrm>
                  <a:custGeom>
                    <a:rect b="b" l="l" r="r" t="t"/>
                    <a:pathLst>
                      <a:path extrusionOk="0" h="16400" w="2763">
                        <a:moveTo>
                          <a:pt x="1384" y="1"/>
                        </a:moveTo>
                        <a:cubicBezTo>
                          <a:pt x="714" y="1"/>
                          <a:pt x="47" y="443"/>
                          <a:pt x="19" y="1326"/>
                        </a:cubicBezTo>
                        <a:lnTo>
                          <a:pt x="19" y="15028"/>
                        </a:lnTo>
                        <a:cubicBezTo>
                          <a:pt x="0" y="15780"/>
                          <a:pt x="620" y="16400"/>
                          <a:pt x="1391" y="16400"/>
                        </a:cubicBezTo>
                        <a:cubicBezTo>
                          <a:pt x="2143" y="16400"/>
                          <a:pt x="2763" y="15780"/>
                          <a:pt x="2763" y="15028"/>
                        </a:cubicBezTo>
                        <a:lnTo>
                          <a:pt x="2763" y="1326"/>
                        </a:lnTo>
                        <a:cubicBezTo>
                          <a:pt x="2725" y="443"/>
                          <a:pt x="2053" y="1"/>
                          <a:pt x="1384" y="1"/>
                        </a:cubicBezTo>
                        <a:close/>
                      </a:path>
                    </a:pathLst>
                  </a:custGeom>
                  <a:solidFill>
                    <a:srgbClr val="C9975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8" name="Google Shape;638;p34"/>
                  <p:cNvSpPr/>
                  <p:nvPr/>
                </p:nvSpPr>
                <p:spPr>
                  <a:xfrm>
                    <a:off x="-1756003" y="2486400"/>
                    <a:ext cx="279881" cy="533363"/>
                  </a:xfrm>
                  <a:custGeom>
                    <a:rect b="b" l="l" r="r" t="t"/>
                    <a:pathLst>
                      <a:path extrusionOk="0" h="7444" w="4155">
                        <a:moveTo>
                          <a:pt x="1" y="0"/>
                        </a:moveTo>
                        <a:lnTo>
                          <a:pt x="1" y="7443"/>
                        </a:lnTo>
                        <a:lnTo>
                          <a:pt x="4154" y="7443"/>
                        </a:lnTo>
                        <a:lnTo>
                          <a:pt x="415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9" name="Google Shape;639;p34"/>
                  <p:cNvSpPr/>
                  <p:nvPr/>
                </p:nvSpPr>
                <p:spPr>
                  <a:xfrm>
                    <a:off x="-1671914" y="4179633"/>
                    <a:ext cx="319084" cy="183846"/>
                  </a:xfrm>
                  <a:custGeom>
                    <a:rect b="b" l="l" r="r" t="t"/>
                    <a:pathLst>
                      <a:path extrusionOk="0" h="2708" w="4737">
                        <a:moveTo>
                          <a:pt x="0" y="1"/>
                        </a:moveTo>
                        <a:lnTo>
                          <a:pt x="0" y="2707"/>
                        </a:lnTo>
                        <a:lnTo>
                          <a:pt x="4736" y="2707"/>
                        </a:lnTo>
                        <a:lnTo>
                          <a:pt x="2782" y="1110"/>
                        </a:lnTo>
                        <a:lnTo>
                          <a:pt x="2782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0" name="Google Shape;640;p34"/>
                  <p:cNvSpPr/>
                  <p:nvPr/>
                </p:nvSpPr>
                <p:spPr>
                  <a:xfrm>
                    <a:off x="-1674473" y="4325120"/>
                    <a:ext cx="287492" cy="7739"/>
                  </a:xfrm>
                  <a:custGeom>
                    <a:rect b="b" l="l" r="r" t="t"/>
                    <a:pathLst>
                      <a:path extrusionOk="0" h="114" w="4268">
                        <a:moveTo>
                          <a:pt x="76" y="0"/>
                        </a:moveTo>
                        <a:cubicBezTo>
                          <a:pt x="0" y="0"/>
                          <a:pt x="0" y="113"/>
                          <a:pt x="76" y="113"/>
                        </a:cubicBezTo>
                        <a:lnTo>
                          <a:pt x="4192" y="113"/>
                        </a:lnTo>
                        <a:cubicBezTo>
                          <a:pt x="4267" y="113"/>
                          <a:pt x="4267" y="0"/>
                          <a:pt x="4192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1" name="Google Shape;641;p34"/>
                  <p:cNvSpPr/>
                  <p:nvPr/>
                </p:nvSpPr>
                <p:spPr>
                  <a:xfrm>
                    <a:off x="-1677033" y="4254923"/>
                    <a:ext cx="72277" cy="75629"/>
                  </a:xfrm>
                  <a:custGeom>
                    <a:rect b="b" l="l" r="r" t="t"/>
                    <a:pathLst>
                      <a:path extrusionOk="0" h="1114" w="1073">
                        <a:moveTo>
                          <a:pt x="76" y="1"/>
                        </a:moveTo>
                        <a:cubicBezTo>
                          <a:pt x="1" y="1"/>
                          <a:pt x="1" y="113"/>
                          <a:pt x="76" y="113"/>
                        </a:cubicBezTo>
                        <a:cubicBezTo>
                          <a:pt x="565" y="113"/>
                          <a:pt x="941" y="564"/>
                          <a:pt x="847" y="1053"/>
                        </a:cubicBezTo>
                        <a:cubicBezTo>
                          <a:pt x="835" y="1087"/>
                          <a:pt x="871" y="1114"/>
                          <a:pt x="906" y="1114"/>
                        </a:cubicBezTo>
                        <a:cubicBezTo>
                          <a:pt x="929" y="1114"/>
                          <a:pt x="952" y="1102"/>
                          <a:pt x="959" y="1072"/>
                        </a:cubicBezTo>
                        <a:cubicBezTo>
                          <a:pt x="1072" y="527"/>
                          <a:pt x="659" y="1"/>
                          <a:pt x="7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2" name="Google Shape;642;p34"/>
                  <p:cNvSpPr/>
                  <p:nvPr/>
                </p:nvSpPr>
                <p:spPr>
                  <a:xfrm>
                    <a:off x="-1525071" y="4231976"/>
                    <a:ext cx="44390" cy="7672"/>
                  </a:xfrm>
                  <a:custGeom>
                    <a:rect b="b" l="l" r="r" t="t"/>
                    <a:pathLst>
                      <a:path extrusionOk="0" h="113" w="659">
                        <a:moveTo>
                          <a:pt x="94" y="0"/>
                        </a:moveTo>
                        <a:cubicBezTo>
                          <a:pt x="0" y="0"/>
                          <a:pt x="0" y="113"/>
                          <a:pt x="94" y="113"/>
                        </a:cubicBezTo>
                        <a:lnTo>
                          <a:pt x="583" y="113"/>
                        </a:lnTo>
                        <a:cubicBezTo>
                          <a:pt x="658" y="113"/>
                          <a:pt x="658" y="0"/>
                          <a:pt x="58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3" name="Google Shape;643;p34"/>
                  <p:cNvSpPr/>
                  <p:nvPr/>
                </p:nvSpPr>
                <p:spPr>
                  <a:xfrm>
                    <a:off x="-1525071" y="4206450"/>
                    <a:ext cx="43110" cy="7739"/>
                  </a:xfrm>
                  <a:custGeom>
                    <a:rect b="b" l="l" r="r" t="t"/>
                    <a:pathLst>
                      <a:path extrusionOk="0" h="114" w="640">
                        <a:moveTo>
                          <a:pt x="94" y="0"/>
                        </a:moveTo>
                        <a:cubicBezTo>
                          <a:pt x="0" y="0"/>
                          <a:pt x="0" y="113"/>
                          <a:pt x="94" y="113"/>
                        </a:cubicBezTo>
                        <a:lnTo>
                          <a:pt x="564" y="113"/>
                        </a:lnTo>
                        <a:cubicBezTo>
                          <a:pt x="639" y="113"/>
                          <a:pt x="639" y="0"/>
                          <a:pt x="564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4" name="Google Shape;644;p34"/>
                  <p:cNvSpPr/>
                  <p:nvPr/>
                </p:nvSpPr>
                <p:spPr>
                  <a:xfrm>
                    <a:off x="-2037807" y="2393257"/>
                    <a:ext cx="184903" cy="1116519"/>
                  </a:xfrm>
                  <a:custGeom>
                    <a:rect b="b" l="l" r="r" t="t"/>
                    <a:pathLst>
                      <a:path extrusionOk="0" h="16446" w="2745">
                        <a:moveTo>
                          <a:pt x="1372" y="0"/>
                        </a:moveTo>
                        <a:cubicBezTo>
                          <a:pt x="620" y="0"/>
                          <a:pt x="0" y="620"/>
                          <a:pt x="0" y="1372"/>
                        </a:cubicBezTo>
                        <a:lnTo>
                          <a:pt x="0" y="15074"/>
                        </a:lnTo>
                        <a:cubicBezTo>
                          <a:pt x="0" y="15826"/>
                          <a:pt x="620" y="16446"/>
                          <a:pt x="1372" y="16446"/>
                        </a:cubicBezTo>
                        <a:cubicBezTo>
                          <a:pt x="2124" y="16446"/>
                          <a:pt x="2744" y="15826"/>
                          <a:pt x="2744" y="15074"/>
                        </a:cubicBezTo>
                        <a:lnTo>
                          <a:pt x="2744" y="1372"/>
                        </a:lnTo>
                        <a:cubicBezTo>
                          <a:pt x="2744" y="620"/>
                          <a:pt x="2124" y="0"/>
                          <a:pt x="1372" y="0"/>
                        </a:cubicBezTo>
                        <a:close/>
                      </a:path>
                    </a:pathLst>
                  </a:custGeom>
                  <a:solidFill>
                    <a:srgbClr val="C9975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5" name="Google Shape;645;p34"/>
                  <p:cNvSpPr/>
                  <p:nvPr/>
                </p:nvSpPr>
                <p:spPr>
                  <a:xfrm>
                    <a:off x="-2059544" y="2483813"/>
                    <a:ext cx="278601" cy="533363"/>
                  </a:xfrm>
                  <a:custGeom>
                    <a:rect b="b" l="l" r="r" t="t"/>
                    <a:pathLst>
                      <a:path extrusionOk="0" h="7444" w="4136">
                        <a:moveTo>
                          <a:pt x="1" y="0"/>
                        </a:moveTo>
                        <a:lnTo>
                          <a:pt x="1" y="7443"/>
                        </a:lnTo>
                        <a:lnTo>
                          <a:pt x="4136" y="7443"/>
                        </a:lnTo>
                        <a:lnTo>
                          <a:pt x="413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6" name="Google Shape;646;p34"/>
                  <p:cNvSpPr/>
                  <p:nvPr/>
                </p:nvSpPr>
                <p:spPr>
                  <a:xfrm>
                    <a:off x="-2170773" y="4179633"/>
                    <a:ext cx="319152" cy="183846"/>
                  </a:xfrm>
                  <a:custGeom>
                    <a:rect b="b" l="l" r="r" t="t"/>
                    <a:pathLst>
                      <a:path extrusionOk="0" h="2708" w="4738">
                        <a:moveTo>
                          <a:pt x="1955" y="1"/>
                        </a:moveTo>
                        <a:lnTo>
                          <a:pt x="1955" y="1110"/>
                        </a:lnTo>
                        <a:lnTo>
                          <a:pt x="1" y="2707"/>
                        </a:lnTo>
                        <a:lnTo>
                          <a:pt x="4737" y="2707"/>
                        </a:lnTo>
                        <a:lnTo>
                          <a:pt x="473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7" name="Google Shape;647;p34"/>
                  <p:cNvSpPr/>
                  <p:nvPr/>
                </p:nvSpPr>
                <p:spPr>
                  <a:xfrm>
                    <a:off x="-2135342" y="4325120"/>
                    <a:ext cx="286213" cy="7739"/>
                  </a:xfrm>
                  <a:custGeom>
                    <a:rect b="b" l="l" r="r" t="t"/>
                    <a:pathLst>
                      <a:path extrusionOk="0" h="114" w="4249">
                        <a:moveTo>
                          <a:pt x="76" y="0"/>
                        </a:moveTo>
                        <a:cubicBezTo>
                          <a:pt x="1" y="0"/>
                          <a:pt x="1" y="113"/>
                          <a:pt x="76" y="113"/>
                        </a:cubicBezTo>
                        <a:lnTo>
                          <a:pt x="4174" y="113"/>
                        </a:lnTo>
                        <a:cubicBezTo>
                          <a:pt x="4249" y="113"/>
                          <a:pt x="4249" y="0"/>
                          <a:pt x="4174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8" name="Google Shape;648;p34"/>
                  <p:cNvSpPr/>
                  <p:nvPr/>
                </p:nvSpPr>
                <p:spPr>
                  <a:xfrm>
                    <a:off x="-1918851" y="4254923"/>
                    <a:ext cx="72277" cy="76037"/>
                  </a:xfrm>
                  <a:custGeom>
                    <a:rect b="b" l="l" r="r" t="t"/>
                    <a:pathLst>
                      <a:path extrusionOk="0" h="1120" w="1073">
                        <a:moveTo>
                          <a:pt x="997" y="1"/>
                        </a:moveTo>
                        <a:cubicBezTo>
                          <a:pt x="433" y="1"/>
                          <a:pt x="1" y="527"/>
                          <a:pt x="114" y="1072"/>
                        </a:cubicBezTo>
                        <a:cubicBezTo>
                          <a:pt x="122" y="1105"/>
                          <a:pt x="148" y="1120"/>
                          <a:pt x="174" y="1120"/>
                        </a:cubicBezTo>
                        <a:cubicBezTo>
                          <a:pt x="206" y="1120"/>
                          <a:pt x="237" y="1095"/>
                          <a:pt x="227" y="1053"/>
                        </a:cubicBezTo>
                        <a:cubicBezTo>
                          <a:pt x="133" y="564"/>
                          <a:pt x="508" y="113"/>
                          <a:pt x="997" y="113"/>
                        </a:cubicBezTo>
                        <a:cubicBezTo>
                          <a:pt x="1072" y="113"/>
                          <a:pt x="1072" y="1"/>
                          <a:pt x="997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9" name="Google Shape;649;p34"/>
                  <p:cNvSpPr/>
                  <p:nvPr/>
                </p:nvSpPr>
                <p:spPr>
                  <a:xfrm>
                    <a:off x="-2044138" y="4231976"/>
                    <a:ext cx="44390" cy="7672"/>
                  </a:xfrm>
                  <a:custGeom>
                    <a:rect b="b" l="l" r="r" t="t"/>
                    <a:pathLst>
                      <a:path extrusionOk="0" h="113" w="659">
                        <a:moveTo>
                          <a:pt x="94" y="0"/>
                        </a:moveTo>
                        <a:cubicBezTo>
                          <a:pt x="0" y="0"/>
                          <a:pt x="0" y="113"/>
                          <a:pt x="94" y="113"/>
                        </a:cubicBezTo>
                        <a:lnTo>
                          <a:pt x="583" y="113"/>
                        </a:lnTo>
                        <a:cubicBezTo>
                          <a:pt x="658" y="113"/>
                          <a:pt x="658" y="0"/>
                          <a:pt x="58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0" name="Google Shape;650;p34"/>
                  <p:cNvSpPr/>
                  <p:nvPr/>
                </p:nvSpPr>
                <p:spPr>
                  <a:xfrm>
                    <a:off x="-2041646" y="4206450"/>
                    <a:ext cx="41898" cy="7739"/>
                  </a:xfrm>
                  <a:custGeom>
                    <a:rect b="b" l="l" r="r" t="t"/>
                    <a:pathLst>
                      <a:path extrusionOk="0" h="114" w="622">
                        <a:moveTo>
                          <a:pt x="95" y="0"/>
                        </a:moveTo>
                        <a:cubicBezTo>
                          <a:pt x="1" y="0"/>
                          <a:pt x="1" y="113"/>
                          <a:pt x="95" y="113"/>
                        </a:cubicBezTo>
                        <a:lnTo>
                          <a:pt x="546" y="113"/>
                        </a:lnTo>
                        <a:cubicBezTo>
                          <a:pt x="621" y="113"/>
                          <a:pt x="621" y="0"/>
                          <a:pt x="546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1" name="Google Shape;651;p34"/>
                  <p:cNvSpPr/>
                  <p:nvPr/>
                </p:nvSpPr>
                <p:spPr>
                  <a:xfrm>
                    <a:off x="-2069075" y="1924950"/>
                    <a:ext cx="606627" cy="862610"/>
                  </a:xfrm>
                  <a:custGeom>
                    <a:rect b="b" l="l" r="r" t="t"/>
                    <a:pathLst>
                      <a:path extrusionOk="0" h="12706" w="13064">
                        <a:moveTo>
                          <a:pt x="1655" y="0"/>
                        </a:moveTo>
                        <a:lnTo>
                          <a:pt x="1655" y="19"/>
                        </a:lnTo>
                        <a:cubicBezTo>
                          <a:pt x="734" y="19"/>
                          <a:pt x="1" y="752"/>
                          <a:pt x="1" y="1654"/>
                        </a:cubicBezTo>
                        <a:lnTo>
                          <a:pt x="1" y="6184"/>
                        </a:lnTo>
                        <a:cubicBezTo>
                          <a:pt x="1" y="9774"/>
                          <a:pt x="2933" y="12706"/>
                          <a:pt x="6523" y="12706"/>
                        </a:cubicBezTo>
                        <a:cubicBezTo>
                          <a:pt x="10132" y="12706"/>
                          <a:pt x="13064" y="9774"/>
                          <a:pt x="13064" y="6184"/>
                        </a:cubicBezTo>
                        <a:lnTo>
                          <a:pt x="13064" y="1485"/>
                        </a:lnTo>
                        <a:cubicBezTo>
                          <a:pt x="13064" y="658"/>
                          <a:pt x="12406" y="0"/>
                          <a:pt x="11598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2" name="Google Shape;652;p34"/>
                  <p:cNvSpPr/>
                  <p:nvPr/>
                </p:nvSpPr>
                <p:spPr>
                  <a:xfrm>
                    <a:off x="-1327575" y="2149533"/>
                    <a:ext cx="7679" cy="172305"/>
                  </a:xfrm>
                  <a:custGeom>
                    <a:rect b="b" l="l" r="r" t="t"/>
                    <a:pathLst>
                      <a:path extrusionOk="0" h="2538" w="114">
                        <a:moveTo>
                          <a:pt x="57" y="0"/>
                        </a:moveTo>
                        <a:cubicBezTo>
                          <a:pt x="19" y="0"/>
                          <a:pt x="0" y="19"/>
                          <a:pt x="0" y="56"/>
                        </a:cubicBezTo>
                        <a:lnTo>
                          <a:pt x="0" y="2481"/>
                        </a:lnTo>
                        <a:cubicBezTo>
                          <a:pt x="0" y="2519"/>
                          <a:pt x="19" y="2537"/>
                          <a:pt x="57" y="2537"/>
                        </a:cubicBezTo>
                        <a:cubicBezTo>
                          <a:pt x="76" y="2537"/>
                          <a:pt x="113" y="2519"/>
                          <a:pt x="113" y="2481"/>
                        </a:cubicBezTo>
                        <a:lnTo>
                          <a:pt x="113" y="56"/>
                        </a:lnTo>
                        <a:cubicBezTo>
                          <a:pt x="113" y="19"/>
                          <a:pt x="76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3" name="Google Shape;653;p34"/>
                  <p:cNvSpPr/>
                  <p:nvPr/>
                </p:nvSpPr>
                <p:spPr>
                  <a:xfrm>
                    <a:off x="-2207484" y="2149533"/>
                    <a:ext cx="7679" cy="171015"/>
                  </a:xfrm>
                  <a:custGeom>
                    <a:rect b="b" l="l" r="r" t="t"/>
                    <a:pathLst>
                      <a:path extrusionOk="0" h="2519" w="114">
                        <a:moveTo>
                          <a:pt x="57" y="0"/>
                        </a:moveTo>
                        <a:cubicBezTo>
                          <a:pt x="29" y="0"/>
                          <a:pt x="1" y="19"/>
                          <a:pt x="1" y="56"/>
                        </a:cubicBezTo>
                        <a:lnTo>
                          <a:pt x="1" y="2462"/>
                        </a:lnTo>
                        <a:cubicBezTo>
                          <a:pt x="1" y="2500"/>
                          <a:pt x="19" y="2519"/>
                          <a:pt x="57" y="2519"/>
                        </a:cubicBezTo>
                        <a:cubicBezTo>
                          <a:pt x="95" y="2519"/>
                          <a:pt x="113" y="2500"/>
                          <a:pt x="113" y="2462"/>
                        </a:cubicBezTo>
                        <a:lnTo>
                          <a:pt x="113" y="56"/>
                        </a:lnTo>
                        <a:cubicBezTo>
                          <a:pt x="113" y="19"/>
                          <a:pt x="85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4" name="Google Shape;654;p34"/>
                  <p:cNvSpPr/>
                  <p:nvPr/>
                </p:nvSpPr>
                <p:spPr>
                  <a:xfrm>
                    <a:off x="-1842870" y="1584217"/>
                    <a:ext cx="159576" cy="430083"/>
                  </a:xfrm>
                  <a:custGeom>
                    <a:rect b="b" l="l" r="r" t="t"/>
                    <a:pathLst>
                      <a:path extrusionOk="0" h="6335" w="2369">
                        <a:moveTo>
                          <a:pt x="1185" y="1"/>
                        </a:moveTo>
                        <a:cubicBezTo>
                          <a:pt x="593" y="1"/>
                          <a:pt x="1" y="395"/>
                          <a:pt x="1" y="1185"/>
                        </a:cubicBezTo>
                        <a:lnTo>
                          <a:pt x="1" y="5151"/>
                        </a:lnTo>
                        <a:cubicBezTo>
                          <a:pt x="1" y="5809"/>
                          <a:pt x="527" y="6335"/>
                          <a:pt x="1166" y="6335"/>
                        </a:cubicBezTo>
                        <a:cubicBezTo>
                          <a:pt x="1824" y="6335"/>
                          <a:pt x="2369" y="5809"/>
                          <a:pt x="2369" y="5151"/>
                        </a:cubicBezTo>
                        <a:lnTo>
                          <a:pt x="2369" y="1185"/>
                        </a:lnTo>
                        <a:cubicBezTo>
                          <a:pt x="2369" y="395"/>
                          <a:pt x="1777" y="1"/>
                          <a:pt x="1185" y="1"/>
                        </a:cubicBezTo>
                        <a:close/>
                      </a:path>
                    </a:pathLst>
                  </a:custGeom>
                  <a:solidFill>
                    <a:srgbClr val="C9975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5" name="Google Shape;655;p34"/>
                  <p:cNvSpPr/>
                  <p:nvPr/>
                </p:nvSpPr>
                <p:spPr>
                  <a:xfrm>
                    <a:off x="-2507500" y="360509"/>
                    <a:ext cx="1472490" cy="1095677"/>
                  </a:xfrm>
                  <a:custGeom>
                    <a:rect b="b" l="l" r="r" t="t"/>
                    <a:pathLst>
                      <a:path extrusionOk="0" h="16139" w="21860">
                        <a:moveTo>
                          <a:pt x="7784" y="1"/>
                        </a:moveTo>
                        <a:cubicBezTo>
                          <a:pt x="3477" y="1"/>
                          <a:pt x="0" y="3508"/>
                          <a:pt x="19" y="7801"/>
                        </a:cubicBezTo>
                        <a:lnTo>
                          <a:pt x="19" y="13214"/>
                        </a:lnTo>
                        <a:cubicBezTo>
                          <a:pt x="19" y="15604"/>
                          <a:pt x="1082" y="16139"/>
                          <a:pt x="2763" y="16139"/>
                        </a:cubicBezTo>
                        <a:cubicBezTo>
                          <a:pt x="4122" y="16139"/>
                          <a:pt x="5886" y="15789"/>
                          <a:pt x="7819" y="15789"/>
                        </a:cubicBezTo>
                        <a:lnTo>
                          <a:pt x="14059" y="15789"/>
                        </a:lnTo>
                        <a:cubicBezTo>
                          <a:pt x="15979" y="15789"/>
                          <a:pt x="17738" y="16137"/>
                          <a:pt x="19098" y="16137"/>
                        </a:cubicBezTo>
                        <a:cubicBezTo>
                          <a:pt x="20786" y="16137"/>
                          <a:pt x="21859" y="15600"/>
                          <a:pt x="21859" y="13195"/>
                        </a:cubicBezTo>
                        <a:lnTo>
                          <a:pt x="21859" y="7801"/>
                        </a:lnTo>
                        <a:cubicBezTo>
                          <a:pt x="21859" y="3478"/>
                          <a:pt x="18363" y="1"/>
                          <a:pt x="14059" y="1"/>
                        </a:cubicBezTo>
                        <a:lnTo>
                          <a:pt x="7819" y="1"/>
                        </a:lnTo>
                        <a:cubicBezTo>
                          <a:pt x="7807" y="1"/>
                          <a:pt x="7796" y="1"/>
                          <a:pt x="778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6" name="Google Shape;656;p34"/>
                  <p:cNvSpPr/>
                  <p:nvPr/>
                </p:nvSpPr>
                <p:spPr>
                  <a:xfrm>
                    <a:off x="-2422695" y="632338"/>
                    <a:ext cx="1310421" cy="1239060"/>
                  </a:xfrm>
                  <a:custGeom>
                    <a:rect b="b" l="l" r="r" t="t"/>
                    <a:pathLst>
                      <a:path extrusionOk="0" h="18251" w="19454">
                        <a:moveTo>
                          <a:pt x="5432" y="0"/>
                        </a:moveTo>
                        <a:cubicBezTo>
                          <a:pt x="2425" y="0"/>
                          <a:pt x="0" y="2425"/>
                          <a:pt x="0" y="5432"/>
                        </a:cubicBezTo>
                        <a:lnTo>
                          <a:pt x="0" y="12800"/>
                        </a:lnTo>
                        <a:cubicBezTo>
                          <a:pt x="0" y="15826"/>
                          <a:pt x="2425" y="18251"/>
                          <a:pt x="5432" y="18251"/>
                        </a:cubicBezTo>
                        <a:lnTo>
                          <a:pt x="14022" y="18251"/>
                        </a:lnTo>
                        <a:cubicBezTo>
                          <a:pt x="17029" y="18251"/>
                          <a:pt x="19454" y="15826"/>
                          <a:pt x="19454" y="12800"/>
                        </a:cubicBezTo>
                        <a:lnTo>
                          <a:pt x="19454" y="5432"/>
                        </a:lnTo>
                        <a:cubicBezTo>
                          <a:pt x="19454" y="2425"/>
                          <a:pt x="17029" y="0"/>
                          <a:pt x="14022" y="0"/>
                        </a:cubicBezTo>
                        <a:close/>
                      </a:path>
                    </a:pathLst>
                  </a:custGeom>
                  <a:solidFill>
                    <a:srgbClr val="C9975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657" name="Google Shape;657;p34"/>
                  <p:cNvSpPr/>
                  <p:nvPr/>
                </p:nvSpPr>
                <p:spPr>
                  <a:xfrm>
                    <a:off x="-2572097" y="1192155"/>
                    <a:ext cx="305208" cy="280521"/>
                  </a:xfrm>
                  <a:custGeom>
                    <a:rect b="b" l="l" r="r" t="t"/>
                    <a:pathLst>
                      <a:path extrusionOk="0" h="4132" w="4531">
                        <a:moveTo>
                          <a:pt x="2265" y="1"/>
                        </a:moveTo>
                        <a:cubicBezTo>
                          <a:pt x="1739" y="1"/>
                          <a:pt x="1213" y="203"/>
                          <a:pt x="809" y="607"/>
                        </a:cubicBezTo>
                        <a:cubicBezTo>
                          <a:pt x="1" y="1415"/>
                          <a:pt x="1" y="2731"/>
                          <a:pt x="809" y="3539"/>
                        </a:cubicBezTo>
                        <a:cubicBezTo>
                          <a:pt x="1213" y="3934"/>
                          <a:pt x="1739" y="4131"/>
                          <a:pt x="2265" y="4131"/>
                        </a:cubicBezTo>
                        <a:cubicBezTo>
                          <a:pt x="2792" y="4131"/>
                          <a:pt x="3318" y="3934"/>
                          <a:pt x="3722" y="3539"/>
                        </a:cubicBezTo>
                        <a:cubicBezTo>
                          <a:pt x="4530" y="2731"/>
                          <a:pt x="4530" y="1415"/>
                          <a:pt x="3722" y="607"/>
                        </a:cubicBezTo>
                        <a:cubicBezTo>
                          <a:pt x="3318" y="203"/>
                          <a:pt x="2792" y="1"/>
                          <a:pt x="2265" y="1"/>
                        </a:cubicBezTo>
                        <a:close/>
                      </a:path>
                    </a:pathLst>
                  </a:custGeom>
                  <a:solidFill>
                    <a:srgbClr val="C9975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8" name="Google Shape;658;p34"/>
                  <p:cNvSpPr/>
                  <p:nvPr/>
                </p:nvSpPr>
                <p:spPr>
                  <a:xfrm>
                    <a:off x="-1265538" y="1192563"/>
                    <a:ext cx="306421" cy="280725"/>
                  </a:xfrm>
                  <a:custGeom>
                    <a:rect b="b" l="l" r="r" t="t"/>
                    <a:pathLst>
                      <a:path extrusionOk="0" h="4135" w="4549">
                        <a:moveTo>
                          <a:pt x="2290" y="0"/>
                        </a:moveTo>
                        <a:cubicBezTo>
                          <a:pt x="1354" y="0"/>
                          <a:pt x="505" y="647"/>
                          <a:pt x="264" y="1597"/>
                        </a:cubicBezTo>
                        <a:cubicBezTo>
                          <a:pt x="0" y="2706"/>
                          <a:pt x="696" y="3815"/>
                          <a:pt x="1805" y="4078"/>
                        </a:cubicBezTo>
                        <a:cubicBezTo>
                          <a:pt x="1966" y="4116"/>
                          <a:pt x="2128" y="4135"/>
                          <a:pt x="2287" y="4135"/>
                        </a:cubicBezTo>
                        <a:cubicBezTo>
                          <a:pt x="3219" y="4135"/>
                          <a:pt x="4061" y="3503"/>
                          <a:pt x="4286" y="2556"/>
                        </a:cubicBezTo>
                        <a:cubicBezTo>
                          <a:pt x="4549" y="1447"/>
                          <a:pt x="3872" y="338"/>
                          <a:pt x="2763" y="56"/>
                        </a:cubicBezTo>
                        <a:cubicBezTo>
                          <a:pt x="2605" y="18"/>
                          <a:pt x="2446" y="0"/>
                          <a:pt x="2290" y="0"/>
                        </a:cubicBezTo>
                        <a:close/>
                      </a:path>
                    </a:pathLst>
                  </a:custGeom>
                  <a:solidFill>
                    <a:srgbClr val="C9975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9" name="Google Shape;659;p34"/>
                  <p:cNvSpPr/>
                  <p:nvPr/>
                </p:nvSpPr>
                <p:spPr>
                  <a:xfrm>
                    <a:off x="-1126307" y="1257601"/>
                    <a:ext cx="89993" cy="151870"/>
                  </a:xfrm>
                  <a:custGeom>
                    <a:rect b="b" l="l" r="r" t="t"/>
                    <a:pathLst>
                      <a:path extrusionOk="0" h="2237" w="1336">
                        <a:moveTo>
                          <a:pt x="226" y="0"/>
                        </a:moveTo>
                        <a:cubicBezTo>
                          <a:pt x="1" y="38"/>
                          <a:pt x="1" y="338"/>
                          <a:pt x="226" y="376"/>
                        </a:cubicBezTo>
                        <a:cubicBezTo>
                          <a:pt x="1223" y="376"/>
                          <a:pt x="1223" y="1861"/>
                          <a:pt x="226" y="1861"/>
                        </a:cubicBezTo>
                        <a:cubicBezTo>
                          <a:pt x="114" y="1861"/>
                          <a:pt x="38" y="1955"/>
                          <a:pt x="38" y="2049"/>
                        </a:cubicBezTo>
                        <a:cubicBezTo>
                          <a:pt x="38" y="2143"/>
                          <a:pt x="114" y="2237"/>
                          <a:pt x="208" y="2237"/>
                        </a:cubicBezTo>
                        <a:lnTo>
                          <a:pt x="226" y="2237"/>
                        </a:lnTo>
                        <a:cubicBezTo>
                          <a:pt x="828" y="2237"/>
                          <a:pt x="1335" y="1729"/>
                          <a:pt x="1335" y="1128"/>
                        </a:cubicBezTo>
                        <a:cubicBezTo>
                          <a:pt x="1335" y="508"/>
                          <a:pt x="828" y="0"/>
                          <a:pt x="22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0" name="Google Shape;660;p34"/>
                  <p:cNvSpPr/>
                  <p:nvPr/>
                </p:nvSpPr>
                <p:spPr>
                  <a:xfrm>
                    <a:off x="-1123747" y="1320127"/>
                    <a:ext cx="70930" cy="89343"/>
                  </a:xfrm>
                  <a:custGeom>
                    <a:rect b="b" l="l" r="r" t="t"/>
                    <a:pathLst>
                      <a:path extrusionOk="0" h="1316" w="1053">
                        <a:moveTo>
                          <a:pt x="188" y="0"/>
                        </a:moveTo>
                        <a:cubicBezTo>
                          <a:pt x="76" y="0"/>
                          <a:pt x="0" y="94"/>
                          <a:pt x="0" y="188"/>
                        </a:cubicBezTo>
                        <a:cubicBezTo>
                          <a:pt x="0" y="301"/>
                          <a:pt x="76" y="376"/>
                          <a:pt x="188" y="376"/>
                        </a:cubicBezTo>
                        <a:cubicBezTo>
                          <a:pt x="564" y="376"/>
                          <a:pt x="564" y="940"/>
                          <a:pt x="188" y="940"/>
                        </a:cubicBezTo>
                        <a:cubicBezTo>
                          <a:pt x="76" y="940"/>
                          <a:pt x="0" y="1034"/>
                          <a:pt x="0" y="1128"/>
                        </a:cubicBezTo>
                        <a:cubicBezTo>
                          <a:pt x="0" y="1222"/>
                          <a:pt x="76" y="1316"/>
                          <a:pt x="170" y="1316"/>
                        </a:cubicBezTo>
                        <a:lnTo>
                          <a:pt x="188" y="1297"/>
                        </a:lnTo>
                        <a:cubicBezTo>
                          <a:pt x="1053" y="1297"/>
                          <a:pt x="1053" y="0"/>
                          <a:pt x="18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1" name="Google Shape;661;p34"/>
                  <p:cNvSpPr/>
                  <p:nvPr/>
                </p:nvSpPr>
                <p:spPr>
                  <a:xfrm>
                    <a:off x="-2517671" y="1257533"/>
                    <a:ext cx="117408" cy="151938"/>
                  </a:xfrm>
                  <a:custGeom>
                    <a:rect b="b" l="l" r="r" t="t"/>
                    <a:pathLst>
                      <a:path extrusionOk="0" h="2238" w="1743">
                        <a:moveTo>
                          <a:pt x="1503" y="0"/>
                        </a:moveTo>
                        <a:cubicBezTo>
                          <a:pt x="1497" y="0"/>
                          <a:pt x="1491" y="1"/>
                          <a:pt x="1486" y="1"/>
                        </a:cubicBezTo>
                        <a:cubicBezTo>
                          <a:pt x="1" y="1"/>
                          <a:pt x="1" y="2238"/>
                          <a:pt x="1486" y="2238"/>
                        </a:cubicBezTo>
                        <a:cubicBezTo>
                          <a:pt x="1580" y="2238"/>
                          <a:pt x="1674" y="2144"/>
                          <a:pt x="1674" y="2050"/>
                        </a:cubicBezTo>
                        <a:cubicBezTo>
                          <a:pt x="1674" y="1956"/>
                          <a:pt x="1580" y="1862"/>
                          <a:pt x="1486" y="1862"/>
                        </a:cubicBezTo>
                        <a:cubicBezTo>
                          <a:pt x="471" y="1862"/>
                          <a:pt x="471" y="377"/>
                          <a:pt x="1486" y="377"/>
                        </a:cubicBezTo>
                        <a:cubicBezTo>
                          <a:pt x="1491" y="377"/>
                          <a:pt x="1497" y="378"/>
                          <a:pt x="1503" y="378"/>
                        </a:cubicBezTo>
                        <a:cubicBezTo>
                          <a:pt x="1743" y="378"/>
                          <a:pt x="1743" y="0"/>
                          <a:pt x="1503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2" name="Google Shape;662;p34"/>
                  <p:cNvSpPr/>
                  <p:nvPr/>
                </p:nvSpPr>
                <p:spPr>
                  <a:xfrm>
                    <a:off x="-2475909" y="1321349"/>
                    <a:ext cx="70997" cy="88121"/>
                  </a:xfrm>
                  <a:custGeom>
                    <a:rect b="b" l="l" r="r" t="t"/>
                    <a:pathLst>
                      <a:path extrusionOk="0" h="1298" w="1054">
                        <a:moveTo>
                          <a:pt x="866" y="1"/>
                        </a:moveTo>
                        <a:cubicBezTo>
                          <a:pt x="1" y="1"/>
                          <a:pt x="1" y="1298"/>
                          <a:pt x="866" y="1298"/>
                        </a:cubicBezTo>
                        <a:cubicBezTo>
                          <a:pt x="960" y="1298"/>
                          <a:pt x="1054" y="1204"/>
                          <a:pt x="1054" y="1110"/>
                        </a:cubicBezTo>
                        <a:cubicBezTo>
                          <a:pt x="1054" y="997"/>
                          <a:pt x="960" y="922"/>
                          <a:pt x="866" y="922"/>
                        </a:cubicBezTo>
                        <a:cubicBezTo>
                          <a:pt x="490" y="922"/>
                          <a:pt x="490" y="358"/>
                          <a:pt x="866" y="358"/>
                        </a:cubicBezTo>
                        <a:cubicBezTo>
                          <a:pt x="960" y="358"/>
                          <a:pt x="1054" y="264"/>
                          <a:pt x="1054" y="170"/>
                        </a:cubicBezTo>
                        <a:cubicBezTo>
                          <a:pt x="1035" y="76"/>
                          <a:pt x="960" y="1"/>
                          <a:pt x="866" y="1"/>
                        </a:cubicBezTo>
                        <a:close/>
                      </a:path>
                    </a:pathLst>
                  </a:custGeom>
                  <a:solidFill>
                    <a:srgbClr val="18264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3" name="Google Shape;663;p34"/>
                  <p:cNvSpPr/>
                  <p:nvPr/>
                </p:nvSpPr>
                <p:spPr>
                  <a:xfrm>
                    <a:off x="-2488505" y="442180"/>
                    <a:ext cx="1402839" cy="606190"/>
                  </a:xfrm>
                  <a:custGeom>
                    <a:rect b="b" l="l" r="r" t="t"/>
                    <a:pathLst>
                      <a:path extrusionOk="0" h="8929" w="20826">
                        <a:moveTo>
                          <a:pt x="12386" y="1"/>
                        </a:moveTo>
                        <a:cubicBezTo>
                          <a:pt x="4906" y="1"/>
                          <a:pt x="3120" y="1298"/>
                          <a:pt x="3120" y="1298"/>
                        </a:cubicBezTo>
                        <a:cubicBezTo>
                          <a:pt x="3252" y="1580"/>
                          <a:pt x="3383" y="1862"/>
                          <a:pt x="3552" y="2125"/>
                        </a:cubicBezTo>
                        <a:cubicBezTo>
                          <a:pt x="0" y="4906"/>
                          <a:pt x="357" y="8459"/>
                          <a:pt x="357" y="8459"/>
                        </a:cubicBezTo>
                        <a:cubicBezTo>
                          <a:pt x="2669" y="8045"/>
                          <a:pt x="3891" y="5358"/>
                          <a:pt x="4455" y="3384"/>
                        </a:cubicBezTo>
                        <a:cubicBezTo>
                          <a:pt x="5827" y="5000"/>
                          <a:pt x="8383" y="6993"/>
                          <a:pt x="12706" y="6993"/>
                        </a:cubicBezTo>
                        <a:cubicBezTo>
                          <a:pt x="20017" y="6993"/>
                          <a:pt x="20825" y="8929"/>
                          <a:pt x="20825" y="8929"/>
                        </a:cubicBezTo>
                        <a:cubicBezTo>
                          <a:pt x="20825" y="8929"/>
                          <a:pt x="19848" y="1"/>
                          <a:pt x="1238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664" name="Google Shape;664;p34"/>
                  <p:cNvGrpSpPr/>
                  <p:nvPr/>
                </p:nvGrpSpPr>
                <p:grpSpPr>
                  <a:xfrm>
                    <a:off x="-2095232" y="1058296"/>
                    <a:ext cx="715451" cy="439292"/>
                    <a:chOff x="2858996" y="3242688"/>
                    <a:chExt cx="303865" cy="185277"/>
                  </a:xfrm>
                </p:grpSpPr>
                <p:sp>
                  <p:nvSpPr>
                    <p:cNvPr id="665" name="Google Shape;665;p34"/>
                    <p:cNvSpPr/>
                    <p:nvPr/>
                  </p:nvSpPr>
                  <p:spPr>
                    <a:xfrm>
                      <a:off x="2990855" y="3403714"/>
                      <a:ext cx="33145" cy="24251"/>
                    </a:xfrm>
                    <a:custGeom>
                      <a:rect b="b" l="l" r="r" t="t"/>
                      <a:pathLst>
                        <a:path extrusionOk="0" h="848" w="1159">
                          <a:moveTo>
                            <a:pt x="992" y="0"/>
                          </a:moveTo>
                          <a:cubicBezTo>
                            <a:pt x="939" y="0"/>
                            <a:pt x="887" y="29"/>
                            <a:pt x="865" y="96"/>
                          </a:cubicBezTo>
                          <a:cubicBezTo>
                            <a:pt x="793" y="383"/>
                            <a:pt x="516" y="567"/>
                            <a:pt x="230" y="567"/>
                          </a:cubicBezTo>
                          <a:cubicBezTo>
                            <a:pt x="216" y="567"/>
                            <a:pt x="202" y="566"/>
                            <a:pt x="188" y="566"/>
                          </a:cubicBezTo>
                          <a:cubicBezTo>
                            <a:pt x="182" y="565"/>
                            <a:pt x="177" y="565"/>
                            <a:pt x="171" y="565"/>
                          </a:cubicBezTo>
                          <a:cubicBezTo>
                            <a:pt x="1" y="565"/>
                            <a:pt x="7" y="829"/>
                            <a:pt x="188" y="847"/>
                          </a:cubicBezTo>
                          <a:lnTo>
                            <a:pt x="188" y="829"/>
                          </a:lnTo>
                          <a:cubicBezTo>
                            <a:pt x="214" y="831"/>
                            <a:pt x="240" y="832"/>
                            <a:pt x="266" y="832"/>
                          </a:cubicBezTo>
                          <a:cubicBezTo>
                            <a:pt x="667" y="832"/>
                            <a:pt x="1023" y="560"/>
                            <a:pt x="1147" y="171"/>
                          </a:cubicBezTo>
                          <a:cubicBezTo>
                            <a:pt x="1158" y="68"/>
                            <a:pt x="1073" y="0"/>
                            <a:pt x="992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66" name="Google Shape;666;p34"/>
                    <p:cNvSpPr/>
                    <p:nvPr/>
                  </p:nvSpPr>
                  <p:spPr>
                    <a:xfrm>
                      <a:off x="3066264" y="3242688"/>
                      <a:ext cx="64316" cy="29141"/>
                    </a:xfrm>
                    <a:custGeom>
                      <a:rect b="b" l="l" r="r" t="t"/>
                      <a:pathLst>
                        <a:path extrusionOk="0" h="1019" w="2249">
                          <a:moveTo>
                            <a:pt x="1112" y="0"/>
                          </a:moveTo>
                          <a:cubicBezTo>
                            <a:pt x="745" y="0"/>
                            <a:pt x="379" y="170"/>
                            <a:pt x="145" y="520"/>
                          </a:cubicBezTo>
                          <a:cubicBezTo>
                            <a:pt x="1" y="730"/>
                            <a:pt x="195" y="931"/>
                            <a:pt x="390" y="931"/>
                          </a:cubicBezTo>
                          <a:cubicBezTo>
                            <a:pt x="474" y="931"/>
                            <a:pt x="558" y="893"/>
                            <a:pt x="615" y="802"/>
                          </a:cubicBezTo>
                          <a:cubicBezTo>
                            <a:pt x="737" y="628"/>
                            <a:pt x="924" y="542"/>
                            <a:pt x="1110" y="542"/>
                          </a:cubicBezTo>
                          <a:cubicBezTo>
                            <a:pt x="1325" y="542"/>
                            <a:pt x="1538" y="656"/>
                            <a:pt x="1649" y="877"/>
                          </a:cubicBezTo>
                          <a:cubicBezTo>
                            <a:pt x="1701" y="977"/>
                            <a:pt x="1785" y="1018"/>
                            <a:pt x="1869" y="1018"/>
                          </a:cubicBezTo>
                          <a:cubicBezTo>
                            <a:pt x="2057" y="1018"/>
                            <a:pt x="2248" y="816"/>
                            <a:pt x="2119" y="596"/>
                          </a:cubicBezTo>
                          <a:lnTo>
                            <a:pt x="2138" y="596"/>
                          </a:lnTo>
                          <a:cubicBezTo>
                            <a:pt x="1912" y="203"/>
                            <a:pt x="1512" y="0"/>
                            <a:pt x="1112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67" name="Google Shape;667;p34"/>
                    <p:cNvSpPr/>
                    <p:nvPr/>
                  </p:nvSpPr>
                  <p:spPr>
                    <a:xfrm>
                      <a:off x="2972896" y="3309546"/>
                      <a:ext cx="44326" cy="79530"/>
                    </a:xfrm>
                    <a:custGeom>
                      <a:rect b="b" l="l" r="r" t="t"/>
                      <a:pathLst>
                        <a:path extrusionOk="0" h="2781" w="1550">
                          <a:moveTo>
                            <a:pt x="1049" y="1"/>
                          </a:moveTo>
                          <a:cubicBezTo>
                            <a:pt x="967" y="1"/>
                            <a:pt x="892" y="52"/>
                            <a:pt x="910" y="156"/>
                          </a:cubicBezTo>
                          <a:lnTo>
                            <a:pt x="1004" y="1227"/>
                          </a:lnTo>
                          <a:cubicBezTo>
                            <a:pt x="1036" y="1495"/>
                            <a:pt x="1081" y="2476"/>
                            <a:pt x="640" y="2476"/>
                          </a:cubicBezTo>
                          <a:cubicBezTo>
                            <a:pt x="555" y="2476"/>
                            <a:pt x="452" y="2440"/>
                            <a:pt x="328" y="2355"/>
                          </a:cubicBezTo>
                          <a:cubicBezTo>
                            <a:pt x="298" y="2337"/>
                            <a:pt x="268" y="2329"/>
                            <a:pt x="240" y="2329"/>
                          </a:cubicBezTo>
                          <a:cubicBezTo>
                            <a:pt x="95" y="2329"/>
                            <a:pt x="1" y="2545"/>
                            <a:pt x="159" y="2656"/>
                          </a:cubicBezTo>
                          <a:cubicBezTo>
                            <a:pt x="286" y="2741"/>
                            <a:pt x="429" y="2780"/>
                            <a:pt x="570" y="2780"/>
                          </a:cubicBezTo>
                          <a:cubicBezTo>
                            <a:pt x="866" y="2780"/>
                            <a:pt x="1153" y="2604"/>
                            <a:pt x="1268" y="2299"/>
                          </a:cubicBezTo>
                          <a:cubicBezTo>
                            <a:pt x="1549" y="1678"/>
                            <a:pt x="1305" y="795"/>
                            <a:pt x="1230" y="156"/>
                          </a:cubicBezTo>
                          <a:cubicBezTo>
                            <a:pt x="1221" y="52"/>
                            <a:pt x="1131" y="1"/>
                            <a:pt x="1049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68" name="Google Shape;668;p34"/>
                    <p:cNvSpPr/>
                    <p:nvPr/>
                  </p:nvSpPr>
                  <p:spPr>
                    <a:xfrm>
                      <a:off x="2865744" y="3303741"/>
                      <a:ext cx="62915" cy="27768"/>
                    </a:xfrm>
                    <a:custGeom>
                      <a:rect b="b" l="l" r="r" t="t"/>
                      <a:pathLst>
                        <a:path extrusionOk="0" h="971" w="2200">
                          <a:moveTo>
                            <a:pt x="1111" y="1"/>
                          </a:moveTo>
                          <a:cubicBezTo>
                            <a:pt x="742" y="1"/>
                            <a:pt x="373" y="175"/>
                            <a:pt x="147" y="528"/>
                          </a:cubicBezTo>
                          <a:cubicBezTo>
                            <a:pt x="0" y="727"/>
                            <a:pt x="192" y="927"/>
                            <a:pt x="391" y="927"/>
                          </a:cubicBezTo>
                          <a:cubicBezTo>
                            <a:pt x="473" y="927"/>
                            <a:pt x="556" y="893"/>
                            <a:pt x="616" y="810"/>
                          </a:cubicBezTo>
                          <a:cubicBezTo>
                            <a:pt x="732" y="615"/>
                            <a:pt x="923" y="520"/>
                            <a:pt x="1114" y="520"/>
                          </a:cubicBezTo>
                          <a:cubicBezTo>
                            <a:pt x="1327" y="520"/>
                            <a:pt x="1541" y="638"/>
                            <a:pt x="1650" y="866"/>
                          </a:cubicBezTo>
                          <a:cubicBezTo>
                            <a:pt x="1712" y="939"/>
                            <a:pt x="1788" y="970"/>
                            <a:pt x="1862" y="970"/>
                          </a:cubicBezTo>
                          <a:cubicBezTo>
                            <a:pt x="2037" y="970"/>
                            <a:pt x="2199" y="796"/>
                            <a:pt x="2120" y="584"/>
                          </a:cubicBezTo>
                          <a:lnTo>
                            <a:pt x="2120" y="584"/>
                          </a:lnTo>
                          <a:lnTo>
                            <a:pt x="2120" y="603"/>
                          </a:lnTo>
                          <a:cubicBezTo>
                            <a:pt x="1906" y="203"/>
                            <a:pt x="1509" y="1"/>
                            <a:pt x="1111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69" name="Google Shape;669;p34"/>
                    <p:cNvSpPr/>
                    <p:nvPr/>
                  </p:nvSpPr>
                  <p:spPr>
                    <a:xfrm>
                      <a:off x="2858996" y="3243431"/>
                      <a:ext cx="71551" cy="28712"/>
                    </a:xfrm>
                    <a:custGeom>
                      <a:rect b="b" l="l" r="r" t="t"/>
                      <a:pathLst>
                        <a:path extrusionOk="0" h="1004" w="2502">
                          <a:moveTo>
                            <a:pt x="1993" y="0"/>
                          </a:moveTo>
                          <a:cubicBezTo>
                            <a:pt x="1971" y="0"/>
                            <a:pt x="1948" y="2"/>
                            <a:pt x="1924" y="6"/>
                          </a:cubicBezTo>
                          <a:lnTo>
                            <a:pt x="458" y="288"/>
                          </a:lnTo>
                          <a:cubicBezTo>
                            <a:pt x="0" y="343"/>
                            <a:pt x="59" y="1003"/>
                            <a:pt x="497" y="1003"/>
                          </a:cubicBezTo>
                          <a:cubicBezTo>
                            <a:pt x="508" y="1003"/>
                            <a:pt x="521" y="1003"/>
                            <a:pt x="533" y="1002"/>
                          </a:cubicBezTo>
                          <a:lnTo>
                            <a:pt x="608" y="1002"/>
                          </a:lnTo>
                          <a:lnTo>
                            <a:pt x="2055" y="720"/>
                          </a:lnTo>
                          <a:cubicBezTo>
                            <a:pt x="2501" y="631"/>
                            <a:pt x="2406" y="0"/>
                            <a:pt x="1993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70" name="Google Shape;670;p34"/>
                    <p:cNvSpPr/>
                    <p:nvPr/>
                  </p:nvSpPr>
                  <p:spPr>
                    <a:xfrm>
                      <a:off x="3042443" y="3291502"/>
                      <a:ext cx="117221" cy="106268"/>
                    </a:xfrm>
                    <a:custGeom>
                      <a:rect b="b" l="l" r="r" t="t"/>
                      <a:pathLst>
                        <a:path extrusionOk="0" h="3716" w="4099">
                          <a:moveTo>
                            <a:pt x="2037" y="1"/>
                          </a:moveTo>
                          <a:cubicBezTo>
                            <a:pt x="1190" y="1"/>
                            <a:pt x="438" y="577"/>
                            <a:pt x="245" y="1426"/>
                          </a:cubicBezTo>
                          <a:cubicBezTo>
                            <a:pt x="1" y="2422"/>
                            <a:pt x="621" y="3418"/>
                            <a:pt x="1617" y="3663"/>
                          </a:cubicBezTo>
                          <a:cubicBezTo>
                            <a:pt x="1764" y="3699"/>
                            <a:pt x="1911" y="3716"/>
                            <a:pt x="2056" y="3716"/>
                          </a:cubicBezTo>
                          <a:cubicBezTo>
                            <a:pt x="2891" y="3716"/>
                            <a:pt x="3646" y="3140"/>
                            <a:pt x="3854" y="2291"/>
                          </a:cubicBezTo>
                          <a:cubicBezTo>
                            <a:pt x="4098" y="1276"/>
                            <a:pt x="3478" y="279"/>
                            <a:pt x="2482" y="54"/>
                          </a:cubicBezTo>
                          <a:cubicBezTo>
                            <a:pt x="2332" y="18"/>
                            <a:pt x="2183" y="1"/>
                            <a:pt x="2037" y="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71" name="Google Shape;671;p34"/>
                    <p:cNvSpPr/>
                    <p:nvPr/>
                  </p:nvSpPr>
                  <p:spPr>
                    <a:xfrm>
                      <a:off x="3067174" y="3293561"/>
                      <a:ext cx="95687" cy="101607"/>
                    </a:xfrm>
                    <a:custGeom>
                      <a:rect b="b" l="l" r="r" t="t"/>
                      <a:pathLst>
                        <a:path extrusionOk="0" h="3553" w="3346">
                          <a:moveTo>
                            <a:pt x="1786" y="1"/>
                          </a:moveTo>
                          <a:cubicBezTo>
                            <a:pt x="1710" y="19"/>
                            <a:pt x="1616" y="57"/>
                            <a:pt x="1541" y="95"/>
                          </a:cubicBezTo>
                          <a:cubicBezTo>
                            <a:pt x="0" y="809"/>
                            <a:pt x="150" y="3064"/>
                            <a:pt x="1786" y="3553"/>
                          </a:cubicBezTo>
                          <a:cubicBezTo>
                            <a:pt x="1861" y="3534"/>
                            <a:pt x="1936" y="3497"/>
                            <a:pt x="2011" y="3459"/>
                          </a:cubicBezTo>
                          <a:cubicBezTo>
                            <a:pt x="2951" y="3027"/>
                            <a:pt x="3346" y="1937"/>
                            <a:pt x="2932" y="997"/>
                          </a:cubicBezTo>
                          <a:cubicBezTo>
                            <a:pt x="2707" y="527"/>
                            <a:pt x="2293" y="151"/>
                            <a:pt x="1786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672" name="Google Shape;672;p34"/>
                <p:cNvSpPr/>
                <p:nvPr/>
              </p:nvSpPr>
              <p:spPr>
                <a:xfrm rot="-247431">
                  <a:off x="-2528645" y="2232014"/>
                  <a:ext cx="364539" cy="851758"/>
                </a:xfrm>
                <a:custGeom>
                  <a:rect b="b" l="l" r="r" t="t"/>
                  <a:pathLst>
                    <a:path extrusionOk="0" h="12546" w="6125">
                      <a:moveTo>
                        <a:pt x="4676" y="1"/>
                      </a:moveTo>
                      <a:cubicBezTo>
                        <a:pt x="4227" y="1"/>
                        <a:pt x="3783" y="250"/>
                        <a:pt x="3609" y="836"/>
                      </a:cubicBezTo>
                      <a:lnTo>
                        <a:pt x="245" y="11023"/>
                      </a:lnTo>
                      <a:cubicBezTo>
                        <a:pt x="1" y="11775"/>
                        <a:pt x="546" y="12546"/>
                        <a:pt x="1335" y="12546"/>
                      </a:cubicBezTo>
                      <a:cubicBezTo>
                        <a:pt x="1843" y="12546"/>
                        <a:pt x="2275" y="12226"/>
                        <a:pt x="2425" y="11756"/>
                      </a:cubicBezTo>
                      <a:lnTo>
                        <a:pt x="5790" y="1550"/>
                      </a:lnTo>
                      <a:cubicBezTo>
                        <a:pt x="6125" y="637"/>
                        <a:pt x="5393" y="1"/>
                        <a:pt x="4676" y="1"/>
                      </a:cubicBezTo>
                      <a:close/>
                    </a:path>
                  </a:pathLst>
                </a:custGeom>
                <a:solidFill>
                  <a:srgbClr val="C9975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3" name="Google Shape;673;p34"/>
                <p:cNvSpPr/>
                <p:nvPr/>
              </p:nvSpPr>
              <p:spPr>
                <a:xfrm>
                  <a:off x="-2059550" y="2479425"/>
                  <a:ext cx="583426" cy="391500"/>
                </a:xfrm>
                <a:custGeom>
                  <a:rect b="b" l="l" r="r" t="t"/>
                  <a:pathLst>
                    <a:path extrusionOk="0" h="5000" w="12688">
                      <a:moveTo>
                        <a:pt x="1" y="0"/>
                      </a:moveTo>
                      <a:cubicBezTo>
                        <a:pt x="696" y="2932"/>
                        <a:pt x="3328" y="5000"/>
                        <a:pt x="6335" y="5000"/>
                      </a:cubicBezTo>
                      <a:cubicBezTo>
                        <a:pt x="9361" y="5000"/>
                        <a:pt x="11974" y="2932"/>
                        <a:pt x="126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4" name="Google Shape;674;p34"/>
                <p:cNvSpPr/>
                <p:nvPr/>
              </p:nvSpPr>
              <p:spPr>
                <a:xfrm rot="-285044">
                  <a:off x="-2366633" y="1927081"/>
                  <a:ext cx="381097" cy="422009"/>
                </a:xfrm>
                <a:custGeom>
                  <a:rect b="b" l="l" r="r" t="t"/>
                  <a:pathLst>
                    <a:path extrusionOk="0" h="6216" w="4399">
                      <a:moveTo>
                        <a:pt x="2775" y="1"/>
                      </a:moveTo>
                      <a:cubicBezTo>
                        <a:pt x="2152" y="1"/>
                        <a:pt x="1574" y="403"/>
                        <a:pt x="1391" y="1028"/>
                      </a:cubicBezTo>
                      <a:lnTo>
                        <a:pt x="0" y="5332"/>
                      </a:lnTo>
                      <a:lnTo>
                        <a:pt x="2707" y="6215"/>
                      </a:lnTo>
                      <a:lnTo>
                        <a:pt x="4117" y="1911"/>
                      </a:lnTo>
                      <a:cubicBezTo>
                        <a:pt x="4398" y="1141"/>
                        <a:pt x="3985" y="314"/>
                        <a:pt x="3214" y="69"/>
                      </a:cubicBezTo>
                      <a:cubicBezTo>
                        <a:pt x="3068" y="23"/>
                        <a:pt x="2920" y="1"/>
                        <a:pt x="277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5" name="Google Shape;675;p34"/>
                <p:cNvSpPr/>
                <p:nvPr/>
              </p:nvSpPr>
              <p:spPr>
                <a:xfrm flipH="1" rot="247431">
                  <a:off x="-1375212" y="2232014"/>
                  <a:ext cx="364539" cy="851758"/>
                </a:xfrm>
                <a:custGeom>
                  <a:rect b="b" l="l" r="r" t="t"/>
                  <a:pathLst>
                    <a:path extrusionOk="0" h="12546" w="6125">
                      <a:moveTo>
                        <a:pt x="4676" y="1"/>
                      </a:moveTo>
                      <a:cubicBezTo>
                        <a:pt x="4227" y="1"/>
                        <a:pt x="3783" y="250"/>
                        <a:pt x="3609" y="836"/>
                      </a:cubicBezTo>
                      <a:lnTo>
                        <a:pt x="245" y="11023"/>
                      </a:lnTo>
                      <a:cubicBezTo>
                        <a:pt x="1" y="11775"/>
                        <a:pt x="546" y="12546"/>
                        <a:pt x="1335" y="12546"/>
                      </a:cubicBezTo>
                      <a:cubicBezTo>
                        <a:pt x="1843" y="12546"/>
                        <a:pt x="2275" y="12226"/>
                        <a:pt x="2425" y="11756"/>
                      </a:cubicBezTo>
                      <a:lnTo>
                        <a:pt x="5790" y="1550"/>
                      </a:lnTo>
                      <a:cubicBezTo>
                        <a:pt x="6125" y="637"/>
                        <a:pt x="5393" y="1"/>
                        <a:pt x="4676" y="1"/>
                      </a:cubicBezTo>
                      <a:close/>
                    </a:path>
                  </a:pathLst>
                </a:custGeom>
                <a:solidFill>
                  <a:srgbClr val="C9975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6" name="Google Shape;676;p34"/>
                <p:cNvSpPr/>
                <p:nvPr/>
              </p:nvSpPr>
              <p:spPr>
                <a:xfrm flipH="1" rot="285044">
                  <a:off x="-1553780" y="1927081"/>
                  <a:ext cx="381097" cy="422009"/>
                </a:xfrm>
                <a:custGeom>
                  <a:rect b="b" l="l" r="r" t="t"/>
                  <a:pathLst>
                    <a:path extrusionOk="0" h="6216" w="4399">
                      <a:moveTo>
                        <a:pt x="2775" y="1"/>
                      </a:moveTo>
                      <a:cubicBezTo>
                        <a:pt x="2152" y="1"/>
                        <a:pt x="1574" y="403"/>
                        <a:pt x="1391" y="1028"/>
                      </a:cubicBezTo>
                      <a:lnTo>
                        <a:pt x="0" y="5332"/>
                      </a:lnTo>
                      <a:lnTo>
                        <a:pt x="2707" y="6215"/>
                      </a:lnTo>
                      <a:lnTo>
                        <a:pt x="4117" y="1911"/>
                      </a:lnTo>
                      <a:cubicBezTo>
                        <a:pt x="4398" y="1141"/>
                        <a:pt x="3985" y="314"/>
                        <a:pt x="3214" y="69"/>
                      </a:cubicBezTo>
                      <a:cubicBezTo>
                        <a:pt x="3068" y="23"/>
                        <a:pt x="2920" y="1"/>
                        <a:pt x="277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77" name="Google Shape;677;p34"/>
              <p:cNvGrpSpPr/>
              <p:nvPr/>
            </p:nvGrpSpPr>
            <p:grpSpPr>
              <a:xfrm>
                <a:off x="-69060" y="1028703"/>
                <a:ext cx="1828861" cy="4114797"/>
                <a:chOff x="-6826958" y="-597225"/>
                <a:chExt cx="2736177" cy="6736734"/>
              </a:xfrm>
            </p:grpSpPr>
            <p:sp>
              <p:nvSpPr>
                <p:cNvPr id="678" name="Google Shape;678;p34"/>
                <p:cNvSpPr/>
                <p:nvPr/>
              </p:nvSpPr>
              <p:spPr>
                <a:xfrm flipH="1" rot="-3627376">
                  <a:off x="-5681784" y="3045245"/>
                  <a:ext cx="1065744" cy="623795"/>
                </a:xfrm>
                <a:custGeom>
                  <a:rect b="b" l="l" r="r" t="t"/>
                  <a:pathLst>
                    <a:path extrusionOk="0" h="5000" w="12688">
                      <a:moveTo>
                        <a:pt x="1" y="0"/>
                      </a:moveTo>
                      <a:cubicBezTo>
                        <a:pt x="696" y="2932"/>
                        <a:pt x="3328" y="5000"/>
                        <a:pt x="6335" y="5000"/>
                      </a:cubicBezTo>
                      <a:cubicBezTo>
                        <a:pt x="9361" y="5000"/>
                        <a:pt x="11974" y="2932"/>
                        <a:pt x="1268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34"/>
                <p:cNvSpPr/>
                <p:nvPr/>
              </p:nvSpPr>
              <p:spPr>
                <a:xfrm rot="3627376">
                  <a:off x="-6296659" y="3045245"/>
                  <a:ext cx="1065744" cy="623795"/>
                </a:xfrm>
                <a:custGeom>
                  <a:rect b="b" l="l" r="r" t="t"/>
                  <a:pathLst>
                    <a:path extrusionOk="0" h="5000" w="12688">
                      <a:moveTo>
                        <a:pt x="1" y="0"/>
                      </a:moveTo>
                      <a:cubicBezTo>
                        <a:pt x="696" y="2932"/>
                        <a:pt x="3328" y="5000"/>
                        <a:pt x="6335" y="5000"/>
                      </a:cubicBezTo>
                      <a:cubicBezTo>
                        <a:pt x="9361" y="5000"/>
                        <a:pt x="11974" y="2932"/>
                        <a:pt x="1268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34"/>
                <p:cNvSpPr/>
                <p:nvPr/>
              </p:nvSpPr>
              <p:spPr>
                <a:xfrm>
                  <a:off x="-5562701" y="1231987"/>
                  <a:ext cx="216336" cy="201959"/>
                </a:xfrm>
                <a:custGeom>
                  <a:rect b="b" l="l" r="r" t="t"/>
                  <a:pathLst>
                    <a:path extrusionOk="0" h="1768" w="1862">
                      <a:moveTo>
                        <a:pt x="1" y="1"/>
                      </a:moveTo>
                      <a:lnTo>
                        <a:pt x="1" y="828"/>
                      </a:lnTo>
                      <a:cubicBezTo>
                        <a:pt x="1" y="1354"/>
                        <a:pt x="414" y="1768"/>
                        <a:pt x="941" y="1768"/>
                      </a:cubicBezTo>
                      <a:cubicBezTo>
                        <a:pt x="1448" y="1749"/>
                        <a:pt x="1862" y="1335"/>
                        <a:pt x="1862" y="828"/>
                      </a:cubicBezTo>
                      <a:lnTo>
                        <a:pt x="186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34"/>
                <p:cNvSpPr/>
                <p:nvPr/>
              </p:nvSpPr>
              <p:spPr>
                <a:xfrm>
                  <a:off x="-5560493" y="1321886"/>
                  <a:ext cx="211921" cy="112060"/>
                </a:xfrm>
                <a:custGeom>
                  <a:rect b="b" l="l" r="r" t="t"/>
                  <a:pathLst>
                    <a:path extrusionOk="0" h="981" w="1824">
                      <a:moveTo>
                        <a:pt x="964" y="0"/>
                      </a:moveTo>
                      <a:cubicBezTo>
                        <a:pt x="637" y="0"/>
                        <a:pt x="308" y="71"/>
                        <a:pt x="1" y="210"/>
                      </a:cubicBezTo>
                      <a:cubicBezTo>
                        <a:pt x="76" y="661"/>
                        <a:pt x="471" y="981"/>
                        <a:pt x="922" y="981"/>
                      </a:cubicBezTo>
                      <a:cubicBezTo>
                        <a:pt x="1373" y="981"/>
                        <a:pt x="1767" y="642"/>
                        <a:pt x="1824" y="172"/>
                      </a:cubicBezTo>
                      <a:cubicBezTo>
                        <a:pt x="1549" y="57"/>
                        <a:pt x="1257" y="0"/>
                        <a:pt x="96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34"/>
                <p:cNvSpPr/>
                <p:nvPr/>
              </p:nvSpPr>
              <p:spPr>
                <a:xfrm>
                  <a:off x="-6715020" y="288031"/>
                  <a:ext cx="2500795" cy="2627066"/>
                </a:xfrm>
                <a:custGeom>
                  <a:rect b="b" l="l" r="r" t="t"/>
                  <a:pathLst>
                    <a:path extrusionOk="0" h="22992" w="21841">
                      <a:moveTo>
                        <a:pt x="2767" y="0"/>
                      </a:moveTo>
                      <a:cubicBezTo>
                        <a:pt x="1075" y="0"/>
                        <a:pt x="1" y="532"/>
                        <a:pt x="1" y="2918"/>
                      </a:cubicBezTo>
                      <a:lnTo>
                        <a:pt x="1" y="15173"/>
                      </a:lnTo>
                      <a:cubicBezTo>
                        <a:pt x="1" y="19496"/>
                        <a:pt x="3497" y="22992"/>
                        <a:pt x="7801" y="22992"/>
                      </a:cubicBezTo>
                      <a:lnTo>
                        <a:pt x="14041" y="22992"/>
                      </a:lnTo>
                      <a:cubicBezTo>
                        <a:pt x="18345" y="22992"/>
                        <a:pt x="21841" y="19496"/>
                        <a:pt x="21841" y="15173"/>
                      </a:cubicBezTo>
                      <a:lnTo>
                        <a:pt x="21841" y="2937"/>
                      </a:lnTo>
                      <a:cubicBezTo>
                        <a:pt x="21841" y="536"/>
                        <a:pt x="20762" y="2"/>
                        <a:pt x="19065" y="2"/>
                      </a:cubicBezTo>
                      <a:cubicBezTo>
                        <a:pt x="17707" y="2"/>
                        <a:pt x="15954" y="343"/>
                        <a:pt x="14041" y="343"/>
                      </a:cubicBezTo>
                      <a:lnTo>
                        <a:pt x="7801" y="343"/>
                      </a:lnTo>
                      <a:cubicBezTo>
                        <a:pt x="5883" y="343"/>
                        <a:pt x="4126" y="0"/>
                        <a:pt x="2767" y="0"/>
                      </a:cubicBezTo>
                      <a:close/>
                    </a:path>
                  </a:pathLst>
                </a:custGeom>
                <a:solidFill>
                  <a:srgbClr val="7F6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" name="Google Shape;683;p34"/>
                <p:cNvSpPr/>
                <p:nvPr/>
              </p:nvSpPr>
              <p:spPr>
                <a:xfrm flipH="1">
                  <a:off x="-6610788" y="4093660"/>
                  <a:ext cx="206477" cy="355668"/>
                </a:xfrm>
                <a:custGeom>
                  <a:rect b="b" l="l" r="r" t="t"/>
                  <a:pathLst>
                    <a:path extrusionOk="0" h="3113" w="1807">
                      <a:moveTo>
                        <a:pt x="665" y="0"/>
                      </a:moveTo>
                      <a:cubicBezTo>
                        <a:pt x="328" y="0"/>
                        <a:pt x="1" y="396"/>
                        <a:pt x="272" y="763"/>
                      </a:cubicBezTo>
                      <a:cubicBezTo>
                        <a:pt x="366" y="914"/>
                        <a:pt x="498" y="1102"/>
                        <a:pt x="611" y="1289"/>
                      </a:cubicBezTo>
                      <a:cubicBezTo>
                        <a:pt x="723" y="1477"/>
                        <a:pt x="817" y="1665"/>
                        <a:pt x="930" y="1853"/>
                      </a:cubicBezTo>
                      <a:cubicBezTo>
                        <a:pt x="1118" y="2229"/>
                        <a:pt x="1325" y="2624"/>
                        <a:pt x="1513" y="3019"/>
                      </a:cubicBezTo>
                      <a:cubicBezTo>
                        <a:pt x="1542" y="3084"/>
                        <a:pt x="1593" y="3113"/>
                        <a:pt x="1645" y="3113"/>
                      </a:cubicBezTo>
                      <a:cubicBezTo>
                        <a:pt x="1726" y="3113"/>
                        <a:pt x="1806" y="3040"/>
                        <a:pt x="1795" y="2925"/>
                      </a:cubicBezTo>
                      <a:cubicBezTo>
                        <a:pt x="1701" y="2492"/>
                        <a:pt x="1607" y="2060"/>
                        <a:pt x="1494" y="1628"/>
                      </a:cubicBezTo>
                      <a:cubicBezTo>
                        <a:pt x="1438" y="1402"/>
                        <a:pt x="1400" y="1196"/>
                        <a:pt x="1325" y="970"/>
                      </a:cubicBezTo>
                      <a:cubicBezTo>
                        <a:pt x="1250" y="744"/>
                        <a:pt x="1175" y="538"/>
                        <a:pt x="1081" y="312"/>
                      </a:cubicBezTo>
                      <a:cubicBezTo>
                        <a:pt x="1081" y="275"/>
                        <a:pt x="1062" y="237"/>
                        <a:pt x="1024" y="199"/>
                      </a:cubicBezTo>
                      <a:cubicBezTo>
                        <a:pt x="925" y="59"/>
                        <a:pt x="794" y="0"/>
                        <a:pt x="665" y="0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4" name="Google Shape;684;p34"/>
                <p:cNvSpPr/>
                <p:nvPr/>
              </p:nvSpPr>
              <p:spPr>
                <a:xfrm flipH="1">
                  <a:off x="-6779100" y="3938047"/>
                  <a:ext cx="302002" cy="339673"/>
                </a:xfrm>
                <a:custGeom>
                  <a:rect b="b" l="l" r="r" t="t"/>
                  <a:pathLst>
                    <a:path extrusionOk="0" h="2973" w="2643">
                      <a:moveTo>
                        <a:pt x="677" y="0"/>
                      </a:moveTo>
                      <a:cubicBezTo>
                        <a:pt x="317" y="0"/>
                        <a:pt x="1" y="465"/>
                        <a:pt x="331" y="810"/>
                      </a:cubicBezTo>
                      <a:lnTo>
                        <a:pt x="2361" y="2933"/>
                      </a:lnTo>
                      <a:cubicBezTo>
                        <a:pt x="2384" y="2957"/>
                        <a:pt x="2429" y="2973"/>
                        <a:pt x="2473" y="2973"/>
                      </a:cubicBezTo>
                      <a:cubicBezTo>
                        <a:pt x="2500" y="2973"/>
                        <a:pt x="2527" y="2967"/>
                        <a:pt x="2549" y="2952"/>
                      </a:cubicBezTo>
                      <a:cubicBezTo>
                        <a:pt x="2624" y="2896"/>
                        <a:pt x="2643" y="2802"/>
                        <a:pt x="2605" y="2745"/>
                      </a:cubicBezTo>
                      <a:lnTo>
                        <a:pt x="1064" y="227"/>
                      </a:lnTo>
                      <a:cubicBezTo>
                        <a:pt x="1045" y="189"/>
                        <a:pt x="1026" y="171"/>
                        <a:pt x="1007" y="152"/>
                      </a:cubicBezTo>
                      <a:cubicBezTo>
                        <a:pt x="905" y="45"/>
                        <a:pt x="789" y="0"/>
                        <a:pt x="677" y="0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5" name="Google Shape;685;p34"/>
                <p:cNvSpPr/>
                <p:nvPr/>
              </p:nvSpPr>
              <p:spPr>
                <a:xfrm flipH="1">
                  <a:off x="-6757618" y="4056299"/>
                  <a:ext cx="250469" cy="309510"/>
                </a:xfrm>
                <a:custGeom>
                  <a:rect b="b" l="l" r="r" t="t"/>
                  <a:pathLst>
                    <a:path extrusionOk="0" h="2709" w="2192">
                      <a:moveTo>
                        <a:pt x="654" y="1"/>
                      </a:moveTo>
                      <a:cubicBezTo>
                        <a:pt x="320" y="1"/>
                        <a:pt x="1" y="376"/>
                        <a:pt x="256" y="752"/>
                      </a:cubicBezTo>
                      <a:cubicBezTo>
                        <a:pt x="387" y="940"/>
                        <a:pt x="519" y="1109"/>
                        <a:pt x="650" y="1259"/>
                      </a:cubicBezTo>
                      <a:cubicBezTo>
                        <a:pt x="782" y="1429"/>
                        <a:pt x="932" y="1579"/>
                        <a:pt x="1064" y="1729"/>
                      </a:cubicBezTo>
                      <a:cubicBezTo>
                        <a:pt x="1346" y="2049"/>
                        <a:pt x="1609" y="2368"/>
                        <a:pt x="1891" y="2669"/>
                      </a:cubicBezTo>
                      <a:cubicBezTo>
                        <a:pt x="1926" y="2692"/>
                        <a:pt x="1968" y="2708"/>
                        <a:pt x="2008" y="2708"/>
                      </a:cubicBezTo>
                      <a:cubicBezTo>
                        <a:pt x="2033" y="2708"/>
                        <a:pt x="2057" y="2702"/>
                        <a:pt x="2079" y="2688"/>
                      </a:cubicBezTo>
                      <a:cubicBezTo>
                        <a:pt x="2154" y="2650"/>
                        <a:pt x="2192" y="2556"/>
                        <a:pt x="2154" y="2481"/>
                      </a:cubicBezTo>
                      <a:cubicBezTo>
                        <a:pt x="1947" y="2124"/>
                        <a:pt x="1759" y="1767"/>
                        <a:pt x="1571" y="1391"/>
                      </a:cubicBezTo>
                      <a:cubicBezTo>
                        <a:pt x="1477" y="1203"/>
                        <a:pt x="1402" y="1034"/>
                        <a:pt x="1308" y="846"/>
                      </a:cubicBezTo>
                      <a:cubicBezTo>
                        <a:pt x="1214" y="658"/>
                        <a:pt x="1139" y="470"/>
                        <a:pt x="1083" y="301"/>
                      </a:cubicBezTo>
                      <a:cubicBezTo>
                        <a:pt x="1064" y="282"/>
                        <a:pt x="1045" y="244"/>
                        <a:pt x="1026" y="207"/>
                      </a:cubicBezTo>
                      <a:cubicBezTo>
                        <a:pt x="924" y="61"/>
                        <a:pt x="788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p34"/>
                <p:cNvSpPr/>
                <p:nvPr/>
              </p:nvSpPr>
              <p:spPr>
                <a:xfrm flipH="1">
                  <a:off x="-6686773" y="4148045"/>
                  <a:ext cx="174368" cy="293515"/>
                </a:xfrm>
                <a:custGeom>
                  <a:rect b="b" l="l" r="r" t="t"/>
                  <a:pathLst>
                    <a:path extrusionOk="0" h="2569" w="1526">
                      <a:moveTo>
                        <a:pt x="618" y="1"/>
                      </a:moveTo>
                      <a:cubicBezTo>
                        <a:pt x="310" y="1"/>
                        <a:pt x="0" y="301"/>
                        <a:pt x="172" y="682"/>
                      </a:cubicBezTo>
                      <a:cubicBezTo>
                        <a:pt x="247" y="870"/>
                        <a:pt x="341" y="1020"/>
                        <a:pt x="416" y="1171"/>
                      </a:cubicBezTo>
                      <a:cubicBezTo>
                        <a:pt x="510" y="1321"/>
                        <a:pt x="586" y="1471"/>
                        <a:pt x="680" y="1622"/>
                      </a:cubicBezTo>
                      <a:cubicBezTo>
                        <a:pt x="849" y="1922"/>
                        <a:pt x="1037" y="2204"/>
                        <a:pt x="1225" y="2505"/>
                      </a:cubicBezTo>
                      <a:cubicBezTo>
                        <a:pt x="1253" y="2547"/>
                        <a:pt x="1302" y="2569"/>
                        <a:pt x="1349" y="2569"/>
                      </a:cubicBezTo>
                      <a:cubicBezTo>
                        <a:pt x="1364" y="2569"/>
                        <a:pt x="1380" y="2566"/>
                        <a:pt x="1394" y="2561"/>
                      </a:cubicBezTo>
                      <a:cubicBezTo>
                        <a:pt x="1469" y="2543"/>
                        <a:pt x="1525" y="2467"/>
                        <a:pt x="1507" y="2374"/>
                      </a:cubicBezTo>
                      <a:cubicBezTo>
                        <a:pt x="1431" y="2054"/>
                        <a:pt x="1337" y="1716"/>
                        <a:pt x="1262" y="1396"/>
                      </a:cubicBezTo>
                      <a:cubicBezTo>
                        <a:pt x="1225" y="1227"/>
                        <a:pt x="1187" y="1058"/>
                        <a:pt x="1168" y="907"/>
                      </a:cubicBezTo>
                      <a:cubicBezTo>
                        <a:pt x="1131" y="738"/>
                        <a:pt x="1093" y="569"/>
                        <a:pt x="1074" y="438"/>
                      </a:cubicBezTo>
                      <a:cubicBezTo>
                        <a:pt x="1074" y="381"/>
                        <a:pt x="1056" y="325"/>
                        <a:pt x="1037" y="287"/>
                      </a:cubicBezTo>
                      <a:cubicBezTo>
                        <a:pt x="946" y="85"/>
                        <a:pt x="782" y="1"/>
                        <a:pt x="618" y="1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34"/>
                <p:cNvSpPr/>
                <p:nvPr/>
              </p:nvSpPr>
              <p:spPr>
                <a:xfrm flipH="1">
                  <a:off x="-6463386" y="4000201"/>
                  <a:ext cx="115408" cy="397599"/>
                </a:xfrm>
                <a:custGeom>
                  <a:rect b="b" l="l" r="r" t="t"/>
                  <a:pathLst>
                    <a:path extrusionOk="0" h="3480" w="1010">
                      <a:moveTo>
                        <a:pt x="557" y="0"/>
                      </a:moveTo>
                      <a:cubicBezTo>
                        <a:pt x="280" y="0"/>
                        <a:pt x="1" y="222"/>
                        <a:pt x="89" y="585"/>
                      </a:cubicBezTo>
                      <a:cubicBezTo>
                        <a:pt x="145" y="792"/>
                        <a:pt x="183" y="1036"/>
                        <a:pt x="220" y="1262"/>
                      </a:cubicBezTo>
                      <a:cubicBezTo>
                        <a:pt x="277" y="1468"/>
                        <a:pt x="314" y="1713"/>
                        <a:pt x="352" y="1938"/>
                      </a:cubicBezTo>
                      <a:cubicBezTo>
                        <a:pt x="427" y="2408"/>
                        <a:pt x="483" y="2878"/>
                        <a:pt x="521" y="3348"/>
                      </a:cubicBezTo>
                      <a:cubicBezTo>
                        <a:pt x="521" y="3404"/>
                        <a:pt x="577" y="3461"/>
                        <a:pt x="653" y="3480"/>
                      </a:cubicBezTo>
                      <a:cubicBezTo>
                        <a:pt x="728" y="3480"/>
                        <a:pt x="803" y="3423"/>
                        <a:pt x="822" y="3348"/>
                      </a:cubicBezTo>
                      <a:cubicBezTo>
                        <a:pt x="897" y="2878"/>
                        <a:pt x="934" y="2389"/>
                        <a:pt x="972" y="1920"/>
                      </a:cubicBezTo>
                      <a:cubicBezTo>
                        <a:pt x="991" y="1675"/>
                        <a:pt x="1010" y="1431"/>
                        <a:pt x="1010" y="1205"/>
                      </a:cubicBezTo>
                      <a:lnTo>
                        <a:pt x="1010" y="472"/>
                      </a:lnTo>
                      <a:cubicBezTo>
                        <a:pt x="1010" y="435"/>
                        <a:pt x="1010" y="397"/>
                        <a:pt x="1010" y="360"/>
                      </a:cubicBezTo>
                      <a:cubicBezTo>
                        <a:pt x="947" y="111"/>
                        <a:pt x="753" y="0"/>
                        <a:pt x="557" y="0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34"/>
                <p:cNvSpPr/>
                <p:nvPr/>
              </p:nvSpPr>
              <p:spPr>
                <a:xfrm flipH="1">
                  <a:off x="-6656723" y="3928678"/>
                  <a:ext cx="317999" cy="277862"/>
                </a:xfrm>
                <a:custGeom>
                  <a:rect b="b" l="l" r="r" t="t"/>
                  <a:pathLst>
                    <a:path extrusionOk="0" h="2432" w="2783">
                      <a:moveTo>
                        <a:pt x="1412" y="1"/>
                      </a:moveTo>
                      <a:cubicBezTo>
                        <a:pt x="1214" y="1"/>
                        <a:pt x="1012" y="51"/>
                        <a:pt x="828" y="159"/>
                      </a:cubicBezTo>
                      <a:cubicBezTo>
                        <a:pt x="226" y="459"/>
                        <a:pt x="1" y="1211"/>
                        <a:pt x="320" y="1794"/>
                      </a:cubicBezTo>
                      <a:cubicBezTo>
                        <a:pt x="539" y="2205"/>
                        <a:pt x="959" y="2432"/>
                        <a:pt x="1390" y="2432"/>
                      </a:cubicBezTo>
                      <a:cubicBezTo>
                        <a:pt x="1589" y="2432"/>
                        <a:pt x="1790" y="2383"/>
                        <a:pt x="1974" y="2282"/>
                      </a:cubicBezTo>
                      <a:cubicBezTo>
                        <a:pt x="2576" y="1982"/>
                        <a:pt x="2782" y="1230"/>
                        <a:pt x="2463" y="647"/>
                      </a:cubicBezTo>
                      <a:cubicBezTo>
                        <a:pt x="2257" y="236"/>
                        <a:pt x="1841" y="1"/>
                        <a:pt x="1412" y="1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34"/>
                <p:cNvSpPr/>
                <p:nvPr/>
              </p:nvSpPr>
              <p:spPr>
                <a:xfrm flipH="1">
                  <a:off x="-6637413" y="3196998"/>
                  <a:ext cx="537045" cy="973203"/>
                </a:xfrm>
                <a:custGeom>
                  <a:rect b="b" l="l" r="r" t="t"/>
                  <a:pathLst>
                    <a:path extrusionOk="0" h="8518" w="4700">
                      <a:moveTo>
                        <a:pt x="1319" y="0"/>
                      </a:moveTo>
                      <a:cubicBezTo>
                        <a:pt x="1200" y="0"/>
                        <a:pt x="1079" y="19"/>
                        <a:pt x="959" y="59"/>
                      </a:cubicBezTo>
                      <a:cubicBezTo>
                        <a:pt x="339" y="266"/>
                        <a:pt x="0" y="943"/>
                        <a:pt x="245" y="1544"/>
                      </a:cubicBezTo>
                      <a:lnTo>
                        <a:pt x="2274" y="7728"/>
                      </a:lnTo>
                      <a:cubicBezTo>
                        <a:pt x="2425" y="8198"/>
                        <a:pt x="2876" y="8517"/>
                        <a:pt x="3365" y="8517"/>
                      </a:cubicBezTo>
                      <a:cubicBezTo>
                        <a:pt x="4154" y="8517"/>
                        <a:pt x="4699" y="7747"/>
                        <a:pt x="4455" y="6995"/>
                      </a:cubicBezTo>
                      <a:lnTo>
                        <a:pt x="2425" y="830"/>
                      </a:lnTo>
                      <a:cubicBezTo>
                        <a:pt x="2273" y="330"/>
                        <a:pt x="1816" y="0"/>
                        <a:pt x="1319" y="0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34"/>
                <p:cNvSpPr/>
                <p:nvPr/>
              </p:nvSpPr>
              <p:spPr>
                <a:xfrm flipH="1">
                  <a:off x="-6405458" y="2037666"/>
                  <a:ext cx="692103" cy="1425985"/>
                </a:xfrm>
                <a:custGeom>
                  <a:rect b="b" l="l" r="r" t="t"/>
                  <a:pathLst>
                    <a:path extrusionOk="0" h="12481" w="6057">
                      <a:moveTo>
                        <a:pt x="1395" y="1"/>
                      </a:moveTo>
                      <a:cubicBezTo>
                        <a:pt x="701" y="1"/>
                        <a:pt x="0" y="603"/>
                        <a:pt x="267" y="1485"/>
                      </a:cubicBezTo>
                      <a:lnTo>
                        <a:pt x="3632" y="11691"/>
                      </a:lnTo>
                      <a:cubicBezTo>
                        <a:pt x="3782" y="12161"/>
                        <a:pt x="4214" y="12481"/>
                        <a:pt x="4722" y="12481"/>
                      </a:cubicBezTo>
                      <a:cubicBezTo>
                        <a:pt x="5492" y="12481"/>
                        <a:pt x="6056" y="11710"/>
                        <a:pt x="5812" y="10958"/>
                      </a:cubicBezTo>
                      <a:lnTo>
                        <a:pt x="2447" y="771"/>
                      </a:lnTo>
                      <a:cubicBezTo>
                        <a:pt x="2253" y="232"/>
                        <a:pt x="1826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34"/>
                <p:cNvSpPr/>
                <p:nvPr/>
              </p:nvSpPr>
              <p:spPr>
                <a:xfrm>
                  <a:off x="-5920613" y="4389146"/>
                  <a:ext cx="313657" cy="1670829"/>
                </a:xfrm>
                <a:custGeom>
                  <a:rect b="b" l="l" r="r" t="t"/>
                  <a:pathLst>
                    <a:path extrusionOk="0" h="14624" w="2745">
                      <a:moveTo>
                        <a:pt x="1372" y="1"/>
                      </a:moveTo>
                      <a:cubicBezTo>
                        <a:pt x="620" y="1"/>
                        <a:pt x="0" y="602"/>
                        <a:pt x="0" y="1373"/>
                      </a:cubicBezTo>
                      <a:lnTo>
                        <a:pt x="0" y="13233"/>
                      </a:lnTo>
                      <a:cubicBezTo>
                        <a:pt x="0" y="14003"/>
                        <a:pt x="620" y="14624"/>
                        <a:pt x="1372" y="14624"/>
                      </a:cubicBezTo>
                      <a:cubicBezTo>
                        <a:pt x="2143" y="14624"/>
                        <a:pt x="2744" y="13985"/>
                        <a:pt x="2744" y="13233"/>
                      </a:cubicBezTo>
                      <a:lnTo>
                        <a:pt x="2744" y="1373"/>
                      </a:lnTo>
                      <a:cubicBezTo>
                        <a:pt x="2744" y="602"/>
                        <a:pt x="2124" y="1"/>
                        <a:pt x="1372" y="1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2" name="Google Shape;692;p34"/>
                <p:cNvSpPr/>
                <p:nvPr/>
              </p:nvSpPr>
              <p:spPr>
                <a:xfrm>
                  <a:off x="-5297872" y="4394516"/>
                  <a:ext cx="313657" cy="1665459"/>
                </a:xfrm>
                <a:custGeom>
                  <a:rect b="b" l="l" r="r" t="t"/>
                  <a:pathLst>
                    <a:path extrusionOk="0" h="14577" w="2745">
                      <a:moveTo>
                        <a:pt x="1366" y="1"/>
                      </a:moveTo>
                      <a:cubicBezTo>
                        <a:pt x="696" y="1"/>
                        <a:pt x="29" y="443"/>
                        <a:pt x="1" y="1326"/>
                      </a:cubicBezTo>
                      <a:lnTo>
                        <a:pt x="1" y="13186"/>
                      </a:lnTo>
                      <a:cubicBezTo>
                        <a:pt x="1" y="13956"/>
                        <a:pt x="602" y="14577"/>
                        <a:pt x="1373" y="14577"/>
                      </a:cubicBezTo>
                      <a:cubicBezTo>
                        <a:pt x="2125" y="14577"/>
                        <a:pt x="2745" y="13956"/>
                        <a:pt x="2745" y="13186"/>
                      </a:cubicBezTo>
                      <a:lnTo>
                        <a:pt x="2745" y="1326"/>
                      </a:lnTo>
                      <a:cubicBezTo>
                        <a:pt x="2707" y="443"/>
                        <a:pt x="2035" y="1"/>
                        <a:pt x="1366" y="1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3" name="Google Shape;693;p34"/>
                <p:cNvSpPr/>
                <p:nvPr/>
              </p:nvSpPr>
              <p:spPr>
                <a:xfrm>
                  <a:off x="-4504868" y="4112423"/>
                  <a:ext cx="206477" cy="355668"/>
                </a:xfrm>
                <a:custGeom>
                  <a:rect b="b" l="l" r="r" t="t"/>
                  <a:pathLst>
                    <a:path extrusionOk="0" h="3113" w="1807">
                      <a:moveTo>
                        <a:pt x="665" y="0"/>
                      </a:moveTo>
                      <a:cubicBezTo>
                        <a:pt x="328" y="0"/>
                        <a:pt x="1" y="396"/>
                        <a:pt x="272" y="763"/>
                      </a:cubicBezTo>
                      <a:cubicBezTo>
                        <a:pt x="366" y="914"/>
                        <a:pt x="498" y="1102"/>
                        <a:pt x="611" y="1289"/>
                      </a:cubicBezTo>
                      <a:cubicBezTo>
                        <a:pt x="723" y="1477"/>
                        <a:pt x="817" y="1665"/>
                        <a:pt x="930" y="1853"/>
                      </a:cubicBezTo>
                      <a:cubicBezTo>
                        <a:pt x="1118" y="2229"/>
                        <a:pt x="1325" y="2624"/>
                        <a:pt x="1513" y="3019"/>
                      </a:cubicBezTo>
                      <a:cubicBezTo>
                        <a:pt x="1542" y="3084"/>
                        <a:pt x="1593" y="3113"/>
                        <a:pt x="1645" y="3113"/>
                      </a:cubicBezTo>
                      <a:cubicBezTo>
                        <a:pt x="1726" y="3113"/>
                        <a:pt x="1806" y="3040"/>
                        <a:pt x="1795" y="2925"/>
                      </a:cubicBezTo>
                      <a:cubicBezTo>
                        <a:pt x="1701" y="2492"/>
                        <a:pt x="1607" y="2060"/>
                        <a:pt x="1494" y="1628"/>
                      </a:cubicBezTo>
                      <a:cubicBezTo>
                        <a:pt x="1438" y="1402"/>
                        <a:pt x="1400" y="1196"/>
                        <a:pt x="1325" y="970"/>
                      </a:cubicBezTo>
                      <a:cubicBezTo>
                        <a:pt x="1250" y="744"/>
                        <a:pt x="1175" y="538"/>
                        <a:pt x="1081" y="312"/>
                      </a:cubicBezTo>
                      <a:cubicBezTo>
                        <a:pt x="1081" y="275"/>
                        <a:pt x="1062" y="237"/>
                        <a:pt x="1024" y="199"/>
                      </a:cubicBezTo>
                      <a:cubicBezTo>
                        <a:pt x="925" y="59"/>
                        <a:pt x="794" y="0"/>
                        <a:pt x="665" y="0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4" name="Google Shape;694;p34"/>
                <p:cNvSpPr/>
                <p:nvPr/>
              </p:nvSpPr>
              <p:spPr>
                <a:xfrm>
                  <a:off x="-4432082" y="3956809"/>
                  <a:ext cx="302002" cy="339673"/>
                </a:xfrm>
                <a:custGeom>
                  <a:rect b="b" l="l" r="r" t="t"/>
                  <a:pathLst>
                    <a:path extrusionOk="0" h="2973" w="2643">
                      <a:moveTo>
                        <a:pt x="677" y="0"/>
                      </a:moveTo>
                      <a:cubicBezTo>
                        <a:pt x="317" y="0"/>
                        <a:pt x="1" y="465"/>
                        <a:pt x="331" y="810"/>
                      </a:cubicBezTo>
                      <a:lnTo>
                        <a:pt x="2361" y="2933"/>
                      </a:lnTo>
                      <a:cubicBezTo>
                        <a:pt x="2384" y="2957"/>
                        <a:pt x="2429" y="2973"/>
                        <a:pt x="2473" y="2973"/>
                      </a:cubicBezTo>
                      <a:cubicBezTo>
                        <a:pt x="2500" y="2973"/>
                        <a:pt x="2527" y="2967"/>
                        <a:pt x="2549" y="2952"/>
                      </a:cubicBezTo>
                      <a:cubicBezTo>
                        <a:pt x="2624" y="2896"/>
                        <a:pt x="2643" y="2802"/>
                        <a:pt x="2605" y="2745"/>
                      </a:cubicBezTo>
                      <a:lnTo>
                        <a:pt x="1064" y="227"/>
                      </a:lnTo>
                      <a:cubicBezTo>
                        <a:pt x="1045" y="189"/>
                        <a:pt x="1026" y="171"/>
                        <a:pt x="1007" y="152"/>
                      </a:cubicBezTo>
                      <a:cubicBezTo>
                        <a:pt x="905" y="45"/>
                        <a:pt x="789" y="0"/>
                        <a:pt x="677" y="0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5" name="Google Shape;695;p34"/>
                <p:cNvSpPr/>
                <p:nvPr/>
              </p:nvSpPr>
              <p:spPr>
                <a:xfrm>
                  <a:off x="-4402030" y="4075062"/>
                  <a:ext cx="250469" cy="309510"/>
                </a:xfrm>
                <a:custGeom>
                  <a:rect b="b" l="l" r="r" t="t"/>
                  <a:pathLst>
                    <a:path extrusionOk="0" h="2709" w="2192">
                      <a:moveTo>
                        <a:pt x="654" y="1"/>
                      </a:moveTo>
                      <a:cubicBezTo>
                        <a:pt x="320" y="1"/>
                        <a:pt x="1" y="376"/>
                        <a:pt x="256" y="752"/>
                      </a:cubicBezTo>
                      <a:cubicBezTo>
                        <a:pt x="387" y="940"/>
                        <a:pt x="519" y="1109"/>
                        <a:pt x="650" y="1259"/>
                      </a:cubicBezTo>
                      <a:cubicBezTo>
                        <a:pt x="782" y="1429"/>
                        <a:pt x="932" y="1579"/>
                        <a:pt x="1064" y="1729"/>
                      </a:cubicBezTo>
                      <a:cubicBezTo>
                        <a:pt x="1346" y="2049"/>
                        <a:pt x="1609" y="2368"/>
                        <a:pt x="1891" y="2669"/>
                      </a:cubicBezTo>
                      <a:cubicBezTo>
                        <a:pt x="1926" y="2692"/>
                        <a:pt x="1968" y="2708"/>
                        <a:pt x="2008" y="2708"/>
                      </a:cubicBezTo>
                      <a:cubicBezTo>
                        <a:pt x="2033" y="2708"/>
                        <a:pt x="2057" y="2702"/>
                        <a:pt x="2079" y="2688"/>
                      </a:cubicBezTo>
                      <a:cubicBezTo>
                        <a:pt x="2154" y="2650"/>
                        <a:pt x="2192" y="2556"/>
                        <a:pt x="2154" y="2481"/>
                      </a:cubicBezTo>
                      <a:cubicBezTo>
                        <a:pt x="1947" y="2124"/>
                        <a:pt x="1759" y="1767"/>
                        <a:pt x="1571" y="1391"/>
                      </a:cubicBezTo>
                      <a:cubicBezTo>
                        <a:pt x="1477" y="1203"/>
                        <a:pt x="1402" y="1034"/>
                        <a:pt x="1308" y="846"/>
                      </a:cubicBezTo>
                      <a:cubicBezTo>
                        <a:pt x="1214" y="658"/>
                        <a:pt x="1139" y="470"/>
                        <a:pt x="1083" y="301"/>
                      </a:cubicBezTo>
                      <a:cubicBezTo>
                        <a:pt x="1064" y="282"/>
                        <a:pt x="1045" y="244"/>
                        <a:pt x="1026" y="207"/>
                      </a:cubicBezTo>
                      <a:cubicBezTo>
                        <a:pt x="924" y="61"/>
                        <a:pt x="788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6" name="Google Shape;696;p34"/>
                <p:cNvSpPr/>
                <p:nvPr/>
              </p:nvSpPr>
              <p:spPr>
                <a:xfrm>
                  <a:off x="-4396774" y="4166807"/>
                  <a:ext cx="174368" cy="293515"/>
                </a:xfrm>
                <a:custGeom>
                  <a:rect b="b" l="l" r="r" t="t"/>
                  <a:pathLst>
                    <a:path extrusionOk="0" h="2569" w="1526">
                      <a:moveTo>
                        <a:pt x="618" y="1"/>
                      </a:moveTo>
                      <a:cubicBezTo>
                        <a:pt x="310" y="1"/>
                        <a:pt x="0" y="301"/>
                        <a:pt x="172" y="682"/>
                      </a:cubicBezTo>
                      <a:cubicBezTo>
                        <a:pt x="247" y="870"/>
                        <a:pt x="341" y="1020"/>
                        <a:pt x="416" y="1171"/>
                      </a:cubicBezTo>
                      <a:cubicBezTo>
                        <a:pt x="510" y="1321"/>
                        <a:pt x="586" y="1471"/>
                        <a:pt x="680" y="1622"/>
                      </a:cubicBezTo>
                      <a:cubicBezTo>
                        <a:pt x="849" y="1922"/>
                        <a:pt x="1037" y="2204"/>
                        <a:pt x="1225" y="2505"/>
                      </a:cubicBezTo>
                      <a:cubicBezTo>
                        <a:pt x="1253" y="2547"/>
                        <a:pt x="1302" y="2569"/>
                        <a:pt x="1349" y="2569"/>
                      </a:cubicBezTo>
                      <a:cubicBezTo>
                        <a:pt x="1364" y="2569"/>
                        <a:pt x="1380" y="2566"/>
                        <a:pt x="1394" y="2561"/>
                      </a:cubicBezTo>
                      <a:cubicBezTo>
                        <a:pt x="1469" y="2543"/>
                        <a:pt x="1525" y="2467"/>
                        <a:pt x="1507" y="2374"/>
                      </a:cubicBezTo>
                      <a:cubicBezTo>
                        <a:pt x="1431" y="2054"/>
                        <a:pt x="1337" y="1716"/>
                        <a:pt x="1262" y="1396"/>
                      </a:cubicBezTo>
                      <a:cubicBezTo>
                        <a:pt x="1225" y="1227"/>
                        <a:pt x="1187" y="1058"/>
                        <a:pt x="1168" y="907"/>
                      </a:cubicBezTo>
                      <a:cubicBezTo>
                        <a:pt x="1131" y="738"/>
                        <a:pt x="1093" y="569"/>
                        <a:pt x="1074" y="438"/>
                      </a:cubicBezTo>
                      <a:cubicBezTo>
                        <a:pt x="1074" y="381"/>
                        <a:pt x="1056" y="325"/>
                        <a:pt x="1037" y="287"/>
                      </a:cubicBezTo>
                      <a:cubicBezTo>
                        <a:pt x="946" y="85"/>
                        <a:pt x="782" y="1"/>
                        <a:pt x="618" y="1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7" name="Google Shape;697;p34"/>
                <p:cNvSpPr/>
                <p:nvPr/>
              </p:nvSpPr>
              <p:spPr>
                <a:xfrm>
                  <a:off x="-4561201" y="4018963"/>
                  <a:ext cx="115408" cy="397599"/>
                </a:xfrm>
                <a:custGeom>
                  <a:rect b="b" l="l" r="r" t="t"/>
                  <a:pathLst>
                    <a:path extrusionOk="0" h="3480" w="1010">
                      <a:moveTo>
                        <a:pt x="557" y="0"/>
                      </a:moveTo>
                      <a:cubicBezTo>
                        <a:pt x="280" y="0"/>
                        <a:pt x="1" y="222"/>
                        <a:pt x="89" y="585"/>
                      </a:cubicBezTo>
                      <a:cubicBezTo>
                        <a:pt x="145" y="792"/>
                        <a:pt x="183" y="1036"/>
                        <a:pt x="220" y="1262"/>
                      </a:cubicBezTo>
                      <a:cubicBezTo>
                        <a:pt x="277" y="1468"/>
                        <a:pt x="314" y="1713"/>
                        <a:pt x="352" y="1938"/>
                      </a:cubicBezTo>
                      <a:cubicBezTo>
                        <a:pt x="427" y="2408"/>
                        <a:pt x="483" y="2878"/>
                        <a:pt x="521" y="3348"/>
                      </a:cubicBezTo>
                      <a:cubicBezTo>
                        <a:pt x="521" y="3404"/>
                        <a:pt x="577" y="3461"/>
                        <a:pt x="653" y="3480"/>
                      </a:cubicBezTo>
                      <a:cubicBezTo>
                        <a:pt x="728" y="3480"/>
                        <a:pt x="803" y="3423"/>
                        <a:pt x="822" y="3348"/>
                      </a:cubicBezTo>
                      <a:cubicBezTo>
                        <a:pt x="897" y="2878"/>
                        <a:pt x="934" y="2389"/>
                        <a:pt x="972" y="1920"/>
                      </a:cubicBezTo>
                      <a:cubicBezTo>
                        <a:pt x="991" y="1675"/>
                        <a:pt x="1010" y="1431"/>
                        <a:pt x="1010" y="1205"/>
                      </a:cubicBezTo>
                      <a:lnTo>
                        <a:pt x="1010" y="472"/>
                      </a:lnTo>
                      <a:cubicBezTo>
                        <a:pt x="1010" y="435"/>
                        <a:pt x="1010" y="397"/>
                        <a:pt x="1010" y="360"/>
                      </a:cubicBezTo>
                      <a:cubicBezTo>
                        <a:pt x="947" y="111"/>
                        <a:pt x="753" y="0"/>
                        <a:pt x="557" y="0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8" name="Google Shape;698;p34"/>
                <p:cNvSpPr/>
                <p:nvPr/>
              </p:nvSpPr>
              <p:spPr>
                <a:xfrm>
                  <a:off x="-4570456" y="3947440"/>
                  <a:ext cx="317999" cy="277862"/>
                </a:xfrm>
                <a:custGeom>
                  <a:rect b="b" l="l" r="r" t="t"/>
                  <a:pathLst>
                    <a:path extrusionOk="0" h="2432" w="2783">
                      <a:moveTo>
                        <a:pt x="1412" y="1"/>
                      </a:moveTo>
                      <a:cubicBezTo>
                        <a:pt x="1214" y="1"/>
                        <a:pt x="1012" y="51"/>
                        <a:pt x="828" y="159"/>
                      </a:cubicBezTo>
                      <a:cubicBezTo>
                        <a:pt x="226" y="459"/>
                        <a:pt x="1" y="1211"/>
                        <a:pt x="320" y="1794"/>
                      </a:cubicBezTo>
                      <a:cubicBezTo>
                        <a:pt x="539" y="2205"/>
                        <a:pt x="959" y="2432"/>
                        <a:pt x="1390" y="2432"/>
                      </a:cubicBezTo>
                      <a:cubicBezTo>
                        <a:pt x="1589" y="2432"/>
                        <a:pt x="1790" y="2383"/>
                        <a:pt x="1974" y="2282"/>
                      </a:cubicBezTo>
                      <a:cubicBezTo>
                        <a:pt x="2576" y="1982"/>
                        <a:pt x="2782" y="1230"/>
                        <a:pt x="2463" y="647"/>
                      </a:cubicBezTo>
                      <a:cubicBezTo>
                        <a:pt x="2257" y="236"/>
                        <a:pt x="1841" y="1"/>
                        <a:pt x="1412" y="1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9" name="Google Shape;699;p34"/>
                <p:cNvSpPr/>
                <p:nvPr/>
              </p:nvSpPr>
              <p:spPr>
                <a:xfrm>
                  <a:off x="-4808811" y="3215760"/>
                  <a:ext cx="537046" cy="973203"/>
                </a:xfrm>
                <a:custGeom>
                  <a:rect b="b" l="l" r="r" t="t"/>
                  <a:pathLst>
                    <a:path extrusionOk="0" h="8518" w="4700">
                      <a:moveTo>
                        <a:pt x="1319" y="0"/>
                      </a:moveTo>
                      <a:cubicBezTo>
                        <a:pt x="1200" y="0"/>
                        <a:pt x="1079" y="19"/>
                        <a:pt x="959" y="59"/>
                      </a:cubicBezTo>
                      <a:cubicBezTo>
                        <a:pt x="339" y="266"/>
                        <a:pt x="0" y="943"/>
                        <a:pt x="245" y="1544"/>
                      </a:cubicBezTo>
                      <a:lnTo>
                        <a:pt x="2274" y="7728"/>
                      </a:lnTo>
                      <a:cubicBezTo>
                        <a:pt x="2425" y="8198"/>
                        <a:pt x="2876" y="8517"/>
                        <a:pt x="3365" y="8517"/>
                      </a:cubicBezTo>
                      <a:cubicBezTo>
                        <a:pt x="4154" y="8517"/>
                        <a:pt x="4699" y="7747"/>
                        <a:pt x="4455" y="6995"/>
                      </a:cubicBezTo>
                      <a:lnTo>
                        <a:pt x="2425" y="830"/>
                      </a:lnTo>
                      <a:cubicBezTo>
                        <a:pt x="2273" y="330"/>
                        <a:pt x="1816" y="0"/>
                        <a:pt x="1319" y="0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0" name="Google Shape;700;p34"/>
                <p:cNvSpPr/>
                <p:nvPr/>
              </p:nvSpPr>
              <p:spPr>
                <a:xfrm>
                  <a:off x="-5195825" y="2039353"/>
                  <a:ext cx="692103" cy="1425985"/>
                </a:xfrm>
                <a:custGeom>
                  <a:rect b="b" l="l" r="r" t="t"/>
                  <a:pathLst>
                    <a:path extrusionOk="0" h="12481" w="6057">
                      <a:moveTo>
                        <a:pt x="1395" y="1"/>
                      </a:moveTo>
                      <a:cubicBezTo>
                        <a:pt x="701" y="1"/>
                        <a:pt x="0" y="603"/>
                        <a:pt x="267" y="1485"/>
                      </a:cubicBezTo>
                      <a:lnTo>
                        <a:pt x="3632" y="11691"/>
                      </a:lnTo>
                      <a:cubicBezTo>
                        <a:pt x="3782" y="12161"/>
                        <a:pt x="4214" y="12481"/>
                        <a:pt x="4722" y="12481"/>
                      </a:cubicBezTo>
                      <a:cubicBezTo>
                        <a:pt x="5492" y="12481"/>
                        <a:pt x="6056" y="11710"/>
                        <a:pt x="5812" y="10958"/>
                      </a:cubicBezTo>
                      <a:lnTo>
                        <a:pt x="2447" y="771"/>
                      </a:lnTo>
                      <a:cubicBezTo>
                        <a:pt x="2253" y="232"/>
                        <a:pt x="1826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1" name="Google Shape;701;p34"/>
                <p:cNvSpPr/>
                <p:nvPr/>
              </p:nvSpPr>
              <p:spPr>
                <a:xfrm>
                  <a:off x="-5299929" y="2829013"/>
                  <a:ext cx="315714" cy="1873741"/>
                </a:xfrm>
                <a:custGeom>
                  <a:rect b="b" l="l" r="r" t="t"/>
                  <a:pathLst>
                    <a:path extrusionOk="0" h="16400" w="2763">
                      <a:moveTo>
                        <a:pt x="1384" y="1"/>
                      </a:moveTo>
                      <a:cubicBezTo>
                        <a:pt x="714" y="1"/>
                        <a:pt x="47" y="443"/>
                        <a:pt x="19" y="1326"/>
                      </a:cubicBezTo>
                      <a:lnTo>
                        <a:pt x="19" y="15028"/>
                      </a:lnTo>
                      <a:cubicBezTo>
                        <a:pt x="0" y="15780"/>
                        <a:pt x="620" y="16400"/>
                        <a:pt x="1391" y="16400"/>
                      </a:cubicBezTo>
                      <a:cubicBezTo>
                        <a:pt x="2143" y="16400"/>
                        <a:pt x="2763" y="15780"/>
                        <a:pt x="2763" y="15028"/>
                      </a:cubicBezTo>
                      <a:lnTo>
                        <a:pt x="2763" y="1326"/>
                      </a:lnTo>
                      <a:cubicBezTo>
                        <a:pt x="2725" y="443"/>
                        <a:pt x="2053" y="1"/>
                        <a:pt x="1384" y="1"/>
                      </a:cubicBezTo>
                      <a:close/>
                    </a:path>
                  </a:pathLst>
                </a:custGeom>
                <a:solidFill>
                  <a:srgbClr val="C9975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2" name="Google Shape;702;p34"/>
                <p:cNvSpPr/>
                <p:nvPr/>
              </p:nvSpPr>
              <p:spPr>
                <a:xfrm>
                  <a:off x="-5379456" y="2980515"/>
                  <a:ext cx="474781" cy="2627043"/>
                </a:xfrm>
                <a:custGeom>
                  <a:rect b="b" l="l" r="r" t="t"/>
                  <a:pathLst>
                    <a:path extrusionOk="0" h="7444" w="4155">
                      <a:moveTo>
                        <a:pt x="1" y="0"/>
                      </a:moveTo>
                      <a:lnTo>
                        <a:pt x="1" y="7443"/>
                      </a:lnTo>
                      <a:lnTo>
                        <a:pt x="4154" y="7443"/>
                      </a:lnTo>
                      <a:lnTo>
                        <a:pt x="415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3" name="Google Shape;703;p34"/>
                <p:cNvSpPr/>
                <p:nvPr/>
              </p:nvSpPr>
              <p:spPr>
                <a:xfrm>
                  <a:off x="-5299929" y="5830113"/>
                  <a:ext cx="541273" cy="309396"/>
                </a:xfrm>
                <a:custGeom>
                  <a:rect b="b" l="l" r="r" t="t"/>
                  <a:pathLst>
                    <a:path extrusionOk="0" h="2708" w="4737">
                      <a:moveTo>
                        <a:pt x="0" y="1"/>
                      </a:moveTo>
                      <a:lnTo>
                        <a:pt x="0" y="2707"/>
                      </a:lnTo>
                      <a:lnTo>
                        <a:pt x="4736" y="2707"/>
                      </a:lnTo>
                      <a:lnTo>
                        <a:pt x="2782" y="1110"/>
                      </a:lnTo>
                      <a:lnTo>
                        <a:pt x="278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34"/>
                <p:cNvSpPr/>
                <p:nvPr/>
              </p:nvSpPr>
              <p:spPr>
                <a:xfrm>
                  <a:off x="-5920613" y="2823757"/>
                  <a:ext cx="313657" cy="1878997"/>
                </a:xfrm>
                <a:custGeom>
                  <a:rect b="b" l="l" r="r" t="t"/>
                  <a:pathLst>
                    <a:path extrusionOk="0" h="16446" w="2745">
                      <a:moveTo>
                        <a:pt x="1372" y="0"/>
                      </a:moveTo>
                      <a:cubicBezTo>
                        <a:pt x="620" y="0"/>
                        <a:pt x="0" y="620"/>
                        <a:pt x="0" y="1372"/>
                      </a:cubicBezTo>
                      <a:lnTo>
                        <a:pt x="0" y="15074"/>
                      </a:lnTo>
                      <a:cubicBezTo>
                        <a:pt x="0" y="15826"/>
                        <a:pt x="620" y="16446"/>
                        <a:pt x="1372" y="16446"/>
                      </a:cubicBezTo>
                      <a:cubicBezTo>
                        <a:pt x="2124" y="16446"/>
                        <a:pt x="2744" y="15826"/>
                        <a:pt x="2744" y="15074"/>
                      </a:cubicBezTo>
                      <a:lnTo>
                        <a:pt x="2744" y="1372"/>
                      </a:lnTo>
                      <a:cubicBezTo>
                        <a:pt x="2744" y="620"/>
                        <a:pt x="2124" y="0"/>
                        <a:pt x="1372" y="0"/>
                      </a:cubicBezTo>
                      <a:close/>
                    </a:path>
                  </a:pathLst>
                </a:custGeom>
                <a:solidFill>
                  <a:srgbClr val="C9975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5" name="Google Shape;705;p34"/>
                <p:cNvSpPr/>
                <p:nvPr/>
              </p:nvSpPr>
              <p:spPr>
                <a:xfrm>
                  <a:off x="-5947925" y="2976727"/>
                  <a:ext cx="472610" cy="2627043"/>
                </a:xfrm>
                <a:custGeom>
                  <a:rect b="b" l="l" r="r" t="t"/>
                  <a:pathLst>
                    <a:path extrusionOk="0" h="7444" w="4136">
                      <a:moveTo>
                        <a:pt x="1" y="0"/>
                      </a:moveTo>
                      <a:lnTo>
                        <a:pt x="1" y="7443"/>
                      </a:lnTo>
                      <a:lnTo>
                        <a:pt x="4136" y="7443"/>
                      </a:lnTo>
                      <a:lnTo>
                        <a:pt x="41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6" name="Google Shape;706;p34"/>
                <p:cNvSpPr/>
                <p:nvPr/>
              </p:nvSpPr>
              <p:spPr>
                <a:xfrm>
                  <a:off x="-6146171" y="5830113"/>
                  <a:ext cx="541388" cy="309396"/>
                </a:xfrm>
                <a:custGeom>
                  <a:rect b="b" l="l" r="r" t="t"/>
                  <a:pathLst>
                    <a:path extrusionOk="0" h="2708" w="4738">
                      <a:moveTo>
                        <a:pt x="1955" y="1"/>
                      </a:moveTo>
                      <a:lnTo>
                        <a:pt x="1955" y="1110"/>
                      </a:lnTo>
                      <a:lnTo>
                        <a:pt x="1" y="2707"/>
                      </a:lnTo>
                      <a:lnTo>
                        <a:pt x="4737" y="2707"/>
                      </a:lnTo>
                      <a:lnTo>
                        <a:pt x="473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7" name="Google Shape;707;p34"/>
                <p:cNvSpPr/>
                <p:nvPr/>
              </p:nvSpPr>
              <p:spPr>
                <a:xfrm>
                  <a:off x="-5946075" y="2035638"/>
                  <a:ext cx="963666" cy="1451692"/>
                </a:xfrm>
                <a:custGeom>
                  <a:rect b="b" l="l" r="r" t="t"/>
                  <a:pathLst>
                    <a:path extrusionOk="0" h="12706" w="13064">
                      <a:moveTo>
                        <a:pt x="1655" y="0"/>
                      </a:moveTo>
                      <a:lnTo>
                        <a:pt x="1655" y="19"/>
                      </a:lnTo>
                      <a:cubicBezTo>
                        <a:pt x="734" y="19"/>
                        <a:pt x="1" y="752"/>
                        <a:pt x="1" y="1654"/>
                      </a:cubicBezTo>
                      <a:lnTo>
                        <a:pt x="1" y="6184"/>
                      </a:lnTo>
                      <a:cubicBezTo>
                        <a:pt x="1" y="9774"/>
                        <a:pt x="2933" y="12706"/>
                        <a:pt x="6523" y="12706"/>
                      </a:cubicBezTo>
                      <a:cubicBezTo>
                        <a:pt x="10132" y="12706"/>
                        <a:pt x="13064" y="9774"/>
                        <a:pt x="13064" y="6184"/>
                      </a:cubicBezTo>
                      <a:lnTo>
                        <a:pt x="13064" y="1485"/>
                      </a:lnTo>
                      <a:cubicBezTo>
                        <a:pt x="13064" y="658"/>
                        <a:pt x="12406" y="0"/>
                        <a:pt x="11598" y="0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8" name="Google Shape;708;p34"/>
                <p:cNvSpPr/>
                <p:nvPr/>
              </p:nvSpPr>
              <p:spPr>
                <a:xfrm>
                  <a:off x="-5589932" y="1462197"/>
                  <a:ext cx="270694" cy="723790"/>
                </a:xfrm>
                <a:custGeom>
                  <a:rect b="b" l="l" r="r" t="t"/>
                  <a:pathLst>
                    <a:path extrusionOk="0" h="6335" w="2369">
                      <a:moveTo>
                        <a:pt x="1185" y="1"/>
                      </a:moveTo>
                      <a:cubicBezTo>
                        <a:pt x="593" y="1"/>
                        <a:pt x="1" y="395"/>
                        <a:pt x="1" y="1185"/>
                      </a:cubicBezTo>
                      <a:lnTo>
                        <a:pt x="1" y="5151"/>
                      </a:lnTo>
                      <a:cubicBezTo>
                        <a:pt x="1" y="5809"/>
                        <a:pt x="527" y="6335"/>
                        <a:pt x="1166" y="6335"/>
                      </a:cubicBezTo>
                      <a:cubicBezTo>
                        <a:pt x="1824" y="6335"/>
                        <a:pt x="2369" y="5809"/>
                        <a:pt x="2369" y="5151"/>
                      </a:cubicBezTo>
                      <a:lnTo>
                        <a:pt x="2369" y="1185"/>
                      </a:lnTo>
                      <a:cubicBezTo>
                        <a:pt x="2369" y="395"/>
                        <a:pt x="1777" y="1"/>
                        <a:pt x="1185" y="1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34"/>
                <p:cNvSpPr/>
                <p:nvPr/>
              </p:nvSpPr>
              <p:spPr>
                <a:xfrm>
                  <a:off x="-6717379" y="-597225"/>
                  <a:ext cx="2497833" cy="1843921"/>
                </a:xfrm>
                <a:custGeom>
                  <a:rect b="b" l="l" r="r" t="t"/>
                  <a:pathLst>
                    <a:path extrusionOk="0" h="16139" w="21860">
                      <a:moveTo>
                        <a:pt x="7784" y="1"/>
                      </a:moveTo>
                      <a:cubicBezTo>
                        <a:pt x="3477" y="1"/>
                        <a:pt x="0" y="3508"/>
                        <a:pt x="19" y="7801"/>
                      </a:cubicBezTo>
                      <a:lnTo>
                        <a:pt x="19" y="13214"/>
                      </a:lnTo>
                      <a:cubicBezTo>
                        <a:pt x="19" y="15604"/>
                        <a:pt x="1082" y="16139"/>
                        <a:pt x="2763" y="16139"/>
                      </a:cubicBezTo>
                      <a:cubicBezTo>
                        <a:pt x="4122" y="16139"/>
                        <a:pt x="5886" y="15789"/>
                        <a:pt x="7819" y="15789"/>
                      </a:cubicBezTo>
                      <a:lnTo>
                        <a:pt x="14059" y="15789"/>
                      </a:lnTo>
                      <a:cubicBezTo>
                        <a:pt x="15979" y="15789"/>
                        <a:pt x="17738" y="16137"/>
                        <a:pt x="19098" y="16137"/>
                      </a:cubicBezTo>
                      <a:cubicBezTo>
                        <a:pt x="20786" y="16137"/>
                        <a:pt x="21859" y="15600"/>
                        <a:pt x="21859" y="13195"/>
                      </a:cubicBezTo>
                      <a:lnTo>
                        <a:pt x="21859" y="7801"/>
                      </a:lnTo>
                      <a:cubicBezTo>
                        <a:pt x="21859" y="3478"/>
                        <a:pt x="18363" y="1"/>
                        <a:pt x="14059" y="1"/>
                      </a:cubicBezTo>
                      <a:lnTo>
                        <a:pt x="7819" y="1"/>
                      </a:lnTo>
                      <a:cubicBezTo>
                        <a:pt x="7807" y="1"/>
                        <a:pt x="7796" y="1"/>
                        <a:pt x="7784" y="1"/>
                      </a:cubicBezTo>
                      <a:close/>
                    </a:path>
                  </a:pathLst>
                </a:custGeom>
                <a:solidFill>
                  <a:srgbClr val="7F6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34"/>
                <p:cNvSpPr/>
                <p:nvPr/>
              </p:nvSpPr>
              <p:spPr>
                <a:xfrm>
                  <a:off x="-6573520" y="-139753"/>
                  <a:ext cx="2222911" cy="2085222"/>
                </a:xfrm>
                <a:custGeom>
                  <a:rect b="b" l="l" r="r" t="t"/>
                  <a:pathLst>
                    <a:path extrusionOk="0" h="18251" w="19454">
                      <a:moveTo>
                        <a:pt x="5432" y="0"/>
                      </a:moveTo>
                      <a:cubicBezTo>
                        <a:pt x="2425" y="0"/>
                        <a:pt x="0" y="2425"/>
                        <a:pt x="0" y="5432"/>
                      </a:cubicBezTo>
                      <a:lnTo>
                        <a:pt x="0" y="12800"/>
                      </a:lnTo>
                      <a:cubicBezTo>
                        <a:pt x="0" y="15826"/>
                        <a:pt x="2425" y="18251"/>
                        <a:pt x="5432" y="18251"/>
                      </a:cubicBezTo>
                      <a:lnTo>
                        <a:pt x="14022" y="18251"/>
                      </a:lnTo>
                      <a:cubicBezTo>
                        <a:pt x="17029" y="18251"/>
                        <a:pt x="19454" y="15826"/>
                        <a:pt x="19454" y="12800"/>
                      </a:cubicBezTo>
                      <a:lnTo>
                        <a:pt x="19454" y="5432"/>
                      </a:lnTo>
                      <a:cubicBezTo>
                        <a:pt x="19454" y="2425"/>
                        <a:pt x="17029" y="0"/>
                        <a:pt x="14022" y="0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34"/>
                <p:cNvSpPr/>
                <p:nvPr/>
              </p:nvSpPr>
              <p:spPr>
                <a:xfrm>
                  <a:off x="-6826958" y="802382"/>
                  <a:ext cx="517735" cy="472091"/>
                </a:xfrm>
                <a:custGeom>
                  <a:rect b="b" l="l" r="r" t="t"/>
                  <a:pathLst>
                    <a:path extrusionOk="0" h="4132" w="4531">
                      <a:moveTo>
                        <a:pt x="2265" y="1"/>
                      </a:moveTo>
                      <a:cubicBezTo>
                        <a:pt x="1739" y="1"/>
                        <a:pt x="1213" y="203"/>
                        <a:pt x="809" y="607"/>
                      </a:cubicBezTo>
                      <a:cubicBezTo>
                        <a:pt x="1" y="1415"/>
                        <a:pt x="1" y="2731"/>
                        <a:pt x="809" y="3539"/>
                      </a:cubicBezTo>
                      <a:cubicBezTo>
                        <a:pt x="1213" y="3934"/>
                        <a:pt x="1739" y="4131"/>
                        <a:pt x="2265" y="4131"/>
                      </a:cubicBezTo>
                      <a:cubicBezTo>
                        <a:pt x="2792" y="4131"/>
                        <a:pt x="3318" y="3934"/>
                        <a:pt x="3722" y="3539"/>
                      </a:cubicBezTo>
                      <a:cubicBezTo>
                        <a:pt x="4530" y="2731"/>
                        <a:pt x="4530" y="1415"/>
                        <a:pt x="3722" y="607"/>
                      </a:cubicBezTo>
                      <a:cubicBezTo>
                        <a:pt x="3318" y="203"/>
                        <a:pt x="2792" y="1"/>
                        <a:pt x="2265" y="1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34"/>
                <p:cNvSpPr/>
                <p:nvPr/>
              </p:nvSpPr>
              <p:spPr>
                <a:xfrm>
                  <a:off x="-4374388" y="912523"/>
                  <a:ext cx="152658" cy="255583"/>
                </a:xfrm>
                <a:custGeom>
                  <a:rect b="b" l="l" r="r" t="t"/>
                  <a:pathLst>
                    <a:path extrusionOk="0" h="2237" w="1336">
                      <a:moveTo>
                        <a:pt x="226" y="0"/>
                      </a:moveTo>
                      <a:cubicBezTo>
                        <a:pt x="1" y="38"/>
                        <a:pt x="1" y="338"/>
                        <a:pt x="226" y="376"/>
                      </a:cubicBezTo>
                      <a:cubicBezTo>
                        <a:pt x="1223" y="376"/>
                        <a:pt x="1223" y="1861"/>
                        <a:pt x="226" y="1861"/>
                      </a:cubicBezTo>
                      <a:cubicBezTo>
                        <a:pt x="114" y="1861"/>
                        <a:pt x="38" y="1955"/>
                        <a:pt x="38" y="2049"/>
                      </a:cubicBezTo>
                      <a:cubicBezTo>
                        <a:pt x="38" y="2143"/>
                        <a:pt x="114" y="2237"/>
                        <a:pt x="208" y="2237"/>
                      </a:cubicBezTo>
                      <a:lnTo>
                        <a:pt x="226" y="2237"/>
                      </a:lnTo>
                      <a:cubicBezTo>
                        <a:pt x="828" y="2237"/>
                        <a:pt x="1335" y="1729"/>
                        <a:pt x="1335" y="1128"/>
                      </a:cubicBezTo>
                      <a:cubicBezTo>
                        <a:pt x="1335" y="508"/>
                        <a:pt x="828" y="0"/>
                        <a:pt x="22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34"/>
                <p:cNvSpPr/>
                <p:nvPr/>
              </p:nvSpPr>
              <p:spPr>
                <a:xfrm>
                  <a:off x="-4370046" y="1017750"/>
                  <a:ext cx="120321" cy="150356"/>
                </a:xfrm>
                <a:custGeom>
                  <a:rect b="b" l="l" r="r" t="t"/>
                  <a:pathLst>
                    <a:path extrusionOk="0" h="1316" w="1053">
                      <a:moveTo>
                        <a:pt x="188" y="0"/>
                      </a:moveTo>
                      <a:cubicBezTo>
                        <a:pt x="76" y="0"/>
                        <a:pt x="0" y="94"/>
                        <a:pt x="0" y="188"/>
                      </a:cubicBezTo>
                      <a:cubicBezTo>
                        <a:pt x="0" y="301"/>
                        <a:pt x="76" y="376"/>
                        <a:pt x="188" y="376"/>
                      </a:cubicBezTo>
                      <a:cubicBezTo>
                        <a:pt x="564" y="376"/>
                        <a:pt x="564" y="940"/>
                        <a:pt x="188" y="940"/>
                      </a:cubicBezTo>
                      <a:cubicBezTo>
                        <a:pt x="76" y="940"/>
                        <a:pt x="0" y="1034"/>
                        <a:pt x="0" y="1128"/>
                      </a:cubicBezTo>
                      <a:cubicBezTo>
                        <a:pt x="0" y="1222"/>
                        <a:pt x="76" y="1316"/>
                        <a:pt x="170" y="1316"/>
                      </a:cubicBezTo>
                      <a:lnTo>
                        <a:pt x="188" y="1297"/>
                      </a:lnTo>
                      <a:cubicBezTo>
                        <a:pt x="1053" y="1297"/>
                        <a:pt x="1053" y="0"/>
                        <a:pt x="1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34"/>
                <p:cNvSpPr/>
                <p:nvPr/>
              </p:nvSpPr>
              <p:spPr>
                <a:xfrm>
                  <a:off x="-6734632" y="912408"/>
                  <a:ext cx="199164" cy="255697"/>
                </a:xfrm>
                <a:custGeom>
                  <a:rect b="b" l="l" r="r" t="t"/>
                  <a:pathLst>
                    <a:path extrusionOk="0" h="2238" w="1743">
                      <a:moveTo>
                        <a:pt x="1503" y="0"/>
                      </a:moveTo>
                      <a:cubicBezTo>
                        <a:pt x="1497" y="0"/>
                        <a:pt x="1491" y="1"/>
                        <a:pt x="1486" y="1"/>
                      </a:cubicBezTo>
                      <a:cubicBezTo>
                        <a:pt x="1" y="1"/>
                        <a:pt x="1" y="2238"/>
                        <a:pt x="1486" y="2238"/>
                      </a:cubicBezTo>
                      <a:cubicBezTo>
                        <a:pt x="1580" y="2238"/>
                        <a:pt x="1674" y="2144"/>
                        <a:pt x="1674" y="2050"/>
                      </a:cubicBezTo>
                      <a:cubicBezTo>
                        <a:pt x="1674" y="1956"/>
                        <a:pt x="1580" y="1862"/>
                        <a:pt x="1486" y="1862"/>
                      </a:cubicBezTo>
                      <a:cubicBezTo>
                        <a:pt x="471" y="1862"/>
                        <a:pt x="471" y="377"/>
                        <a:pt x="1486" y="377"/>
                      </a:cubicBezTo>
                      <a:cubicBezTo>
                        <a:pt x="1491" y="377"/>
                        <a:pt x="1497" y="378"/>
                        <a:pt x="1503" y="378"/>
                      </a:cubicBezTo>
                      <a:cubicBezTo>
                        <a:pt x="1743" y="378"/>
                        <a:pt x="1743" y="0"/>
                        <a:pt x="15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5" name="Google Shape;715;p34"/>
                <p:cNvSpPr/>
                <p:nvPr/>
              </p:nvSpPr>
              <p:spPr>
                <a:xfrm>
                  <a:off x="-6663789" y="1019807"/>
                  <a:ext cx="120435" cy="148300"/>
                </a:xfrm>
                <a:custGeom>
                  <a:rect b="b" l="l" r="r" t="t"/>
                  <a:pathLst>
                    <a:path extrusionOk="0" h="1298" w="1054">
                      <a:moveTo>
                        <a:pt x="866" y="1"/>
                      </a:moveTo>
                      <a:cubicBezTo>
                        <a:pt x="1" y="1"/>
                        <a:pt x="1" y="1298"/>
                        <a:pt x="866" y="1298"/>
                      </a:cubicBezTo>
                      <a:cubicBezTo>
                        <a:pt x="960" y="1298"/>
                        <a:pt x="1054" y="1204"/>
                        <a:pt x="1054" y="1110"/>
                      </a:cubicBezTo>
                      <a:cubicBezTo>
                        <a:pt x="1054" y="997"/>
                        <a:pt x="960" y="922"/>
                        <a:pt x="866" y="922"/>
                      </a:cubicBezTo>
                      <a:cubicBezTo>
                        <a:pt x="490" y="922"/>
                        <a:pt x="490" y="358"/>
                        <a:pt x="866" y="358"/>
                      </a:cubicBezTo>
                      <a:cubicBezTo>
                        <a:pt x="960" y="358"/>
                        <a:pt x="1054" y="264"/>
                        <a:pt x="1054" y="170"/>
                      </a:cubicBezTo>
                      <a:cubicBezTo>
                        <a:pt x="1035" y="76"/>
                        <a:pt x="960" y="1"/>
                        <a:pt x="866" y="1"/>
                      </a:cubicBezTo>
                      <a:close/>
                    </a:path>
                  </a:pathLst>
                </a:custGeom>
                <a:solidFill>
                  <a:srgbClr val="18264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6" name="Google Shape;716;p34"/>
                <p:cNvSpPr/>
                <p:nvPr/>
              </p:nvSpPr>
              <p:spPr>
                <a:xfrm>
                  <a:off x="-5947925" y="2035638"/>
                  <a:ext cx="963699" cy="1433413"/>
                </a:xfrm>
                <a:custGeom>
                  <a:rect b="b" l="l" r="r" t="t"/>
                  <a:pathLst>
                    <a:path extrusionOk="0" h="12707" w="13045">
                      <a:moveTo>
                        <a:pt x="2557" y="1"/>
                      </a:moveTo>
                      <a:lnTo>
                        <a:pt x="2557" y="809"/>
                      </a:lnTo>
                      <a:cubicBezTo>
                        <a:pt x="2557" y="2218"/>
                        <a:pt x="1410" y="3365"/>
                        <a:pt x="1" y="3365"/>
                      </a:cubicBezTo>
                      <a:lnTo>
                        <a:pt x="1" y="6184"/>
                      </a:lnTo>
                      <a:cubicBezTo>
                        <a:pt x="1" y="9793"/>
                        <a:pt x="2914" y="12706"/>
                        <a:pt x="6523" y="12706"/>
                      </a:cubicBezTo>
                      <a:cubicBezTo>
                        <a:pt x="10131" y="12706"/>
                        <a:pt x="13045" y="9793"/>
                        <a:pt x="13045" y="6184"/>
                      </a:cubicBezTo>
                      <a:lnTo>
                        <a:pt x="13045" y="3365"/>
                      </a:lnTo>
                      <a:cubicBezTo>
                        <a:pt x="11748" y="3365"/>
                        <a:pt x="10676" y="2294"/>
                        <a:pt x="10676" y="997"/>
                      </a:cubicBezTo>
                      <a:lnTo>
                        <a:pt x="10676" y="1"/>
                      </a:lnTo>
                      <a:lnTo>
                        <a:pt x="8985" y="1"/>
                      </a:lnTo>
                      <a:lnTo>
                        <a:pt x="8985" y="921"/>
                      </a:lnTo>
                      <a:cubicBezTo>
                        <a:pt x="8985" y="2275"/>
                        <a:pt x="7895" y="3365"/>
                        <a:pt x="6541" y="3365"/>
                      </a:cubicBezTo>
                      <a:cubicBezTo>
                        <a:pt x="5188" y="3365"/>
                        <a:pt x="4098" y="2275"/>
                        <a:pt x="4098" y="921"/>
                      </a:cubicBezTo>
                      <a:lnTo>
                        <a:pt x="409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7" name="Google Shape;717;p34"/>
                <p:cNvSpPr/>
                <p:nvPr/>
              </p:nvSpPr>
              <p:spPr>
                <a:xfrm>
                  <a:off x="-5947925" y="2927263"/>
                  <a:ext cx="963685" cy="612600"/>
                </a:xfrm>
                <a:custGeom>
                  <a:rect b="b" l="l" r="r" t="t"/>
                  <a:pathLst>
                    <a:path extrusionOk="0" h="5000" w="12688">
                      <a:moveTo>
                        <a:pt x="1" y="0"/>
                      </a:moveTo>
                      <a:cubicBezTo>
                        <a:pt x="696" y="2932"/>
                        <a:pt x="3328" y="5000"/>
                        <a:pt x="6335" y="5000"/>
                      </a:cubicBezTo>
                      <a:cubicBezTo>
                        <a:pt x="9361" y="5000"/>
                        <a:pt x="11974" y="2932"/>
                        <a:pt x="1268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8" name="Google Shape;718;p34"/>
                <p:cNvSpPr/>
                <p:nvPr/>
              </p:nvSpPr>
              <p:spPr>
                <a:xfrm>
                  <a:off x="-6001978" y="572944"/>
                  <a:ext cx="250593" cy="112939"/>
                </a:xfrm>
                <a:custGeom>
                  <a:rect b="b" l="l" r="r" t="t"/>
                  <a:pathLst>
                    <a:path extrusionOk="0" h="1894" w="4203">
                      <a:moveTo>
                        <a:pt x="2129" y="1"/>
                      </a:moveTo>
                      <a:cubicBezTo>
                        <a:pt x="1422" y="1"/>
                        <a:pt x="714" y="335"/>
                        <a:pt x="280" y="1010"/>
                      </a:cubicBezTo>
                      <a:cubicBezTo>
                        <a:pt x="0" y="1392"/>
                        <a:pt x="368" y="1774"/>
                        <a:pt x="748" y="1774"/>
                      </a:cubicBezTo>
                      <a:cubicBezTo>
                        <a:pt x="905" y="1774"/>
                        <a:pt x="1065" y="1709"/>
                        <a:pt x="1181" y="1550"/>
                      </a:cubicBezTo>
                      <a:cubicBezTo>
                        <a:pt x="1398" y="1216"/>
                        <a:pt x="1747" y="1052"/>
                        <a:pt x="2099" y="1052"/>
                      </a:cubicBezTo>
                      <a:cubicBezTo>
                        <a:pt x="2504" y="1052"/>
                        <a:pt x="2913" y="1270"/>
                        <a:pt x="3125" y="1695"/>
                      </a:cubicBezTo>
                      <a:cubicBezTo>
                        <a:pt x="3243" y="1834"/>
                        <a:pt x="3392" y="1893"/>
                        <a:pt x="3537" y="1893"/>
                      </a:cubicBezTo>
                      <a:cubicBezTo>
                        <a:pt x="3881" y="1893"/>
                        <a:pt x="4202" y="1559"/>
                        <a:pt x="4025" y="1154"/>
                      </a:cubicBezTo>
                      <a:lnTo>
                        <a:pt x="4061" y="1154"/>
                      </a:lnTo>
                      <a:cubicBezTo>
                        <a:pt x="3650" y="389"/>
                        <a:pt x="2890" y="1"/>
                        <a:pt x="21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9" name="Google Shape;719;p34"/>
                <p:cNvSpPr/>
                <p:nvPr/>
              </p:nvSpPr>
              <p:spPr>
                <a:xfrm>
                  <a:off x="-5190218" y="577536"/>
                  <a:ext cx="256615" cy="116875"/>
                </a:xfrm>
                <a:custGeom>
                  <a:rect b="b" l="l" r="r" t="t"/>
                  <a:pathLst>
                    <a:path extrusionOk="0" h="1960" w="4304">
                      <a:moveTo>
                        <a:pt x="2143" y="1"/>
                      </a:moveTo>
                      <a:cubicBezTo>
                        <a:pt x="1427" y="1"/>
                        <a:pt x="712" y="343"/>
                        <a:pt x="276" y="1041"/>
                      </a:cubicBezTo>
                      <a:cubicBezTo>
                        <a:pt x="0" y="1417"/>
                        <a:pt x="370" y="1793"/>
                        <a:pt x="741" y="1793"/>
                      </a:cubicBezTo>
                      <a:cubicBezTo>
                        <a:pt x="904" y="1793"/>
                        <a:pt x="1066" y="1721"/>
                        <a:pt x="1176" y="1545"/>
                      </a:cubicBezTo>
                      <a:cubicBezTo>
                        <a:pt x="1407" y="1216"/>
                        <a:pt x="1758" y="1060"/>
                        <a:pt x="2109" y="1060"/>
                      </a:cubicBezTo>
                      <a:cubicBezTo>
                        <a:pt x="2525" y="1060"/>
                        <a:pt x="2942" y="1279"/>
                        <a:pt x="3156" y="1690"/>
                      </a:cubicBezTo>
                      <a:cubicBezTo>
                        <a:pt x="3258" y="1881"/>
                        <a:pt x="3419" y="1960"/>
                        <a:pt x="3582" y="1960"/>
                      </a:cubicBezTo>
                      <a:cubicBezTo>
                        <a:pt x="3940" y="1960"/>
                        <a:pt x="4304" y="1581"/>
                        <a:pt x="4057" y="1185"/>
                      </a:cubicBezTo>
                      <a:lnTo>
                        <a:pt x="4093" y="1149"/>
                      </a:lnTo>
                      <a:cubicBezTo>
                        <a:pt x="3666" y="389"/>
                        <a:pt x="2904" y="1"/>
                        <a:pt x="214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0" name="Google Shape;720;p34"/>
                <p:cNvSpPr/>
                <p:nvPr/>
              </p:nvSpPr>
              <p:spPr>
                <a:xfrm>
                  <a:off x="-5562918" y="843307"/>
                  <a:ext cx="176661" cy="318245"/>
                </a:xfrm>
                <a:custGeom>
                  <a:rect b="b" l="l" r="r" t="t"/>
                  <a:pathLst>
                    <a:path extrusionOk="0" h="5337" w="2963">
                      <a:moveTo>
                        <a:pt x="2014" y="0"/>
                      </a:moveTo>
                      <a:cubicBezTo>
                        <a:pt x="1852" y="0"/>
                        <a:pt x="1701" y="108"/>
                        <a:pt x="1738" y="329"/>
                      </a:cubicBezTo>
                      <a:lnTo>
                        <a:pt x="1918" y="2345"/>
                      </a:lnTo>
                      <a:cubicBezTo>
                        <a:pt x="1979" y="2860"/>
                        <a:pt x="2064" y="4772"/>
                        <a:pt x="1215" y="4772"/>
                      </a:cubicBezTo>
                      <a:cubicBezTo>
                        <a:pt x="1053" y="4772"/>
                        <a:pt x="858" y="4703"/>
                        <a:pt x="622" y="4542"/>
                      </a:cubicBezTo>
                      <a:cubicBezTo>
                        <a:pt x="559" y="4498"/>
                        <a:pt x="498" y="4479"/>
                        <a:pt x="441" y="4479"/>
                      </a:cubicBezTo>
                      <a:cubicBezTo>
                        <a:pt x="170" y="4479"/>
                        <a:pt x="0" y="4903"/>
                        <a:pt x="298" y="5082"/>
                      </a:cubicBezTo>
                      <a:cubicBezTo>
                        <a:pt x="542" y="5256"/>
                        <a:pt x="816" y="5337"/>
                        <a:pt x="1086" y="5337"/>
                      </a:cubicBezTo>
                      <a:cubicBezTo>
                        <a:pt x="1653" y="5337"/>
                        <a:pt x="2203" y="4983"/>
                        <a:pt x="2422" y="4398"/>
                      </a:cubicBezTo>
                      <a:cubicBezTo>
                        <a:pt x="2962" y="3246"/>
                        <a:pt x="2494" y="1517"/>
                        <a:pt x="2350" y="293"/>
                      </a:cubicBezTo>
                      <a:cubicBezTo>
                        <a:pt x="2333" y="99"/>
                        <a:pt x="2168" y="0"/>
                        <a:pt x="201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1" name="Google Shape;721;p34"/>
                <p:cNvSpPr/>
                <p:nvPr/>
              </p:nvSpPr>
              <p:spPr>
                <a:xfrm>
                  <a:off x="-5289728" y="770916"/>
                  <a:ext cx="468096" cy="424506"/>
                </a:xfrm>
                <a:custGeom>
                  <a:rect b="b" l="l" r="r" t="t"/>
                  <a:pathLst>
                    <a:path extrusionOk="0" h="7119" w="7851">
                      <a:moveTo>
                        <a:pt x="3900" y="1"/>
                      </a:moveTo>
                      <a:cubicBezTo>
                        <a:pt x="2278" y="1"/>
                        <a:pt x="837" y="1104"/>
                        <a:pt x="469" y="2731"/>
                      </a:cubicBezTo>
                      <a:cubicBezTo>
                        <a:pt x="1" y="4640"/>
                        <a:pt x="1189" y="6584"/>
                        <a:pt x="3097" y="7016"/>
                      </a:cubicBezTo>
                      <a:cubicBezTo>
                        <a:pt x="3379" y="7085"/>
                        <a:pt x="3660" y="7118"/>
                        <a:pt x="3937" y="7118"/>
                      </a:cubicBezTo>
                      <a:cubicBezTo>
                        <a:pt x="5537" y="7118"/>
                        <a:pt x="6983" y="6015"/>
                        <a:pt x="7382" y="4388"/>
                      </a:cubicBezTo>
                      <a:cubicBezTo>
                        <a:pt x="7850" y="2479"/>
                        <a:pt x="6662" y="535"/>
                        <a:pt x="4753" y="103"/>
                      </a:cubicBezTo>
                      <a:cubicBezTo>
                        <a:pt x="4467" y="34"/>
                        <a:pt x="4181" y="1"/>
                        <a:pt x="390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2" name="Google Shape;722;p34"/>
                <p:cNvSpPr/>
                <p:nvPr/>
              </p:nvSpPr>
              <p:spPr>
                <a:xfrm>
                  <a:off x="-5259678" y="770260"/>
                  <a:ext cx="405791" cy="302086"/>
                </a:xfrm>
                <a:custGeom>
                  <a:rect b="b" l="l" r="r" t="t"/>
                  <a:pathLst>
                    <a:path extrusionOk="0" h="5066" w="6806">
                      <a:moveTo>
                        <a:pt x="3421" y="1"/>
                      </a:moveTo>
                      <a:cubicBezTo>
                        <a:pt x="2925" y="1"/>
                        <a:pt x="2422" y="106"/>
                        <a:pt x="1945" y="330"/>
                      </a:cubicBezTo>
                      <a:cubicBezTo>
                        <a:pt x="1009" y="762"/>
                        <a:pt x="325" y="1554"/>
                        <a:pt x="1" y="2526"/>
                      </a:cubicBezTo>
                      <a:cubicBezTo>
                        <a:pt x="73" y="2670"/>
                        <a:pt x="109" y="2850"/>
                        <a:pt x="181" y="2994"/>
                      </a:cubicBezTo>
                      <a:cubicBezTo>
                        <a:pt x="821" y="4392"/>
                        <a:pt x="2107" y="5065"/>
                        <a:pt x="3390" y="5065"/>
                      </a:cubicBezTo>
                      <a:cubicBezTo>
                        <a:pt x="4850" y="5065"/>
                        <a:pt x="6308" y="4194"/>
                        <a:pt x="6806" y="2526"/>
                      </a:cubicBezTo>
                      <a:cubicBezTo>
                        <a:pt x="6770" y="2382"/>
                        <a:pt x="6698" y="2238"/>
                        <a:pt x="6662" y="2058"/>
                      </a:cubicBezTo>
                      <a:cubicBezTo>
                        <a:pt x="6057" y="770"/>
                        <a:pt x="4763" y="1"/>
                        <a:pt x="34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3" name="Google Shape;723;p34"/>
                <p:cNvSpPr/>
                <p:nvPr/>
              </p:nvSpPr>
              <p:spPr>
                <a:xfrm>
                  <a:off x="-6120568" y="770916"/>
                  <a:ext cx="465950" cy="425818"/>
                </a:xfrm>
                <a:custGeom>
                  <a:rect b="b" l="l" r="r" t="t"/>
                  <a:pathLst>
                    <a:path extrusionOk="0" h="7141" w="7815">
                      <a:moveTo>
                        <a:pt x="3880" y="1"/>
                      </a:moveTo>
                      <a:cubicBezTo>
                        <a:pt x="2279" y="1"/>
                        <a:pt x="832" y="1109"/>
                        <a:pt x="433" y="2767"/>
                      </a:cubicBezTo>
                      <a:cubicBezTo>
                        <a:pt x="1" y="4676"/>
                        <a:pt x="1153" y="6584"/>
                        <a:pt x="3098" y="7052"/>
                      </a:cubicBezTo>
                      <a:cubicBezTo>
                        <a:pt x="3362" y="7112"/>
                        <a:pt x="3627" y="7141"/>
                        <a:pt x="3888" y="7141"/>
                      </a:cubicBezTo>
                      <a:cubicBezTo>
                        <a:pt x="5507" y="7141"/>
                        <a:pt x="6979" y="6031"/>
                        <a:pt x="7382" y="4388"/>
                      </a:cubicBezTo>
                      <a:cubicBezTo>
                        <a:pt x="7814" y="2479"/>
                        <a:pt x="6626" y="571"/>
                        <a:pt x="4718" y="103"/>
                      </a:cubicBezTo>
                      <a:cubicBezTo>
                        <a:pt x="4437" y="34"/>
                        <a:pt x="4156" y="1"/>
                        <a:pt x="388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4" name="Google Shape;724;p34"/>
                <p:cNvSpPr/>
                <p:nvPr/>
              </p:nvSpPr>
              <p:spPr>
                <a:xfrm>
                  <a:off x="-6090458" y="771214"/>
                  <a:ext cx="405791" cy="300297"/>
                </a:xfrm>
                <a:custGeom>
                  <a:rect b="b" l="l" r="r" t="t"/>
                  <a:pathLst>
                    <a:path extrusionOk="0" h="5036" w="6806">
                      <a:moveTo>
                        <a:pt x="3385" y="1"/>
                      </a:moveTo>
                      <a:cubicBezTo>
                        <a:pt x="2892" y="1"/>
                        <a:pt x="2390" y="102"/>
                        <a:pt x="1908" y="314"/>
                      </a:cubicBezTo>
                      <a:cubicBezTo>
                        <a:pt x="1008" y="746"/>
                        <a:pt x="288" y="1538"/>
                        <a:pt x="0" y="2510"/>
                      </a:cubicBezTo>
                      <a:cubicBezTo>
                        <a:pt x="36" y="2654"/>
                        <a:pt x="108" y="2834"/>
                        <a:pt x="180" y="2978"/>
                      </a:cubicBezTo>
                      <a:cubicBezTo>
                        <a:pt x="822" y="4363"/>
                        <a:pt x="2113" y="5035"/>
                        <a:pt x="3400" y="5035"/>
                      </a:cubicBezTo>
                      <a:cubicBezTo>
                        <a:pt x="4857" y="5035"/>
                        <a:pt x="6308" y="4174"/>
                        <a:pt x="6805" y="2510"/>
                      </a:cubicBezTo>
                      <a:cubicBezTo>
                        <a:pt x="6769" y="2366"/>
                        <a:pt x="6697" y="2222"/>
                        <a:pt x="6625" y="2078"/>
                      </a:cubicBezTo>
                      <a:cubicBezTo>
                        <a:pt x="6019" y="759"/>
                        <a:pt x="4736" y="1"/>
                        <a:pt x="338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34"/>
                <p:cNvSpPr/>
                <p:nvPr/>
              </p:nvSpPr>
              <p:spPr>
                <a:xfrm>
                  <a:off x="-6647625" y="-389887"/>
                  <a:ext cx="2375830" cy="1020183"/>
                </a:xfrm>
                <a:custGeom>
                  <a:rect b="b" l="l" r="r" t="t"/>
                  <a:pathLst>
                    <a:path extrusionOk="0" h="8929" w="20826">
                      <a:moveTo>
                        <a:pt x="12386" y="1"/>
                      </a:moveTo>
                      <a:cubicBezTo>
                        <a:pt x="4906" y="1"/>
                        <a:pt x="3120" y="1298"/>
                        <a:pt x="3120" y="1298"/>
                      </a:cubicBezTo>
                      <a:cubicBezTo>
                        <a:pt x="3252" y="1580"/>
                        <a:pt x="3383" y="1862"/>
                        <a:pt x="3552" y="2125"/>
                      </a:cubicBezTo>
                      <a:cubicBezTo>
                        <a:pt x="0" y="4906"/>
                        <a:pt x="357" y="8459"/>
                        <a:pt x="357" y="8459"/>
                      </a:cubicBezTo>
                      <a:cubicBezTo>
                        <a:pt x="2669" y="8045"/>
                        <a:pt x="3891" y="5358"/>
                        <a:pt x="4455" y="3384"/>
                      </a:cubicBezTo>
                      <a:cubicBezTo>
                        <a:pt x="5827" y="5000"/>
                        <a:pt x="8383" y="6993"/>
                        <a:pt x="12706" y="6993"/>
                      </a:cubicBezTo>
                      <a:cubicBezTo>
                        <a:pt x="20017" y="6993"/>
                        <a:pt x="20825" y="8929"/>
                        <a:pt x="20825" y="8929"/>
                      </a:cubicBezTo>
                      <a:cubicBezTo>
                        <a:pt x="20825" y="8929"/>
                        <a:pt x="19848" y="1"/>
                        <a:pt x="12386" y="1"/>
                      </a:cubicBezTo>
                      <a:close/>
                    </a:path>
                  </a:pathLst>
                </a:custGeom>
                <a:solidFill>
                  <a:srgbClr val="7F6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6" name="Google Shape;726;p34"/>
                <p:cNvSpPr/>
                <p:nvPr/>
              </p:nvSpPr>
              <p:spPr>
                <a:xfrm>
                  <a:off x="-5597601" y="1241124"/>
                  <a:ext cx="216336" cy="201959"/>
                </a:xfrm>
                <a:custGeom>
                  <a:rect b="b" l="l" r="r" t="t"/>
                  <a:pathLst>
                    <a:path extrusionOk="0" h="1768" w="1862">
                      <a:moveTo>
                        <a:pt x="1" y="1"/>
                      </a:moveTo>
                      <a:lnTo>
                        <a:pt x="1" y="828"/>
                      </a:lnTo>
                      <a:cubicBezTo>
                        <a:pt x="1" y="1354"/>
                        <a:pt x="414" y="1768"/>
                        <a:pt x="941" y="1768"/>
                      </a:cubicBezTo>
                      <a:cubicBezTo>
                        <a:pt x="1448" y="1749"/>
                        <a:pt x="1862" y="1335"/>
                        <a:pt x="1862" y="828"/>
                      </a:cubicBezTo>
                      <a:lnTo>
                        <a:pt x="186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7" name="Google Shape;727;p34"/>
                <p:cNvSpPr/>
                <p:nvPr/>
              </p:nvSpPr>
              <p:spPr>
                <a:xfrm>
                  <a:off x="-5595393" y="1331024"/>
                  <a:ext cx="211921" cy="112060"/>
                </a:xfrm>
                <a:custGeom>
                  <a:rect b="b" l="l" r="r" t="t"/>
                  <a:pathLst>
                    <a:path extrusionOk="0" h="981" w="1824">
                      <a:moveTo>
                        <a:pt x="964" y="0"/>
                      </a:moveTo>
                      <a:cubicBezTo>
                        <a:pt x="637" y="0"/>
                        <a:pt x="308" y="71"/>
                        <a:pt x="1" y="210"/>
                      </a:cubicBezTo>
                      <a:cubicBezTo>
                        <a:pt x="76" y="661"/>
                        <a:pt x="471" y="981"/>
                        <a:pt x="922" y="981"/>
                      </a:cubicBezTo>
                      <a:cubicBezTo>
                        <a:pt x="1373" y="981"/>
                        <a:pt x="1767" y="642"/>
                        <a:pt x="1824" y="172"/>
                      </a:cubicBezTo>
                      <a:cubicBezTo>
                        <a:pt x="1549" y="57"/>
                        <a:pt x="1257" y="0"/>
                        <a:pt x="96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34"/>
                <p:cNvSpPr/>
                <p:nvPr/>
              </p:nvSpPr>
              <p:spPr>
                <a:xfrm>
                  <a:off x="-4610572" y="803068"/>
                  <a:ext cx="519791" cy="472434"/>
                </a:xfrm>
                <a:custGeom>
                  <a:rect b="b" l="l" r="r" t="t"/>
                  <a:pathLst>
                    <a:path extrusionOk="0" h="4135" w="4549">
                      <a:moveTo>
                        <a:pt x="2290" y="0"/>
                      </a:moveTo>
                      <a:cubicBezTo>
                        <a:pt x="1354" y="0"/>
                        <a:pt x="505" y="647"/>
                        <a:pt x="264" y="1597"/>
                      </a:cubicBezTo>
                      <a:cubicBezTo>
                        <a:pt x="0" y="2706"/>
                        <a:pt x="696" y="3815"/>
                        <a:pt x="1805" y="4078"/>
                      </a:cubicBezTo>
                      <a:cubicBezTo>
                        <a:pt x="1966" y="4116"/>
                        <a:pt x="2128" y="4135"/>
                        <a:pt x="2287" y="4135"/>
                      </a:cubicBezTo>
                      <a:cubicBezTo>
                        <a:pt x="3219" y="4135"/>
                        <a:pt x="4061" y="3503"/>
                        <a:pt x="4286" y="2556"/>
                      </a:cubicBezTo>
                      <a:cubicBezTo>
                        <a:pt x="4549" y="1447"/>
                        <a:pt x="3872" y="338"/>
                        <a:pt x="2763" y="56"/>
                      </a:cubicBezTo>
                      <a:cubicBezTo>
                        <a:pt x="2605" y="18"/>
                        <a:pt x="2446" y="0"/>
                        <a:pt x="2290" y="0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29" name="Google Shape;729;p34"/>
            <p:cNvGrpSpPr/>
            <p:nvPr/>
          </p:nvGrpSpPr>
          <p:grpSpPr>
            <a:xfrm flipH="1">
              <a:off x="3034931" y="2023472"/>
              <a:ext cx="84047" cy="102254"/>
              <a:chOff x="-6734632" y="912408"/>
              <a:chExt cx="199164" cy="255698"/>
            </a:xfrm>
          </p:grpSpPr>
          <p:sp>
            <p:nvSpPr>
              <p:cNvPr id="730" name="Google Shape;730;p34"/>
              <p:cNvSpPr/>
              <p:nvPr/>
            </p:nvSpPr>
            <p:spPr>
              <a:xfrm>
                <a:off x="-6734632" y="912408"/>
                <a:ext cx="199164" cy="255697"/>
              </a:xfrm>
              <a:custGeom>
                <a:rect b="b" l="l" r="r" t="t"/>
                <a:pathLst>
                  <a:path extrusionOk="0" h="2238" w="1743">
                    <a:moveTo>
                      <a:pt x="1503" y="0"/>
                    </a:moveTo>
                    <a:cubicBezTo>
                      <a:pt x="1497" y="0"/>
                      <a:pt x="1491" y="1"/>
                      <a:pt x="1486" y="1"/>
                    </a:cubicBezTo>
                    <a:cubicBezTo>
                      <a:pt x="1" y="1"/>
                      <a:pt x="1" y="2238"/>
                      <a:pt x="1486" y="2238"/>
                    </a:cubicBezTo>
                    <a:cubicBezTo>
                      <a:pt x="1580" y="2238"/>
                      <a:pt x="1674" y="2144"/>
                      <a:pt x="1674" y="2050"/>
                    </a:cubicBezTo>
                    <a:cubicBezTo>
                      <a:pt x="1674" y="1956"/>
                      <a:pt x="1580" y="1862"/>
                      <a:pt x="1486" y="1862"/>
                    </a:cubicBezTo>
                    <a:cubicBezTo>
                      <a:pt x="471" y="1862"/>
                      <a:pt x="471" y="377"/>
                      <a:pt x="1486" y="377"/>
                    </a:cubicBezTo>
                    <a:cubicBezTo>
                      <a:pt x="1491" y="377"/>
                      <a:pt x="1497" y="378"/>
                      <a:pt x="1503" y="378"/>
                    </a:cubicBezTo>
                    <a:cubicBezTo>
                      <a:pt x="1743" y="378"/>
                      <a:pt x="1743" y="0"/>
                      <a:pt x="15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34"/>
              <p:cNvSpPr/>
              <p:nvPr/>
            </p:nvSpPr>
            <p:spPr>
              <a:xfrm>
                <a:off x="-6663789" y="1019807"/>
                <a:ext cx="120435" cy="148300"/>
              </a:xfrm>
              <a:custGeom>
                <a:rect b="b" l="l" r="r" t="t"/>
                <a:pathLst>
                  <a:path extrusionOk="0" h="1298" w="1054">
                    <a:moveTo>
                      <a:pt x="866" y="1"/>
                    </a:moveTo>
                    <a:cubicBezTo>
                      <a:pt x="1" y="1"/>
                      <a:pt x="1" y="1298"/>
                      <a:pt x="866" y="1298"/>
                    </a:cubicBezTo>
                    <a:cubicBezTo>
                      <a:pt x="960" y="1298"/>
                      <a:pt x="1054" y="1204"/>
                      <a:pt x="1054" y="1110"/>
                    </a:cubicBezTo>
                    <a:cubicBezTo>
                      <a:pt x="1054" y="997"/>
                      <a:pt x="960" y="922"/>
                      <a:pt x="866" y="922"/>
                    </a:cubicBezTo>
                    <a:cubicBezTo>
                      <a:pt x="490" y="922"/>
                      <a:pt x="490" y="358"/>
                      <a:pt x="866" y="358"/>
                    </a:cubicBezTo>
                    <a:cubicBezTo>
                      <a:pt x="960" y="358"/>
                      <a:pt x="1054" y="264"/>
                      <a:pt x="1054" y="170"/>
                    </a:cubicBezTo>
                    <a:cubicBezTo>
                      <a:pt x="1035" y="76"/>
                      <a:pt x="960" y="1"/>
                      <a:pt x="866" y="1"/>
                    </a:cubicBezTo>
                    <a:close/>
                  </a:path>
                </a:pathLst>
              </a:custGeom>
              <a:solidFill>
                <a:srgbClr val="1826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43"/>
          <p:cNvSpPr txBox="1"/>
          <p:nvPr>
            <p:ph idx="3" type="subTitle"/>
          </p:nvPr>
        </p:nvSpPr>
        <p:spPr>
          <a:xfrm>
            <a:off x="5943275" y="1576492"/>
            <a:ext cx="24861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Caracteres repetidos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082" name="Google Shape;1082;p43"/>
          <p:cNvSpPr txBox="1"/>
          <p:nvPr>
            <p:ph idx="1" type="subTitle"/>
          </p:nvPr>
        </p:nvSpPr>
        <p:spPr>
          <a:xfrm>
            <a:off x="714614" y="1576509"/>
            <a:ext cx="24861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Abreviaciones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83" name="Google Shape;1083;p43"/>
          <p:cNvSpPr txBox="1"/>
          <p:nvPr>
            <p:ph idx="2" type="subTitle"/>
          </p:nvPr>
        </p:nvSpPr>
        <p:spPr>
          <a:xfrm>
            <a:off x="714625" y="2114533"/>
            <a:ext cx="2486100" cy="20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{ ..., "etc" : "and so on",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"faq" : "frequently asked questions",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"fawc" : "for anyone who cares",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"fb" : "facebook",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"fc" : "fingers crossed",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"fig" : "figure",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"fimh" : "forever in my heart", … }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084" name="Google Shape;1084;p43"/>
          <p:cNvSpPr txBox="1"/>
          <p:nvPr>
            <p:ph idx="4" type="subTitle"/>
          </p:nvPr>
        </p:nvSpPr>
        <p:spPr>
          <a:xfrm>
            <a:off x="5943286" y="2281209"/>
            <a:ext cx="24861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 remueven los caracteres (letras) repetidos en el texto</a:t>
            </a:r>
            <a:endParaRPr sz="1300"/>
          </a:p>
        </p:txBody>
      </p:sp>
      <p:sp>
        <p:nvSpPr>
          <p:cNvPr id="1085" name="Google Shape;1085;p43"/>
          <p:cNvSpPr txBox="1"/>
          <p:nvPr>
            <p:ph idx="5" type="subTitle"/>
          </p:nvPr>
        </p:nvSpPr>
        <p:spPr>
          <a:xfrm>
            <a:off x="3252750" y="1576509"/>
            <a:ext cx="24861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3B56"/>
                </a:solidFill>
              </a:rPr>
              <a:t>Descontractor</a:t>
            </a:r>
            <a:endParaRPr>
              <a:solidFill>
                <a:srgbClr val="203B56"/>
              </a:solidFill>
            </a:endParaRPr>
          </a:p>
        </p:txBody>
      </p:sp>
      <p:sp>
        <p:nvSpPr>
          <p:cNvPr id="1086" name="Google Shape;1086;p43"/>
          <p:cNvSpPr txBox="1"/>
          <p:nvPr>
            <p:ph idx="6" type="subTitle"/>
          </p:nvPr>
        </p:nvSpPr>
        <p:spPr>
          <a:xfrm>
            <a:off x="3328950" y="2114533"/>
            <a:ext cx="2486100" cy="20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300"/>
              <a:t>Se remueven caracteres especiales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300"/>
              <a:t>Se remueven contracciones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300"/>
              <a:t>Se reemplazan los slangs y abreviaciones informales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Se remueven las menciones</a:t>
            </a:r>
            <a:endParaRPr sz="1300"/>
          </a:p>
        </p:txBody>
      </p:sp>
      <p:sp>
        <p:nvSpPr>
          <p:cNvPr id="1087" name="Google Shape;1087;p43"/>
          <p:cNvSpPr txBox="1"/>
          <p:nvPr>
            <p:ph type="title"/>
          </p:nvPr>
        </p:nvSpPr>
        <p:spPr>
          <a:xfrm>
            <a:off x="720000" y="4638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Preprocesamiento</a:t>
            </a:r>
            <a:endParaRPr/>
          </a:p>
        </p:txBody>
      </p:sp>
      <p:sp>
        <p:nvSpPr>
          <p:cNvPr id="1088" name="Google Shape;1088;p43"/>
          <p:cNvSpPr txBox="1"/>
          <p:nvPr>
            <p:ph idx="3" type="subTitle"/>
          </p:nvPr>
        </p:nvSpPr>
        <p:spPr>
          <a:xfrm>
            <a:off x="5943275" y="2985898"/>
            <a:ext cx="24861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clean_tweet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89" name="Google Shape;1089;p43"/>
          <p:cNvSpPr txBox="1"/>
          <p:nvPr>
            <p:ph idx="4" type="subTitle"/>
          </p:nvPr>
        </p:nvSpPr>
        <p:spPr>
          <a:xfrm>
            <a:off x="5943275" y="3352798"/>
            <a:ext cx="2486100" cy="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Es la función encargada de implementar las anteriores para limpiar un tweet</a:t>
            </a:r>
            <a:endParaRPr sz="1300"/>
          </a:p>
        </p:txBody>
      </p:sp>
      <p:sp>
        <p:nvSpPr>
          <p:cNvPr id="1090" name="Google Shape;1090;p43"/>
          <p:cNvSpPr txBox="1"/>
          <p:nvPr/>
        </p:nvSpPr>
        <p:spPr>
          <a:xfrm>
            <a:off x="4052100" y="2464800"/>
            <a:ext cx="47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44"/>
          <p:cNvSpPr/>
          <p:nvPr/>
        </p:nvSpPr>
        <p:spPr>
          <a:xfrm>
            <a:off x="6050942" y="1614437"/>
            <a:ext cx="1021200" cy="358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44"/>
          <p:cNvSpPr/>
          <p:nvPr/>
        </p:nvSpPr>
        <p:spPr>
          <a:xfrm>
            <a:off x="2891063" y="1614437"/>
            <a:ext cx="1021200" cy="35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44"/>
          <p:cNvSpPr/>
          <p:nvPr/>
        </p:nvSpPr>
        <p:spPr>
          <a:xfrm>
            <a:off x="7165908" y="1614437"/>
            <a:ext cx="1021200" cy="35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44"/>
          <p:cNvSpPr txBox="1"/>
          <p:nvPr>
            <p:ph type="title"/>
          </p:nvPr>
        </p:nvSpPr>
        <p:spPr>
          <a:xfrm>
            <a:off x="720000" y="4638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procesado</a:t>
            </a:r>
            <a:endParaRPr/>
          </a:p>
        </p:txBody>
      </p:sp>
      <p:graphicFrame>
        <p:nvGraphicFramePr>
          <p:cNvPr id="1099" name="Google Shape;1099;p44"/>
          <p:cNvGraphicFramePr/>
          <p:nvPr/>
        </p:nvGraphicFramePr>
        <p:xfrm>
          <a:off x="719997" y="15708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{D7FBD403-CD8B-4310-8FBC-7BEE506F4809}</a:tableStyleId>
              </a:tblPr>
              <a:tblGrid>
                <a:gridCol w="5330950"/>
                <a:gridCol w="931500"/>
                <a:gridCol w="1362800"/>
              </a:tblGrid>
              <a:tr h="50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text</a:t>
                      </a:r>
                      <a:endParaRPr b="1"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label</a:t>
                      </a:r>
                      <a:endParaRPr b="1"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emotion</a:t>
                      </a:r>
                      <a:endParaRPr b="1"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highlight>
                            <a:srgbClr val="CFE2F3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did not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feel humiliated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sadness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 can go from feeling so hopeless to so damned...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sadness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highlight>
                            <a:srgbClr val="CFE2F3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 am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grabbing a minute to post i feel greedy w...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anger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 am ever feeling nostalgic about the fireplac...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love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 am feeling grouchy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anger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4" name="Google Shape;110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734" y="1411325"/>
            <a:ext cx="6518729" cy="36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p45"/>
          <p:cNvSpPr txBox="1"/>
          <p:nvPr>
            <p:ph idx="1" type="body"/>
          </p:nvPr>
        </p:nvSpPr>
        <p:spPr>
          <a:xfrm>
            <a:off x="720000" y="1112675"/>
            <a:ext cx="7972200" cy="3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Las palabras deben ser convertidas a datos numéricos para que las características y clases puedan ser preparadas para el training/test</a:t>
            </a:r>
            <a:endParaRPr/>
          </a:p>
        </p:txBody>
      </p:sp>
      <p:sp>
        <p:nvSpPr>
          <p:cNvPr id="1106" name="Google Shape;1106;p45"/>
          <p:cNvSpPr txBox="1"/>
          <p:nvPr>
            <p:ph type="title"/>
          </p:nvPr>
        </p:nvSpPr>
        <p:spPr>
          <a:xfrm>
            <a:off x="720000" y="4638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Extracción de características</a:t>
            </a:r>
            <a:endParaRPr/>
          </a:p>
        </p:txBody>
      </p:sp>
      <p:sp>
        <p:nvSpPr>
          <p:cNvPr id="1107" name="Google Shape;1107;p45"/>
          <p:cNvSpPr txBox="1"/>
          <p:nvPr>
            <p:ph idx="1" type="body"/>
          </p:nvPr>
        </p:nvSpPr>
        <p:spPr>
          <a:xfrm>
            <a:off x="2823900" y="4642500"/>
            <a:ext cx="3496200" cy="5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/>
              <a:t>Implementación del CountVectorizer por: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medium.com</a:t>
            </a:r>
            <a:endParaRPr sz="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3838"/>
        </a:solidFill>
      </p:bgPr>
    </p:bg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325" y="463800"/>
            <a:ext cx="6003550" cy="44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7" name="Google Shape;1117;p47"/>
          <p:cNvGrpSpPr/>
          <p:nvPr/>
        </p:nvGrpSpPr>
        <p:grpSpPr>
          <a:xfrm>
            <a:off x="4944899" y="1211140"/>
            <a:ext cx="3106215" cy="2721220"/>
            <a:chOff x="188925" y="2214150"/>
            <a:chExt cx="1635625" cy="1432900"/>
          </a:xfrm>
        </p:grpSpPr>
        <p:sp>
          <p:nvSpPr>
            <p:cNvPr id="1118" name="Google Shape;1118;p47"/>
            <p:cNvSpPr/>
            <p:nvPr/>
          </p:nvSpPr>
          <p:spPr>
            <a:xfrm>
              <a:off x="188925" y="2214150"/>
              <a:ext cx="1635625" cy="1432900"/>
            </a:xfrm>
            <a:custGeom>
              <a:rect b="b" l="l" r="r" t="t"/>
              <a:pathLst>
                <a:path extrusionOk="0" h="57316" w="65425">
                  <a:moveTo>
                    <a:pt x="2851" y="0"/>
                  </a:moveTo>
                  <a:cubicBezTo>
                    <a:pt x="1264" y="0"/>
                    <a:pt x="1" y="1263"/>
                    <a:pt x="1" y="2850"/>
                  </a:cubicBezTo>
                  <a:lnTo>
                    <a:pt x="1" y="54466"/>
                  </a:lnTo>
                  <a:cubicBezTo>
                    <a:pt x="1" y="56052"/>
                    <a:pt x="1264" y="57316"/>
                    <a:pt x="2851" y="57316"/>
                  </a:cubicBezTo>
                  <a:lnTo>
                    <a:pt x="62575" y="57316"/>
                  </a:lnTo>
                  <a:cubicBezTo>
                    <a:pt x="64161" y="57316"/>
                    <a:pt x="65425" y="56052"/>
                    <a:pt x="65425" y="54466"/>
                  </a:cubicBezTo>
                  <a:lnTo>
                    <a:pt x="65425" y="2850"/>
                  </a:lnTo>
                  <a:cubicBezTo>
                    <a:pt x="65425" y="1263"/>
                    <a:pt x="64161" y="0"/>
                    <a:pt x="625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867500" y="2264973"/>
              <a:ext cx="278475" cy="47900"/>
            </a:xfrm>
            <a:custGeom>
              <a:rect b="b" l="l" r="r" t="t"/>
              <a:pathLst>
                <a:path extrusionOk="0" h="1916" w="11139">
                  <a:moveTo>
                    <a:pt x="1243" y="0"/>
                  </a:moveTo>
                  <a:cubicBezTo>
                    <a:pt x="1" y="0"/>
                    <a:pt x="1" y="1915"/>
                    <a:pt x="1243" y="1915"/>
                  </a:cubicBezTo>
                  <a:cubicBezTo>
                    <a:pt x="1269" y="1915"/>
                    <a:pt x="1297" y="1914"/>
                    <a:pt x="1325" y="1912"/>
                  </a:cubicBezTo>
                  <a:lnTo>
                    <a:pt x="9815" y="1912"/>
                  </a:lnTo>
                  <a:cubicBezTo>
                    <a:pt x="9843" y="1914"/>
                    <a:pt x="9870" y="1915"/>
                    <a:pt x="9897" y="1915"/>
                  </a:cubicBezTo>
                  <a:cubicBezTo>
                    <a:pt x="11139" y="1915"/>
                    <a:pt x="11139" y="0"/>
                    <a:pt x="9897" y="0"/>
                  </a:cubicBezTo>
                  <a:cubicBezTo>
                    <a:pt x="9870" y="0"/>
                    <a:pt x="9843" y="1"/>
                    <a:pt x="9815" y="3"/>
                  </a:cubicBezTo>
                  <a:lnTo>
                    <a:pt x="1325" y="3"/>
                  </a:lnTo>
                  <a:cubicBezTo>
                    <a:pt x="1297" y="1"/>
                    <a:pt x="1269" y="0"/>
                    <a:pt x="12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7"/>
            <p:cNvSpPr/>
            <p:nvPr/>
          </p:nvSpPr>
          <p:spPr>
            <a:xfrm>
              <a:off x="924075" y="3539527"/>
              <a:ext cx="160900" cy="66275"/>
            </a:xfrm>
            <a:custGeom>
              <a:rect b="b" l="l" r="r" t="t"/>
              <a:pathLst>
                <a:path extrusionOk="0" h="2651" w="6436">
                  <a:moveTo>
                    <a:pt x="1768" y="1"/>
                  </a:moveTo>
                  <a:cubicBezTo>
                    <a:pt x="10" y="1"/>
                    <a:pt x="1" y="2650"/>
                    <a:pt x="1741" y="2650"/>
                  </a:cubicBezTo>
                  <a:cubicBezTo>
                    <a:pt x="1777" y="2650"/>
                    <a:pt x="1815" y="2649"/>
                    <a:pt x="1853" y="2647"/>
                  </a:cubicBezTo>
                  <a:lnTo>
                    <a:pt x="4761" y="2647"/>
                  </a:lnTo>
                  <a:cubicBezTo>
                    <a:pt x="6435" y="2559"/>
                    <a:pt x="6435" y="91"/>
                    <a:pt x="4761" y="3"/>
                  </a:cubicBezTo>
                  <a:lnTo>
                    <a:pt x="1853" y="3"/>
                  </a:lnTo>
                  <a:cubicBezTo>
                    <a:pt x="1824" y="1"/>
                    <a:pt x="1796" y="1"/>
                    <a:pt x="1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1" name="Google Shape;1121;p47"/>
          <p:cNvSpPr txBox="1"/>
          <p:nvPr>
            <p:ph idx="4294967295" type="title"/>
          </p:nvPr>
        </p:nvSpPr>
        <p:spPr>
          <a:xfrm>
            <a:off x="691250" y="1612050"/>
            <a:ext cx="3320100" cy="19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Distribución </a:t>
            </a:r>
            <a:r>
              <a:rPr lang="en"/>
              <a:t>del dataset </a:t>
            </a:r>
            <a:r>
              <a:rPr lang="en"/>
              <a:t>para </a:t>
            </a:r>
            <a:r>
              <a:rPr lang="en">
                <a:solidFill>
                  <a:schemeClr val="accent1"/>
                </a:solidFill>
              </a:rPr>
              <a:t>entrenamiento</a:t>
            </a:r>
            <a:endParaRPr/>
          </a:p>
        </p:txBody>
      </p:sp>
      <p:pic>
        <p:nvPicPr>
          <p:cNvPr id="1122" name="Google Shape;112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750" y="1357913"/>
            <a:ext cx="3659375" cy="242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48"/>
          <p:cNvSpPr txBox="1"/>
          <p:nvPr>
            <p:ph idx="1" type="body"/>
          </p:nvPr>
        </p:nvSpPr>
        <p:spPr>
          <a:xfrm>
            <a:off x="720000" y="1112675"/>
            <a:ext cx="7972200" cy="3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En la distribución de entrenamiento</a:t>
            </a:r>
            <a:endParaRPr/>
          </a:p>
        </p:txBody>
      </p:sp>
      <p:pic>
        <p:nvPicPr>
          <p:cNvPr id="1128" name="Google Shape;112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875" y="1724250"/>
            <a:ext cx="4584255" cy="27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Google Shape;1129;p48"/>
          <p:cNvSpPr txBox="1"/>
          <p:nvPr>
            <p:ph type="title"/>
          </p:nvPr>
        </p:nvSpPr>
        <p:spPr>
          <a:xfrm>
            <a:off x="720000" y="4638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Frecuencia de palabras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4" name="Google Shape;1134;p49"/>
          <p:cNvGrpSpPr/>
          <p:nvPr/>
        </p:nvGrpSpPr>
        <p:grpSpPr>
          <a:xfrm flipH="1">
            <a:off x="996050" y="1211140"/>
            <a:ext cx="3106215" cy="2721220"/>
            <a:chOff x="188925" y="2214150"/>
            <a:chExt cx="1635625" cy="1432900"/>
          </a:xfrm>
        </p:grpSpPr>
        <p:sp>
          <p:nvSpPr>
            <p:cNvPr id="1135" name="Google Shape;1135;p49"/>
            <p:cNvSpPr/>
            <p:nvPr/>
          </p:nvSpPr>
          <p:spPr>
            <a:xfrm>
              <a:off x="188925" y="2214150"/>
              <a:ext cx="1635625" cy="1432900"/>
            </a:xfrm>
            <a:custGeom>
              <a:rect b="b" l="l" r="r" t="t"/>
              <a:pathLst>
                <a:path extrusionOk="0" h="57316" w="65425">
                  <a:moveTo>
                    <a:pt x="2851" y="0"/>
                  </a:moveTo>
                  <a:cubicBezTo>
                    <a:pt x="1264" y="0"/>
                    <a:pt x="1" y="1263"/>
                    <a:pt x="1" y="2850"/>
                  </a:cubicBezTo>
                  <a:lnTo>
                    <a:pt x="1" y="54466"/>
                  </a:lnTo>
                  <a:cubicBezTo>
                    <a:pt x="1" y="56052"/>
                    <a:pt x="1264" y="57316"/>
                    <a:pt x="2851" y="57316"/>
                  </a:cubicBezTo>
                  <a:lnTo>
                    <a:pt x="62575" y="57316"/>
                  </a:lnTo>
                  <a:cubicBezTo>
                    <a:pt x="64161" y="57316"/>
                    <a:pt x="65425" y="56052"/>
                    <a:pt x="65425" y="54466"/>
                  </a:cubicBezTo>
                  <a:lnTo>
                    <a:pt x="65425" y="2850"/>
                  </a:lnTo>
                  <a:cubicBezTo>
                    <a:pt x="65425" y="1263"/>
                    <a:pt x="64161" y="0"/>
                    <a:pt x="625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>
              <a:off x="867500" y="2264973"/>
              <a:ext cx="278475" cy="47900"/>
            </a:xfrm>
            <a:custGeom>
              <a:rect b="b" l="l" r="r" t="t"/>
              <a:pathLst>
                <a:path extrusionOk="0" h="1916" w="11139">
                  <a:moveTo>
                    <a:pt x="1243" y="0"/>
                  </a:moveTo>
                  <a:cubicBezTo>
                    <a:pt x="1" y="0"/>
                    <a:pt x="1" y="1915"/>
                    <a:pt x="1243" y="1915"/>
                  </a:cubicBezTo>
                  <a:cubicBezTo>
                    <a:pt x="1269" y="1915"/>
                    <a:pt x="1297" y="1914"/>
                    <a:pt x="1325" y="1912"/>
                  </a:cubicBezTo>
                  <a:lnTo>
                    <a:pt x="9815" y="1912"/>
                  </a:lnTo>
                  <a:cubicBezTo>
                    <a:pt x="9843" y="1914"/>
                    <a:pt x="9870" y="1915"/>
                    <a:pt x="9897" y="1915"/>
                  </a:cubicBezTo>
                  <a:cubicBezTo>
                    <a:pt x="11139" y="1915"/>
                    <a:pt x="11139" y="0"/>
                    <a:pt x="9897" y="0"/>
                  </a:cubicBezTo>
                  <a:cubicBezTo>
                    <a:pt x="9870" y="0"/>
                    <a:pt x="9843" y="1"/>
                    <a:pt x="9815" y="3"/>
                  </a:cubicBezTo>
                  <a:lnTo>
                    <a:pt x="1325" y="3"/>
                  </a:lnTo>
                  <a:cubicBezTo>
                    <a:pt x="1297" y="1"/>
                    <a:pt x="1269" y="0"/>
                    <a:pt x="12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>
              <a:off x="924075" y="3539527"/>
              <a:ext cx="160900" cy="66275"/>
            </a:xfrm>
            <a:custGeom>
              <a:rect b="b" l="l" r="r" t="t"/>
              <a:pathLst>
                <a:path extrusionOk="0" h="2651" w="6436">
                  <a:moveTo>
                    <a:pt x="1768" y="1"/>
                  </a:moveTo>
                  <a:cubicBezTo>
                    <a:pt x="10" y="1"/>
                    <a:pt x="1" y="2650"/>
                    <a:pt x="1741" y="2650"/>
                  </a:cubicBezTo>
                  <a:cubicBezTo>
                    <a:pt x="1777" y="2650"/>
                    <a:pt x="1815" y="2649"/>
                    <a:pt x="1853" y="2647"/>
                  </a:cubicBezTo>
                  <a:lnTo>
                    <a:pt x="4761" y="2647"/>
                  </a:lnTo>
                  <a:cubicBezTo>
                    <a:pt x="6435" y="2559"/>
                    <a:pt x="6435" y="91"/>
                    <a:pt x="4761" y="3"/>
                  </a:cubicBezTo>
                  <a:lnTo>
                    <a:pt x="1853" y="3"/>
                  </a:lnTo>
                  <a:cubicBezTo>
                    <a:pt x="1824" y="1"/>
                    <a:pt x="1796" y="1"/>
                    <a:pt x="1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8" name="Google Shape;1138;p49"/>
          <p:cNvSpPr txBox="1"/>
          <p:nvPr>
            <p:ph idx="4294967295" type="title"/>
          </p:nvPr>
        </p:nvSpPr>
        <p:spPr>
          <a:xfrm flipH="1">
            <a:off x="5035814" y="1612050"/>
            <a:ext cx="3320100" cy="19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Distribución del dataset para </a:t>
            </a:r>
            <a:r>
              <a:rPr lang="en">
                <a:solidFill>
                  <a:schemeClr val="accent1"/>
                </a:solidFill>
              </a:rPr>
              <a:t>pruebas</a:t>
            </a:r>
            <a:endParaRPr/>
          </a:p>
        </p:txBody>
      </p:sp>
      <p:pic>
        <p:nvPicPr>
          <p:cNvPr id="1139" name="Google Shape;113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50" y="1374775"/>
            <a:ext cx="3613525" cy="23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50"/>
          <p:cNvSpPr/>
          <p:nvPr/>
        </p:nvSpPr>
        <p:spPr>
          <a:xfrm>
            <a:off x="4687300" y="1316982"/>
            <a:ext cx="917700" cy="917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50"/>
          <p:cNvSpPr txBox="1"/>
          <p:nvPr>
            <p:ph type="title"/>
          </p:nvPr>
        </p:nvSpPr>
        <p:spPr>
          <a:xfrm>
            <a:off x="4572000" y="2435957"/>
            <a:ext cx="3852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</a:t>
            </a:r>
            <a:endParaRPr sz="5000"/>
          </a:p>
        </p:txBody>
      </p:sp>
      <p:sp>
        <p:nvSpPr>
          <p:cNvPr id="1146" name="Google Shape;1146;p50"/>
          <p:cNvSpPr txBox="1"/>
          <p:nvPr>
            <p:ph idx="2" type="title"/>
          </p:nvPr>
        </p:nvSpPr>
        <p:spPr>
          <a:xfrm>
            <a:off x="4649350" y="1354960"/>
            <a:ext cx="9936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sz="5000"/>
          </a:p>
        </p:txBody>
      </p:sp>
      <p:sp>
        <p:nvSpPr>
          <p:cNvPr id="1147" name="Google Shape;1147;p50"/>
          <p:cNvSpPr txBox="1"/>
          <p:nvPr>
            <p:ph idx="1" type="subTitle"/>
          </p:nvPr>
        </p:nvSpPr>
        <p:spPr>
          <a:xfrm>
            <a:off x="4572000" y="3226882"/>
            <a:ext cx="29478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¿Cómo podemos solucionar nuestro problema?</a:t>
            </a:r>
            <a:endParaRPr/>
          </a:p>
        </p:txBody>
      </p:sp>
      <p:grpSp>
        <p:nvGrpSpPr>
          <p:cNvPr id="1148" name="Google Shape;1148;p50"/>
          <p:cNvGrpSpPr/>
          <p:nvPr/>
        </p:nvGrpSpPr>
        <p:grpSpPr>
          <a:xfrm>
            <a:off x="1071783" y="395994"/>
            <a:ext cx="2980959" cy="6739001"/>
            <a:chOff x="-2642959" y="360509"/>
            <a:chExt cx="1759820" cy="4002970"/>
          </a:xfrm>
        </p:grpSpPr>
        <p:grpSp>
          <p:nvGrpSpPr>
            <p:cNvPr id="1149" name="Google Shape;1149;p50"/>
            <p:cNvGrpSpPr/>
            <p:nvPr/>
          </p:nvGrpSpPr>
          <p:grpSpPr>
            <a:xfrm>
              <a:off x="-2642959" y="360509"/>
              <a:ext cx="1759820" cy="4002970"/>
              <a:chOff x="-2642959" y="360509"/>
              <a:chExt cx="1759820" cy="4002970"/>
            </a:xfrm>
          </p:grpSpPr>
          <p:sp>
            <p:nvSpPr>
              <p:cNvPr id="1150" name="Google Shape;1150;p50"/>
              <p:cNvSpPr/>
              <p:nvPr/>
            </p:nvSpPr>
            <p:spPr>
              <a:xfrm>
                <a:off x="-1670701" y="3326601"/>
                <a:ext cx="184903" cy="989633"/>
              </a:xfrm>
              <a:custGeom>
                <a:rect b="b" l="l" r="r" t="t"/>
                <a:pathLst>
                  <a:path extrusionOk="0" h="14577" w="2745">
                    <a:moveTo>
                      <a:pt x="1366" y="1"/>
                    </a:moveTo>
                    <a:cubicBezTo>
                      <a:pt x="696" y="1"/>
                      <a:pt x="29" y="443"/>
                      <a:pt x="1" y="1326"/>
                    </a:cubicBezTo>
                    <a:lnTo>
                      <a:pt x="1" y="13186"/>
                    </a:lnTo>
                    <a:cubicBezTo>
                      <a:pt x="1" y="13956"/>
                      <a:pt x="602" y="14577"/>
                      <a:pt x="1373" y="14577"/>
                    </a:cubicBezTo>
                    <a:cubicBezTo>
                      <a:pt x="2125" y="14577"/>
                      <a:pt x="2745" y="13956"/>
                      <a:pt x="2745" y="13186"/>
                    </a:cubicBezTo>
                    <a:lnTo>
                      <a:pt x="2745" y="1326"/>
                    </a:lnTo>
                    <a:cubicBezTo>
                      <a:pt x="2707" y="443"/>
                      <a:pt x="2035" y="1"/>
                      <a:pt x="1366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50"/>
              <p:cNvSpPr/>
              <p:nvPr/>
            </p:nvSpPr>
            <p:spPr>
              <a:xfrm>
                <a:off x="-2037807" y="3323411"/>
                <a:ext cx="184903" cy="992823"/>
              </a:xfrm>
              <a:custGeom>
                <a:rect b="b" l="l" r="r" t="t"/>
                <a:pathLst>
                  <a:path extrusionOk="0" h="14624" w="2745">
                    <a:moveTo>
                      <a:pt x="1372" y="1"/>
                    </a:moveTo>
                    <a:cubicBezTo>
                      <a:pt x="620" y="1"/>
                      <a:pt x="0" y="602"/>
                      <a:pt x="0" y="1373"/>
                    </a:cubicBezTo>
                    <a:lnTo>
                      <a:pt x="0" y="13233"/>
                    </a:lnTo>
                    <a:cubicBezTo>
                      <a:pt x="0" y="14003"/>
                      <a:pt x="620" y="14624"/>
                      <a:pt x="1372" y="14624"/>
                    </a:cubicBezTo>
                    <a:cubicBezTo>
                      <a:pt x="2143" y="14624"/>
                      <a:pt x="2744" y="13985"/>
                      <a:pt x="2744" y="13233"/>
                    </a:cubicBezTo>
                    <a:lnTo>
                      <a:pt x="2744" y="1373"/>
                    </a:lnTo>
                    <a:cubicBezTo>
                      <a:pt x="2744" y="602"/>
                      <a:pt x="2124" y="1"/>
                      <a:pt x="1372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50"/>
              <p:cNvSpPr/>
              <p:nvPr/>
            </p:nvSpPr>
            <p:spPr>
              <a:xfrm>
                <a:off x="-2544547" y="3169573"/>
                <a:ext cx="122124" cy="211342"/>
              </a:xfrm>
              <a:custGeom>
                <a:rect b="b" l="l" r="r" t="t"/>
                <a:pathLst>
                  <a:path extrusionOk="0" h="3113" w="1813">
                    <a:moveTo>
                      <a:pt x="1135" y="1"/>
                    </a:moveTo>
                    <a:cubicBezTo>
                      <a:pt x="972" y="1"/>
                      <a:pt x="811" y="85"/>
                      <a:pt x="719" y="293"/>
                    </a:cubicBezTo>
                    <a:cubicBezTo>
                      <a:pt x="625" y="538"/>
                      <a:pt x="550" y="744"/>
                      <a:pt x="494" y="970"/>
                    </a:cubicBezTo>
                    <a:cubicBezTo>
                      <a:pt x="419" y="1177"/>
                      <a:pt x="362" y="1402"/>
                      <a:pt x="306" y="1609"/>
                    </a:cubicBezTo>
                    <a:cubicBezTo>
                      <a:pt x="193" y="2060"/>
                      <a:pt x="99" y="2492"/>
                      <a:pt x="24" y="2925"/>
                    </a:cubicBezTo>
                    <a:cubicBezTo>
                      <a:pt x="1" y="3040"/>
                      <a:pt x="84" y="3113"/>
                      <a:pt x="169" y="3113"/>
                    </a:cubicBezTo>
                    <a:cubicBezTo>
                      <a:pt x="222" y="3113"/>
                      <a:pt x="277" y="3084"/>
                      <a:pt x="306" y="3019"/>
                    </a:cubicBezTo>
                    <a:cubicBezTo>
                      <a:pt x="494" y="2624"/>
                      <a:pt x="682" y="2229"/>
                      <a:pt x="888" y="1853"/>
                    </a:cubicBezTo>
                    <a:cubicBezTo>
                      <a:pt x="982" y="1665"/>
                      <a:pt x="1095" y="1459"/>
                      <a:pt x="1208" y="1289"/>
                    </a:cubicBezTo>
                    <a:cubicBezTo>
                      <a:pt x="1302" y="1102"/>
                      <a:pt x="1433" y="895"/>
                      <a:pt x="1527" y="763"/>
                    </a:cubicBezTo>
                    <a:lnTo>
                      <a:pt x="1546" y="744"/>
                    </a:lnTo>
                    <a:cubicBezTo>
                      <a:pt x="1813" y="364"/>
                      <a:pt x="1472" y="1"/>
                      <a:pt x="1135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50"/>
              <p:cNvSpPr/>
              <p:nvPr/>
            </p:nvSpPr>
            <p:spPr>
              <a:xfrm>
                <a:off x="-2642959" y="3076564"/>
                <a:ext cx="174530" cy="201294"/>
              </a:xfrm>
              <a:custGeom>
                <a:rect b="b" l="l" r="r" t="t"/>
                <a:pathLst>
                  <a:path extrusionOk="0" h="2965" w="2591">
                    <a:moveTo>
                      <a:pt x="1942" y="1"/>
                    </a:moveTo>
                    <a:cubicBezTo>
                      <a:pt x="1800" y="1"/>
                      <a:pt x="1657" y="69"/>
                      <a:pt x="1560" y="235"/>
                    </a:cubicBezTo>
                    <a:lnTo>
                      <a:pt x="19" y="2753"/>
                    </a:lnTo>
                    <a:cubicBezTo>
                      <a:pt x="0" y="2810"/>
                      <a:pt x="0" y="2866"/>
                      <a:pt x="38" y="2923"/>
                    </a:cubicBezTo>
                    <a:cubicBezTo>
                      <a:pt x="75" y="2951"/>
                      <a:pt x="117" y="2965"/>
                      <a:pt x="157" y="2965"/>
                    </a:cubicBezTo>
                    <a:cubicBezTo>
                      <a:pt x="197" y="2965"/>
                      <a:pt x="235" y="2951"/>
                      <a:pt x="263" y="2923"/>
                    </a:cubicBezTo>
                    <a:lnTo>
                      <a:pt x="2293" y="818"/>
                    </a:lnTo>
                    <a:lnTo>
                      <a:pt x="2293" y="799"/>
                    </a:lnTo>
                    <a:cubicBezTo>
                      <a:pt x="2331" y="780"/>
                      <a:pt x="2349" y="761"/>
                      <a:pt x="2368" y="724"/>
                    </a:cubicBezTo>
                    <a:cubicBezTo>
                      <a:pt x="2590" y="358"/>
                      <a:pt x="2267" y="1"/>
                      <a:pt x="1942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50"/>
              <p:cNvSpPr/>
              <p:nvPr/>
            </p:nvSpPr>
            <p:spPr>
              <a:xfrm>
                <a:off x="-2630699" y="3146491"/>
                <a:ext cx="144555" cy="183031"/>
              </a:xfrm>
              <a:custGeom>
                <a:rect b="b" l="l" r="r" t="t"/>
                <a:pathLst>
                  <a:path extrusionOk="0" h="2696" w="2146">
                    <a:moveTo>
                      <a:pt x="1548" y="0"/>
                    </a:moveTo>
                    <a:cubicBezTo>
                      <a:pt x="1369" y="0"/>
                      <a:pt x="1193" y="94"/>
                      <a:pt x="1115" y="314"/>
                    </a:cubicBezTo>
                    <a:cubicBezTo>
                      <a:pt x="1058" y="464"/>
                      <a:pt x="965" y="671"/>
                      <a:pt x="889" y="859"/>
                    </a:cubicBezTo>
                    <a:cubicBezTo>
                      <a:pt x="795" y="1028"/>
                      <a:pt x="720" y="1216"/>
                      <a:pt x="626" y="1404"/>
                    </a:cubicBezTo>
                    <a:cubicBezTo>
                      <a:pt x="438" y="1761"/>
                      <a:pt x="250" y="2118"/>
                      <a:pt x="44" y="2494"/>
                    </a:cubicBezTo>
                    <a:cubicBezTo>
                      <a:pt x="0" y="2595"/>
                      <a:pt x="89" y="2695"/>
                      <a:pt x="192" y="2695"/>
                    </a:cubicBezTo>
                    <a:cubicBezTo>
                      <a:pt x="224" y="2695"/>
                      <a:pt x="257" y="2685"/>
                      <a:pt x="288" y="2663"/>
                    </a:cubicBezTo>
                    <a:cubicBezTo>
                      <a:pt x="570" y="2363"/>
                      <a:pt x="852" y="2062"/>
                      <a:pt x="1134" y="1742"/>
                    </a:cubicBezTo>
                    <a:cubicBezTo>
                      <a:pt x="1265" y="1592"/>
                      <a:pt x="1397" y="1442"/>
                      <a:pt x="1528" y="1272"/>
                    </a:cubicBezTo>
                    <a:cubicBezTo>
                      <a:pt x="1660" y="1103"/>
                      <a:pt x="1792" y="953"/>
                      <a:pt x="1942" y="746"/>
                    </a:cubicBezTo>
                    <a:lnTo>
                      <a:pt x="1961" y="746"/>
                    </a:lnTo>
                    <a:cubicBezTo>
                      <a:pt x="1979" y="709"/>
                      <a:pt x="1998" y="671"/>
                      <a:pt x="2017" y="633"/>
                    </a:cubicBezTo>
                    <a:cubicBezTo>
                      <a:pt x="2146" y="258"/>
                      <a:pt x="1844" y="0"/>
                      <a:pt x="1548" y="0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50"/>
              <p:cNvSpPr/>
              <p:nvPr/>
            </p:nvSpPr>
            <p:spPr>
              <a:xfrm>
                <a:off x="-2591092" y="3202296"/>
                <a:ext cx="97066" cy="173934"/>
              </a:xfrm>
              <a:custGeom>
                <a:rect b="b" l="l" r="r" t="t"/>
                <a:pathLst>
                  <a:path extrusionOk="0" h="2562" w="1441">
                    <a:moveTo>
                      <a:pt x="919" y="0"/>
                    </a:moveTo>
                    <a:cubicBezTo>
                      <a:pt x="705" y="0"/>
                      <a:pt x="496" y="131"/>
                      <a:pt x="470" y="413"/>
                    </a:cubicBezTo>
                    <a:cubicBezTo>
                      <a:pt x="452" y="544"/>
                      <a:pt x="414" y="732"/>
                      <a:pt x="377" y="883"/>
                    </a:cubicBezTo>
                    <a:cubicBezTo>
                      <a:pt x="358" y="1052"/>
                      <a:pt x="320" y="1221"/>
                      <a:pt x="283" y="1371"/>
                    </a:cubicBezTo>
                    <a:cubicBezTo>
                      <a:pt x="207" y="1710"/>
                      <a:pt x="113" y="2048"/>
                      <a:pt x="38" y="2368"/>
                    </a:cubicBezTo>
                    <a:cubicBezTo>
                      <a:pt x="0" y="2481"/>
                      <a:pt x="90" y="2561"/>
                      <a:pt x="181" y="2561"/>
                    </a:cubicBezTo>
                    <a:cubicBezTo>
                      <a:pt x="226" y="2561"/>
                      <a:pt x="271" y="2542"/>
                      <a:pt x="301" y="2499"/>
                    </a:cubicBezTo>
                    <a:cubicBezTo>
                      <a:pt x="489" y="2198"/>
                      <a:pt x="677" y="1916"/>
                      <a:pt x="846" y="1616"/>
                    </a:cubicBezTo>
                    <a:lnTo>
                      <a:pt x="1110" y="1165"/>
                    </a:lnTo>
                    <a:cubicBezTo>
                      <a:pt x="1204" y="995"/>
                      <a:pt x="1279" y="864"/>
                      <a:pt x="1354" y="676"/>
                    </a:cubicBezTo>
                    <a:lnTo>
                      <a:pt x="1373" y="676"/>
                    </a:lnTo>
                    <a:cubicBezTo>
                      <a:pt x="1391" y="620"/>
                      <a:pt x="1391" y="563"/>
                      <a:pt x="1410" y="526"/>
                    </a:cubicBezTo>
                    <a:cubicBezTo>
                      <a:pt x="1441" y="187"/>
                      <a:pt x="1176" y="0"/>
                      <a:pt x="919" y="0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50"/>
              <p:cNvSpPr/>
              <p:nvPr/>
            </p:nvSpPr>
            <p:spPr>
              <a:xfrm>
                <a:off x="-2458126" y="3114039"/>
                <a:ext cx="63992" cy="236257"/>
              </a:xfrm>
              <a:custGeom>
                <a:rect b="b" l="l" r="r" t="t"/>
                <a:pathLst>
                  <a:path extrusionOk="0" h="3480" w="950">
                    <a:moveTo>
                      <a:pt x="479" y="0"/>
                    </a:moveTo>
                    <a:cubicBezTo>
                      <a:pt x="246" y="0"/>
                      <a:pt x="9" y="155"/>
                      <a:pt x="0" y="472"/>
                    </a:cubicBezTo>
                    <a:cubicBezTo>
                      <a:pt x="0" y="735"/>
                      <a:pt x="19" y="942"/>
                      <a:pt x="19" y="1205"/>
                    </a:cubicBezTo>
                    <a:cubicBezTo>
                      <a:pt x="19" y="1450"/>
                      <a:pt x="38" y="1675"/>
                      <a:pt x="57" y="1920"/>
                    </a:cubicBezTo>
                    <a:cubicBezTo>
                      <a:pt x="94" y="2408"/>
                      <a:pt x="132" y="2878"/>
                      <a:pt x="188" y="3348"/>
                    </a:cubicBezTo>
                    <a:cubicBezTo>
                      <a:pt x="207" y="3423"/>
                      <a:pt x="263" y="3480"/>
                      <a:pt x="338" y="3480"/>
                    </a:cubicBezTo>
                    <a:cubicBezTo>
                      <a:pt x="414" y="3480"/>
                      <a:pt x="489" y="3423"/>
                      <a:pt x="508" y="3348"/>
                    </a:cubicBezTo>
                    <a:cubicBezTo>
                      <a:pt x="545" y="2878"/>
                      <a:pt x="602" y="2408"/>
                      <a:pt x="677" y="1938"/>
                    </a:cubicBezTo>
                    <a:cubicBezTo>
                      <a:pt x="714" y="1732"/>
                      <a:pt x="752" y="1487"/>
                      <a:pt x="790" y="1262"/>
                    </a:cubicBezTo>
                    <a:cubicBezTo>
                      <a:pt x="827" y="1036"/>
                      <a:pt x="884" y="792"/>
                      <a:pt x="940" y="585"/>
                    </a:cubicBezTo>
                    <a:cubicBezTo>
                      <a:pt x="940" y="547"/>
                      <a:pt x="940" y="510"/>
                      <a:pt x="940" y="472"/>
                    </a:cubicBezTo>
                    <a:cubicBezTo>
                      <a:pt x="949" y="160"/>
                      <a:pt x="716" y="0"/>
                      <a:pt x="479" y="0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50"/>
              <p:cNvSpPr/>
              <p:nvPr/>
            </p:nvSpPr>
            <p:spPr>
              <a:xfrm>
                <a:off x="-2573377" y="3071541"/>
                <a:ext cx="187463" cy="164905"/>
              </a:xfrm>
              <a:custGeom>
                <a:rect b="b" l="l" r="r" t="t"/>
                <a:pathLst>
                  <a:path extrusionOk="0" h="2429" w="2783">
                    <a:moveTo>
                      <a:pt x="1389" y="1"/>
                    </a:moveTo>
                    <a:cubicBezTo>
                      <a:pt x="961" y="1"/>
                      <a:pt x="545" y="236"/>
                      <a:pt x="339" y="647"/>
                    </a:cubicBezTo>
                    <a:cubicBezTo>
                      <a:pt x="1" y="1230"/>
                      <a:pt x="226" y="1982"/>
                      <a:pt x="828" y="2282"/>
                    </a:cubicBezTo>
                    <a:cubicBezTo>
                      <a:pt x="1008" y="2381"/>
                      <a:pt x="1205" y="2428"/>
                      <a:pt x="1399" y="2428"/>
                    </a:cubicBezTo>
                    <a:cubicBezTo>
                      <a:pt x="1833" y="2428"/>
                      <a:pt x="2255" y="2196"/>
                      <a:pt x="2463" y="1794"/>
                    </a:cubicBezTo>
                    <a:cubicBezTo>
                      <a:pt x="2782" y="1211"/>
                      <a:pt x="2576" y="459"/>
                      <a:pt x="1974" y="159"/>
                    </a:cubicBezTo>
                    <a:cubicBezTo>
                      <a:pt x="1790" y="51"/>
                      <a:pt x="1588" y="1"/>
                      <a:pt x="1389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50"/>
              <p:cNvSpPr/>
              <p:nvPr/>
            </p:nvSpPr>
            <p:spPr>
              <a:xfrm>
                <a:off x="-2561993" y="2636776"/>
                <a:ext cx="317872" cy="578287"/>
              </a:xfrm>
              <a:custGeom>
                <a:rect b="b" l="l" r="r" t="t"/>
                <a:pathLst>
                  <a:path extrusionOk="0" h="8518" w="4719">
                    <a:moveTo>
                      <a:pt x="3398" y="0"/>
                    </a:moveTo>
                    <a:cubicBezTo>
                      <a:pt x="2897" y="0"/>
                      <a:pt x="2430" y="330"/>
                      <a:pt x="2294" y="830"/>
                    </a:cubicBezTo>
                    <a:lnTo>
                      <a:pt x="245" y="6995"/>
                    </a:lnTo>
                    <a:cubicBezTo>
                      <a:pt x="1" y="7747"/>
                      <a:pt x="565" y="8517"/>
                      <a:pt x="1354" y="8517"/>
                    </a:cubicBezTo>
                    <a:cubicBezTo>
                      <a:pt x="1843" y="8517"/>
                      <a:pt x="2294" y="8198"/>
                      <a:pt x="2444" y="7728"/>
                    </a:cubicBezTo>
                    <a:lnTo>
                      <a:pt x="4474" y="1544"/>
                    </a:lnTo>
                    <a:cubicBezTo>
                      <a:pt x="4719" y="943"/>
                      <a:pt x="4380" y="266"/>
                      <a:pt x="3760" y="59"/>
                    </a:cubicBezTo>
                    <a:cubicBezTo>
                      <a:pt x="3640" y="19"/>
                      <a:pt x="3518" y="0"/>
                      <a:pt x="3398" y="0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50"/>
              <p:cNvSpPr/>
              <p:nvPr/>
            </p:nvSpPr>
            <p:spPr>
              <a:xfrm>
                <a:off x="-2423975" y="1943489"/>
                <a:ext cx="412580" cy="851748"/>
              </a:xfrm>
              <a:custGeom>
                <a:rect b="b" l="l" r="r" t="t"/>
                <a:pathLst>
                  <a:path extrusionOk="0" h="12546" w="6125">
                    <a:moveTo>
                      <a:pt x="4676" y="1"/>
                    </a:moveTo>
                    <a:cubicBezTo>
                      <a:pt x="4227" y="1"/>
                      <a:pt x="3783" y="250"/>
                      <a:pt x="3609" y="836"/>
                    </a:cubicBezTo>
                    <a:lnTo>
                      <a:pt x="245" y="11023"/>
                    </a:lnTo>
                    <a:cubicBezTo>
                      <a:pt x="1" y="11775"/>
                      <a:pt x="546" y="12546"/>
                      <a:pt x="1335" y="12546"/>
                    </a:cubicBezTo>
                    <a:cubicBezTo>
                      <a:pt x="1843" y="12546"/>
                      <a:pt x="2275" y="12226"/>
                      <a:pt x="2425" y="11756"/>
                    </a:cubicBezTo>
                    <a:lnTo>
                      <a:pt x="5790" y="1550"/>
                    </a:lnTo>
                    <a:cubicBezTo>
                      <a:pt x="6125" y="637"/>
                      <a:pt x="5393" y="1"/>
                      <a:pt x="4676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50"/>
              <p:cNvSpPr/>
              <p:nvPr/>
            </p:nvSpPr>
            <p:spPr>
              <a:xfrm>
                <a:off x="-2292288" y="1925362"/>
                <a:ext cx="296317" cy="422004"/>
              </a:xfrm>
              <a:custGeom>
                <a:rect b="b" l="l" r="r" t="t"/>
                <a:pathLst>
                  <a:path extrusionOk="0" h="6216" w="4399">
                    <a:moveTo>
                      <a:pt x="2775" y="1"/>
                    </a:moveTo>
                    <a:cubicBezTo>
                      <a:pt x="2152" y="1"/>
                      <a:pt x="1574" y="403"/>
                      <a:pt x="1391" y="1028"/>
                    </a:cubicBezTo>
                    <a:lnTo>
                      <a:pt x="0" y="5332"/>
                    </a:lnTo>
                    <a:lnTo>
                      <a:pt x="2707" y="6215"/>
                    </a:lnTo>
                    <a:lnTo>
                      <a:pt x="4117" y="1911"/>
                    </a:lnTo>
                    <a:cubicBezTo>
                      <a:pt x="4398" y="1141"/>
                      <a:pt x="3985" y="314"/>
                      <a:pt x="3214" y="69"/>
                    </a:cubicBezTo>
                    <a:cubicBezTo>
                      <a:pt x="3068" y="23"/>
                      <a:pt x="2920" y="1"/>
                      <a:pt x="27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50"/>
              <p:cNvSpPr/>
              <p:nvPr/>
            </p:nvSpPr>
            <p:spPr>
              <a:xfrm>
                <a:off x="-1104079" y="3169573"/>
                <a:ext cx="121720" cy="211342"/>
              </a:xfrm>
              <a:custGeom>
                <a:rect b="b" l="l" r="r" t="t"/>
                <a:pathLst>
                  <a:path extrusionOk="0" h="3113" w="1807">
                    <a:moveTo>
                      <a:pt x="665" y="0"/>
                    </a:moveTo>
                    <a:cubicBezTo>
                      <a:pt x="328" y="0"/>
                      <a:pt x="1" y="396"/>
                      <a:pt x="272" y="763"/>
                    </a:cubicBezTo>
                    <a:cubicBezTo>
                      <a:pt x="366" y="914"/>
                      <a:pt x="498" y="1102"/>
                      <a:pt x="611" y="1289"/>
                    </a:cubicBezTo>
                    <a:cubicBezTo>
                      <a:pt x="723" y="1477"/>
                      <a:pt x="817" y="1665"/>
                      <a:pt x="930" y="1853"/>
                    </a:cubicBezTo>
                    <a:cubicBezTo>
                      <a:pt x="1118" y="2229"/>
                      <a:pt x="1325" y="2624"/>
                      <a:pt x="1513" y="3019"/>
                    </a:cubicBezTo>
                    <a:cubicBezTo>
                      <a:pt x="1542" y="3084"/>
                      <a:pt x="1593" y="3113"/>
                      <a:pt x="1645" y="3113"/>
                    </a:cubicBezTo>
                    <a:cubicBezTo>
                      <a:pt x="1726" y="3113"/>
                      <a:pt x="1806" y="3040"/>
                      <a:pt x="1795" y="2925"/>
                    </a:cubicBezTo>
                    <a:cubicBezTo>
                      <a:pt x="1701" y="2492"/>
                      <a:pt x="1607" y="2060"/>
                      <a:pt x="1494" y="1628"/>
                    </a:cubicBezTo>
                    <a:cubicBezTo>
                      <a:pt x="1438" y="1402"/>
                      <a:pt x="1400" y="1196"/>
                      <a:pt x="1325" y="970"/>
                    </a:cubicBezTo>
                    <a:cubicBezTo>
                      <a:pt x="1250" y="744"/>
                      <a:pt x="1175" y="538"/>
                      <a:pt x="1081" y="312"/>
                    </a:cubicBezTo>
                    <a:cubicBezTo>
                      <a:pt x="1081" y="275"/>
                      <a:pt x="1062" y="237"/>
                      <a:pt x="1024" y="199"/>
                    </a:cubicBezTo>
                    <a:cubicBezTo>
                      <a:pt x="925" y="59"/>
                      <a:pt x="794" y="0"/>
                      <a:pt x="665" y="0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50"/>
              <p:cNvSpPr/>
              <p:nvPr/>
            </p:nvSpPr>
            <p:spPr>
              <a:xfrm>
                <a:off x="-1061171" y="3077108"/>
                <a:ext cx="178032" cy="201837"/>
              </a:xfrm>
              <a:custGeom>
                <a:rect b="b" l="l" r="r" t="t"/>
                <a:pathLst>
                  <a:path extrusionOk="0" h="2973" w="2643">
                    <a:moveTo>
                      <a:pt x="677" y="0"/>
                    </a:moveTo>
                    <a:cubicBezTo>
                      <a:pt x="317" y="0"/>
                      <a:pt x="1" y="465"/>
                      <a:pt x="331" y="810"/>
                    </a:cubicBezTo>
                    <a:lnTo>
                      <a:pt x="2361" y="2933"/>
                    </a:lnTo>
                    <a:cubicBezTo>
                      <a:pt x="2384" y="2957"/>
                      <a:pt x="2429" y="2973"/>
                      <a:pt x="2473" y="2973"/>
                    </a:cubicBezTo>
                    <a:cubicBezTo>
                      <a:pt x="2500" y="2973"/>
                      <a:pt x="2527" y="2967"/>
                      <a:pt x="2549" y="2952"/>
                    </a:cubicBezTo>
                    <a:cubicBezTo>
                      <a:pt x="2624" y="2896"/>
                      <a:pt x="2643" y="2802"/>
                      <a:pt x="2605" y="2745"/>
                    </a:cubicBezTo>
                    <a:lnTo>
                      <a:pt x="1064" y="227"/>
                    </a:lnTo>
                    <a:cubicBezTo>
                      <a:pt x="1045" y="189"/>
                      <a:pt x="1026" y="171"/>
                      <a:pt x="1007" y="152"/>
                    </a:cubicBezTo>
                    <a:cubicBezTo>
                      <a:pt x="905" y="45"/>
                      <a:pt x="789" y="0"/>
                      <a:pt x="677" y="0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50"/>
              <p:cNvSpPr/>
              <p:nvPr/>
            </p:nvSpPr>
            <p:spPr>
              <a:xfrm>
                <a:off x="-1043456" y="3147373"/>
                <a:ext cx="147653" cy="183914"/>
              </a:xfrm>
              <a:custGeom>
                <a:rect b="b" l="l" r="r" t="t"/>
                <a:pathLst>
                  <a:path extrusionOk="0" h="2709" w="2192">
                    <a:moveTo>
                      <a:pt x="654" y="1"/>
                    </a:moveTo>
                    <a:cubicBezTo>
                      <a:pt x="320" y="1"/>
                      <a:pt x="1" y="376"/>
                      <a:pt x="256" y="752"/>
                    </a:cubicBezTo>
                    <a:cubicBezTo>
                      <a:pt x="387" y="940"/>
                      <a:pt x="519" y="1109"/>
                      <a:pt x="650" y="1259"/>
                    </a:cubicBezTo>
                    <a:cubicBezTo>
                      <a:pt x="782" y="1429"/>
                      <a:pt x="932" y="1579"/>
                      <a:pt x="1064" y="1729"/>
                    </a:cubicBezTo>
                    <a:cubicBezTo>
                      <a:pt x="1346" y="2049"/>
                      <a:pt x="1609" y="2368"/>
                      <a:pt x="1891" y="2669"/>
                    </a:cubicBezTo>
                    <a:cubicBezTo>
                      <a:pt x="1926" y="2692"/>
                      <a:pt x="1968" y="2708"/>
                      <a:pt x="2008" y="2708"/>
                    </a:cubicBezTo>
                    <a:cubicBezTo>
                      <a:pt x="2033" y="2708"/>
                      <a:pt x="2057" y="2702"/>
                      <a:pt x="2079" y="2688"/>
                    </a:cubicBezTo>
                    <a:cubicBezTo>
                      <a:pt x="2154" y="2650"/>
                      <a:pt x="2192" y="2556"/>
                      <a:pt x="2154" y="2481"/>
                    </a:cubicBezTo>
                    <a:cubicBezTo>
                      <a:pt x="1947" y="2124"/>
                      <a:pt x="1759" y="1767"/>
                      <a:pt x="1571" y="1391"/>
                    </a:cubicBezTo>
                    <a:cubicBezTo>
                      <a:pt x="1477" y="1203"/>
                      <a:pt x="1402" y="1034"/>
                      <a:pt x="1308" y="846"/>
                    </a:cubicBezTo>
                    <a:cubicBezTo>
                      <a:pt x="1214" y="658"/>
                      <a:pt x="1139" y="470"/>
                      <a:pt x="1083" y="301"/>
                    </a:cubicBezTo>
                    <a:cubicBezTo>
                      <a:pt x="1064" y="282"/>
                      <a:pt x="1045" y="244"/>
                      <a:pt x="1026" y="207"/>
                    </a:cubicBezTo>
                    <a:cubicBezTo>
                      <a:pt x="924" y="61"/>
                      <a:pt x="788" y="1"/>
                      <a:pt x="654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50"/>
              <p:cNvSpPr/>
              <p:nvPr/>
            </p:nvSpPr>
            <p:spPr>
              <a:xfrm>
                <a:off x="-1040357" y="3201888"/>
                <a:ext cx="102791" cy="174409"/>
              </a:xfrm>
              <a:custGeom>
                <a:rect b="b" l="l" r="r" t="t"/>
                <a:pathLst>
                  <a:path extrusionOk="0" h="2569" w="1526">
                    <a:moveTo>
                      <a:pt x="618" y="1"/>
                    </a:moveTo>
                    <a:cubicBezTo>
                      <a:pt x="310" y="1"/>
                      <a:pt x="0" y="301"/>
                      <a:pt x="172" y="682"/>
                    </a:cubicBezTo>
                    <a:cubicBezTo>
                      <a:pt x="247" y="870"/>
                      <a:pt x="341" y="1020"/>
                      <a:pt x="416" y="1171"/>
                    </a:cubicBezTo>
                    <a:cubicBezTo>
                      <a:pt x="510" y="1321"/>
                      <a:pt x="586" y="1471"/>
                      <a:pt x="680" y="1622"/>
                    </a:cubicBezTo>
                    <a:cubicBezTo>
                      <a:pt x="849" y="1922"/>
                      <a:pt x="1037" y="2204"/>
                      <a:pt x="1225" y="2505"/>
                    </a:cubicBezTo>
                    <a:cubicBezTo>
                      <a:pt x="1253" y="2547"/>
                      <a:pt x="1302" y="2569"/>
                      <a:pt x="1349" y="2569"/>
                    </a:cubicBezTo>
                    <a:cubicBezTo>
                      <a:pt x="1364" y="2569"/>
                      <a:pt x="1380" y="2566"/>
                      <a:pt x="1394" y="2561"/>
                    </a:cubicBezTo>
                    <a:cubicBezTo>
                      <a:pt x="1469" y="2543"/>
                      <a:pt x="1525" y="2467"/>
                      <a:pt x="1507" y="2374"/>
                    </a:cubicBezTo>
                    <a:cubicBezTo>
                      <a:pt x="1431" y="2054"/>
                      <a:pt x="1337" y="1716"/>
                      <a:pt x="1262" y="1396"/>
                    </a:cubicBezTo>
                    <a:cubicBezTo>
                      <a:pt x="1225" y="1227"/>
                      <a:pt x="1187" y="1058"/>
                      <a:pt x="1168" y="907"/>
                    </a:cubicBezTo>
                    <a:cubicBezTo>
                      <a:pt x="1131" y="738"/>
                      <a:pt x="1093" y="569"/>
                      <a:pt x="1074" y="438"/>
                    </a:cubicBezTo>
                    <a:cubicBezTo>
                      <a:pt x="1074" y="381"/>
                      <a:pt x="1056" y="325"/>
                      <a:pt x="1037" y="287"/>
                    </a:cubicBezTo>
                    <a:cubicBezTo>
                      <a:pt x="946" y="85"/>
                      <a:pt x="782" y="1"/>
                      <a:pt x="618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50"/>
              <p:cNvSpPr/>
              <p:nvPr/>
            </p:nvSpPr>
            <p:spPr>
              <a:xfrm>
                <a:off x="-1137286" y="3114039"/>
                <a:ext cx="68034" cy="236257"/>
              </a:xfrm>
              <a:custGeom>
                <a:rect b="b" l="l" r="r" t="t"/>
                <a:pathLst>
                  <a:path extrusionOk="0" h="3480" w="1010">
                    <a:moveTo>
                      <a:pt x="557" y="0"/>
                    </a:moveTo>
                    <a:cubicBezTo>
                      <a:pt x="280" y="0"/>
                      <a:pt x="1" y="222"/>
                      <a:pt x="89" y="585"/>
                    </a:cubicBezTo>
                    <a:cubicBezTo>
                      <a:pt x="145" y="792"/>
                      <a:pt x="183" y="1036"/>
                      <a:pt x="220" y="1262"/>
                    </a:cubicBezTo>
                    <a:cubicBezTo>
                      <a:pt x="277" y="1468"/>
                      <a:pt x="314" y="1713"/>
                      <a:pt x="352" y="1938"/>
                    </a:cubicBezTo>
                    <a:cubicBezTo>
                      <a:pt x="427" y="2408"/>
                      <a:pt x="483" y="2878"/>
                      <a:pt x="521" y="3348"/>
                    </a:cubicBezTo>
                    <a:cubicBezTo>
                      <a:pt x="521" y="3404"/>
                      <a:pt x="577" y="3461"/>
                      <a:pt x="653" y="3480"/>
                    </a:cubicBezTo>
                    <a:cubicBezTo>
                      <a:pt x="728" y="3480"/>
                      <a:pt x="803" y="3423"/>
                      <a:pt x="822" y="3348"/>
                    </a:cubicBezTo>
                    <a:cubicBezTo>
                      <a:pt x="897" y="2878"/>
                      <a:pt x="934" y="2389"/>
                      <a:pt x="972" y="1920"/>
                    </a:cubicBezTo>
                    <a:cubicBezTo>
                      <a:pt x="991" y="1675"/>
                      <a:pt x="1010" y="1431"/>
                      <a:pt x="1010" y="1205"/>
                    </a:cubicBezTo>
                    <a:lnTo>
                      <a:pt x="1010" y="472"/>
                    </a:lnTo>
                    <a:cubicBezTo>
                      <a:pt x="1010" y="435"/>
                      <a:pt x="1010" y="397"/>
                      <a:pt x="1010" y="360"/>
                    </a:cubicBezTo>
                    <a:cubicBezTo>
                      <a:pt x="947" y="111"/>
                      <a:pt x="753" y="0"/>
                      <a:pt x="557" y="0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50"/>
              <p:cNvSpPr/>
              <p:nvPr/>
            </p:nvSpPr>
            <p:spPr>
              <a:xfrm>
                <a:off x="-1142742" y="3071541"/>
                <a:ext cx="187463" cy="165108"/>
              </a:xfrm>
              <a:custGeom>
                <a:rect b="b" l="l" r="r" t="t"/>
                <a:pathLst>
                  <a:path extrusionOk="0" h="2432" w="2783">
                    <a:moveTo>
                      <a:pt x="1412" y="1"/>
                    </a:moveTo>
                    <a:cubicBezTo>
                      <a:pt x="1214" y="1"/>
                      <a:pt x="1012" y="51"/>
                      <a:pt x="828" y="159"/>
                    </a:cubicBezTo>
                    <a:cubicBezTo>
                      <a:pt x="226" y="459"/>
                      <a:pt x="1" y="1211"/>
                      <a:pt x="320" y="1794"/>
                    </a:cubicBezTo>
                    <a:cubicBezTo>
                      <a:pt x="539" y="2205"/>
                      <a:pt x="959" y="2432"/>
                      <a:pt x="1390" y="2432"/>
                    </a:cubicBezTo>
                    <a:cubicBezTo>
                      <a:pt x="1589" y="2432"/>
                      <a:pt x="1790" y="2383"/>
                      <a:pt x="1974" y="2282"/>
                    </a:cubicBezTo>
                    <a:cubicBezTo>
                      <a:pt x="2576" y="1982"/>
                      <a:pt x="2782" y="1230"/>
                      <a:pt x="2463" y="647"/>
                    </a:cubicBezTo>
                    <a:cubicBezTo>
                      <a:pt x="2257" y="236"/>
                      <a:pt x="1841" y="1"/>
                      <a:pt x="1412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50"/>
              <p:cNvSpPr/>
              <p:nvPr/>
            </p:nvSpPr>
            <p:spPr>
              <a:xfrm>
                <a:off x="-1283253" y="2636776"/>
                <a:ext cx="316592" cy="578287"/>
              </a:xfrm>
              <a:custGeom>
                <a:rect b="b" l="l" r="r" t="t"/>
                <a:pathLst>
                  <a:path extrusionOk="0" h="8518" w="4700">
                    <a:moveTo>
                      <a:pt x="1319" y="0"/>
                    </a:moveTo>
                    <a:cubicBezTo>
                      <a:pt x="1200" y="0"/>
                      <a:pt x="1079" y="19"/>
                      <a:pt x="959" y="59"/>
                    </a:cubicBezTo>
                    <a:cubicBezTo>
                      <a:pt x="339" y="266"/>
                      <a:pt x="0" y="943"/>
                      <a:pt x="245" y="1544"/>
                    </a:cubicBezTo>
                    <a:lnTo>
                      <a:pt x="2274" y="7728"/>
                    </a:lnTo>
                    <a:cubicBezTo>
                      <a:pt x="2425" y="8198"/>
                      <a:pt x="2876" y="8517"/>
                      <a:pt x="3365" y="8517"/>
                    </a:cubicBezTo>
                    <a:cubicBezTo>
                      <a:pt x="4154" y="8517"/>
                      <a:pt x="4699" y="7747"/>
                      <a:pt x="4455" y="6995"/>
                    </a:cubicBezTo>
                    <a:lnTo>
                      <a:pt x="2425" y="830"/>
                    </a:lnTo>
                    <a:cubicBezTo>
                      <a:pt x="2273" y="330"/>
                      <a:pt x="1816" y="0"/>
                      <a:pt x="1319" y="0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50"/>
              <p:cNvSpPr/>
              <p:nvPr/>
            </p:nvSpPr>
            <p:spPr>
              <a:xfrm>
                <a:off x="-1511397" y="1947901"/>
                <a:ext cx="408000" cy="847335"/>
              </a:xfrm>
              <a:custGeom>
                <a:rect b="b" l="l" r="r" t="t"/>
                <a:pathLst>
                  <a:path extrusionOk="0" h="12481" w="6057">
                    <a:moveTo>
                      <a:pt x="1395" y="1"/>
                    </a:moveTo>
                    <a:cubicBezTo>
                      <a:pt x="701" y="1"/>
                      <a:pt x="0" y="603"/>
                      <a:pt x="267" y="1485"/>
                    </a:cubicBezTo>
                    <a:lnTo>
                      <a:pt x="3632" y="11691"/>
                    </a:lnTo>
                    <a:cubicBezTo>
                      <a:pt x="3782" y="12161"/>
                      <a:pt x="4214" y="12481"/>
                      <a:pt x="4722" y="12481"/>
                    </a:cubicBezTo>
                    <a:cubicBezTo>
                      <a:pt x="5492" y="12481"/>
                      <a:pt x="6056" y="11710"/>
                      <a:pt x="5812" y="10958"/>
                    </a:cubicBezTo>
                    <a:lnTo>
                      <a:pt x="2447" y="771"/>
                    </a:lnTo>
                    <a:cubicBezTo>
                      <a:pt x="2253" y="232"/>
                      <a:pt x="1826" y="1"/>
                      <a:pt x="1395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50"/>
              <p:cNvSpPr/>
              <p:nvPr/>
            </p:nvSpPr>
            <p:spPr>
              <a:xfrm>
                <a:off x="-1528911" y="1927806"/>
                <a:ext cx="295104" cy="419560"/>
              </a:xfrm>
              <a:custGeom>
                <a:rect b="b" l="l" r="r" t="t"/>
                <a:pathLst>
                  <a:path extrusionOk="0" h="6180" w="4381">
                    <a:moveTo>
                      <a:pt x="1608" y="1"/>
                    </a:moveTo>
                    <a:cubicBezTo>
                      <a:pt x="1462" y="1"/>
                      <a:pt x="1313" y="23"/>
                      <a:pt x="1166" y="71"/>
                    </a:cubicBezTo>
                    <a:cubicBezTo>
                      <a:pt x="414" y="315"/>
                      <a:pt x="1" y="1123"/>
                      <a:pt x="245" y="1875"/>
                    </a:cubicBezTo>
                    <a:lnTo>
                      <a:pt x="1655" y="6179"/>
                    </a:lnTo>
                    <a:lnTo>
                      <a:pt x="4380" y="5296"/>
                    </a:lnTo>
                    <a:lnTo>
                      <a:pt x="2971" y="992"/>
                    </a:lnTo>
                    <a:cubicBezTo>
                      <a:pt x="2774" y="387"/>
                      <a:pt x="2212" y="1"/>
                      <a:pt x="16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50"/>
              <p:cNvSpPr/>
              <p:nvPr/>
            </p:nvSpPr>
            <p:spPr>
              <a:xfrm>
                <a:off x="-1671914" y="2396379"/>
                <a:ext cx="186116" cy="1113396"/>
              </a:xfrm>
              <a:custGeom>
                <a:rect b="b" l="l" r="r" t="t"/>
                <a:pathLst>
                  <a:path extrusionOk="0" h="16400" w="2763">
                    <a:moveTo>
                      <a:pt x="1384" y="1"/>
                    </a:moveTo>
                    <a:cubicBezTo>
                      <a:pt x="714" y="1"/>
                      <a:pt x="47" y="443"/>
                      <a:pt x="19" y="1326"/>
                    </a:cubicBezTo>
                    <a:lnTo>
                      <a:pt x="19" y="15028"/>
                    </a:lnTo>
                    <a:cubicBezTo>
                      <a:pt x="0" y="15780"/>
                      <a:pt x="620" y="16400"/>
                      <a:pt x="1391" y="16400"/>
                    </a:cubicBezTo>
                    <a:cubicBezTo>
                      <a:pt x="2143" y="16400"/>
                      <a:pt x="2763" y="15780"/>
                      <a:pt x="2763" y="15028"/>
                    </a:cubicBezTo>
                    <a:lnTo>
                      <a:pt x="2763" y="1326"/>
                    </a:lnTo>
                    <a:cubicBezTo>
                      <a:pt x="2725" y="443"/>
                      <a:pt x="2053" y="1"/>
                      <a:pt x="1384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50"/>
              <p:cNvSpPr/>
              <p:nvPr/>
            </p:nvSpPr>
            <p:spPr>
              <a:xfrm>
                <a:off x="-1756003" y="2486400"/>
                <a:ext cx="279881" cy="533363"/>
              </a:xfrm>
              <a:custGeom>
                <a:rect b="b" l="l" r="r" t="t"/>
                <a:pathLst>
                  <a:path extrusionOk="0" h="7444" w="4155">
                    <a:moveTo>
                      <a:pt x="1" y="0"/>
                    </a:moveTo>
                    <a:lnTo>
                      <a:pt x="1" y="7443"/>
                    </a:lnTo>
                    <a:lnTo>
                      <a:pt x="4154" y="7443"/>
                    </a:lnTo>
                    <a:lnTo>
                      <a:pt x="41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50"/>
              <p:cNvSpPr/>
              <p:nvPr/>
            </p:nvSpPr>
            <p:spPr>
              <a:xfrm>
                <a:off x="-1671914" y="4179633"/>
                <a:ext cx="319084" cy="183846"/>
              </a:xfrm>
              <a:custGeom>
                <a:rect b="b" l="l" r="r" t="t"/>
                <a:pathLst>
                  <a:path extrusionOk="0" h="2708" w="4737">
                    <a:moveTo>
                      <a:pt x="0" y="1"/>
                    </a:moveTo>
                    <a:lnTo>
                      <a:pt x="0" y="2707"/>
                    </a:lnTo>
                    <a:lnTo>
                      <a:pt x="4736" y="2707"/>
                    </a:lnTo>
                    <a:lnTo>
                      <a:pt x="2782" y="1110"/>
                    </a:lnTo>
                    <a:lnTo>
                      <a:pt x="27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50"/>
              <p:cNvSpPr/>
              <p:nvPr/>
            </p:nvSpPr>
            <p:spPr>
              <a:xfrm>
                <a:off x="-1674473" y="4325120"/>
                <a:ext cx="287492" cy="7739"/>
              </a:xfrm>
              <a:custGeom>
                <a:rect b="b" l="l" r="r" t="t"/>
                <a:pathLst>
                  <a:path extrusionOk="0" h="114" w="4268">
                    <a:moveTo>
                      <a:pt x="76" y="0"/>
                    </a:moveTo>
                    <a:cubicBezTo>
                      <a:pt x="0" y="0"/>
                      <a:pt x="0" y="113"/>
                      <a:pt x="76" y="113"/>
                    </a:cubicBezTo>
                    <a:lnTo>
                      <a:pt x="4192" y="113"/>
                    </a:lnTo>
                    <a:cubicBezTo>
                      <a:pt x="4267" y="113"/>
                      <a:pt x="4267" y="0"/>
                      <a:pt x="4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50"/>
              <p:cNvSpPr/>
              <p:nvPr/>
            </p:nvSpPr>
            <p:spPr>
              <a:xfrm>
                <a:off x="-1677033" y="4254923"/>
                <a:ext cx="72277" cy="75629"/>
              </a:xfrm>
              <a:custGeom>
                <a:rect b="b" l="l" r="r" t="t"/>
                <a:pathLst>
                  <a:path extrusionOk="0" h="1114" w="1073">
                    <a:moveTo>
                      <a:pt x="76" y="1"/>
                    </a:moveTo>
                    <a:cubicBezTo>
                      <a:pt x="1" y="1"/>
                      <a:pt x="1" y="113"/>
                      <a:pt x="76" y="113"/>
                    </a:cubicBezTo>
                    <a:cubicBezTo>
                      <a:pt x="565" y="113"/>
                      <a:pt x="941" y="564"/>
                      <a:pt x="847" y="1053"/>
                    </a:cubicBezTo>
                    <a:cubicBezTo>
                      <a:pt x="835" y="1087"/>
                      <a:pt x="871" y="1114"/>
                      <a:pt x="906" y="1114"/>
                    </a:cubicBezTo>
                    <a:cubicBezTo>
                      <a:pt x="929" y="1114"/>
                      <a:pt x="952" y="1102"/>
                      <a:pt x="959" y="1072"/>
                    </a:cubicBezTo>
                    <a:cubicBezTo>
                      <a:pt x="1072" y="527"/>
                      <a:pt x="659" y="1"/>
                      <a:pt x="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50"/>
              <p:cNvSpPr/>
              <p:nvPr/>
            </p:nvSpPr>
            <p:spPr>
              <a:xfrm>
                <a:off x="-1525071" y="4231976"/>
                <a:ext cx="44390" cy="7672"/>
              </a:xfrm>
              <a:custGeom>
                <a:rect b="b" l="l" r="r" t="t"/>
                <a:pathLst>
                  <a:path extrusionOk="0" h="113" w="659">
                    <a:moveTo>
                      <a:pt x="94" y="0"/>
                    </a:moveTo>
                    <a:cubicBezTo>
                      <a:pt x="0" y="0"/>
                      <a:pt x="0" y="113"/>
                      <a:pt x="94" y="113"/>
                    </a:cubicBezTo>
                    <a:lnTo>
                      <a:pt x="583" y="113"/>
                    </a:lnTo>
                    <a:cubicBezTo>
                      <a:pt x="658" y="113"/>
                      <a:pt x="658" y="0"/>
                      <a:pt x="5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50"/>
              <p:cNvSpPr/>
              <p:nvPr/>
            </p:nvSpPr>
            <p:spPr>
              <a:xfrm>
                <a:off x="-1525071" y="4206450"/>
                <a:ext cx="43110" cy="7739"/>
              </a:xfrm>
              <a:custGeom>
                <a:rect b="b" l="l" r="r" t="t"/>
                <a:pathLst>
                  <a:path extrusionOk="0" h="114" w="640">
                    <a:moveTo>
                      <a:pt x="94" y="0"/>
                    </a:moveTo>
                    <a:cubicBezTo>
                      <a:pt x="0" y="0"/>
                      <a:pt x="0" y="113"/>
                      <a:pt x="94" y="113"/>
                    </a:cubicBezTo>
                    <a:lnTo>
                      <a:pt x="564" y="113"/>
                    </a:lnTo>
                    <a:cubicBezTo>
                      <a:pt x="639" y="113"/>
                      <a:pt x="639" y="0"/>
                      <a:pt x="5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50"/>
              <p:cNvSpPr/>
              <p:nvPr/>
            </p:nvSpPr>
            <p:spPr>
              <a:xfrm>
                <a:off x="-2037807" y="2393257"/>
                <a:ext cx="184903" cy="1116519"/>
              </a:xfrm>
              <a:custGeom>
                <a:rect b="b" l="l" r="r" t="t"/>
                <a:pathLst>
                  <a:path extrusionOk="0" h="16446" w="2745">
                    <a:moveTo>
                      <a:pt x="1372" y="0"/>
                    </a:moveTo>
                    <a:cubicBezTo>
                      <a:pt x="620" y="0"/>
                      <a:pt x="0" y="620"/>
                      <a:pt x="0" y="1372"/>
                    </a:cubicBezTo>
                    <a:lnTo>
                      <a:pt x="0" y="15074"/>
                    </a:lnTo>
                    <a:cubicBezTo>
                      <a:pt x="0" y="15826"/>
                      <a:pt x="620" y="16446"/>
                      <a:pt x="1372" y="16446"/>
                    </a:cubicBezTo>
                    <a:cubicBezTo>
                      <a:pt x="2124" y="16446"/>
                      <a:pt x="2744" y="15826"/>
                      <a:pt x="2744" y="15074"/>
                    </a:cubicBezTo>
                    <a:lnTo>
                      <a:pt x="2744" y="1372"/>
                    </a:lnTo>
                    <a:cubicBezTo>
                      <a:pt x="2744" y="620"/>
                      <a:pt x="2124" y="0"/>
                      <a:pt x="1372" y="0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50"/>
              <p:cNvSpPr/>
              <p:nvPr/>
            </p:nvSpPr>
            <p:spPr>
              <a:xfrm>
                <a:off x="-2059544" y="2483813"/>
                <a:ext cx="278601" cy="533363"/>
              </a:xfrm>
              <a:custGeom>
                <a:rect b="b" l="l" r="r" t="t"/>
                <a:pathLst>
                  <a:path extrusionOk="0" h="7444" w="4136">
                    <a:moveTo>
                      <a:pt x="1" y="0"/>
                    </a:moveTo>
                    <a:lnTo>
                      <a:pt x="1" y="7443"/>
                    </a:lnTo>
                    <a:lnTo>
                      <a:pt x="4136" y="7443"/>
                    </a:lnTo>
                    <a:lnTo>
                      <a:pt x="41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50"/>
              <p:cNvSpPr/>
              <p:nvPr/>
            </p:nvSpPr>
            <p:spPr>
              <a:xfrm>
                <a:off x="-2170773" y="4179633"/>
                <a:ext cx="319152" cy="183846"/>
              </a:xfrm>
              <a:custGeom>
                <a:rect b="b" l="l" r="r" t="t"/>
                <a:pathLst>
                  <a:path extrusionOk="0" h="2708" w="4738">
                    <a:moveTo>
                      <a:pt x="1955" y="1"/>
                    </a:moveTo>
                    <a:lnTo>
                      <a:pt x="1955" y="1110"/>
                    </a:lnTo>
                    <a:lnTo>
                      <a:pt x="1" y="2707"/>
                    </a:lnTo>
                    <a:lnTo>
                      <a:pt x="4737" y="2707"/>
                    </a:lnTo>
                    <a:lnTo>
                      <a:pt x="47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50"/>
              <p:cNvSpPr/>
              <p:nvPr/>
            </p:nvSpPr>
            <p:spPr>
              <a:xfrm>
                <a:off x="-2135342" y="4325120"/>
                <a:ext cx="286213" cy="7739"/>
              </a:xfrm>
              <a:custGeom>
                <a:rect b="b" l="l" r="r" t="t"/>
                <a:pathLst>
                  <a:path extrusionOk="0" h="114" w="4249">
                    <a:moveTo>
                      <a:pt x="76" y="0"/>
                    </a:moveTo>
                    <a:cubicBezTo>
                      <a:pt x="1" y="0"/>
                      <a:pt x="1" y="113"/>
                      <a:pt x="76" y="113"/>
                    </a:cubicBezTo>
                    <a:lnTo>
                      <a:pt x="4174" y="113"/>
                    </a:lnTo>
                    <a:cubicBezTo>
                      <a:pt x="4249" y="113"/>
                      <a:pt x="4249" y="0"/>
                      <a:pt x="41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50"/>
              <p:cNvSpPr/>
              <p:nvPr/>
            </p:nvSpPr>
            <p:spPr>
              <a:xfrm>
                <a:off x="-1918851" y="4254923"/>
                <a:ext cx="72277" cy="76037"/>
              </a:xfrm>
              <a:custGeom>
                <a:rect b="b" l="l" r="r" t="t"/>
                <a:pathLst>
                  <a:path extrusionOk="0" h="1120" w="1073">
                    <a:moveTo>
                      <a:pt x="997" y="1"/>
                    </a:moveTo>
                    <a:cubicBezTo>
                      <a:pt x="433" y="1"/>
                      <a:pt x="1" y="527"/>
                      <a:pt x="114" y="1072"/>
                    </a:cubicBezTo>
                    <a:cubicBezTo>
                      <a:pt x="122" y="1105"/>
                      <a:pt x="148" y="1120"/>
                      <a:pt x="174" y="1120"/>
                    </a:cubicBezTo>
                    <a:cubicBezTo>
                      <a:pt x="206" y="1120"/>
                      <a:pt x="237" y="1095"/>
                      <a:pt x="227" y="1053"/>
                    </a:cubicBezTo>
                    <a:cubicBezTo>
                      <a:pt x="133" y="564"/>
                      <a:pt x="508" y="113"/>
                      <a:pt x="997" y="113"/>
                    </a:cubicBezTo>
                    <a:cubicBezTo>
                      <a:pt x="1072" y="113"/>
                      <a:pt x="1072" y="1"/>
                      <a:pt x="9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50"/>
              <p:cNvSpPr/>
              <p:nvPr/>
            </p:nvSpPr>
            <p:spPr>
              <a:xfrm>
                <a:off x="-2044138" y="4231976"/>
                <a:ext cx="44390" cy="7672"/>
              </a:xfrm>
              <a:custGeom>
                <a:rect b="b" l="l" r="r" t="t"/>
                <a:pathLst>
                  <a:path extrusionOk="0" h="113" w="659">
                    <a:moveTo>
                      <a:pt x="94" y="0"/>
                    </a:moveTo>
                    <a:cubicBezTo>
                      <a:pt x="0" y="0"/>
                      <a:pt x="0" y="113"/>
                      <a:pt x="94" y="113"/>
                    </a:cubicBezTo>
                    <a:lnTo>
                      <a:pt x="583" y="113"/>
                    </a:lnTo>
                    <a:cubicBezTo>
                      <a:pt x="658" y="113"/>
                      <a:pt x="658" y="0"/>
                      <a:pt x="5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50"/>
              <p:cNvSpPr/>
              <p:nvPr/>
            </p:nvSpPr>
            <p:spPr>
              <a:xfrm>
                <a:off x="-2041646" y="4206450"/>
                <a:ext cx="41898" cy="7739"/>
              </a:xfrm>
              <a:custGeom>
                <a:rect b="b" l="l" r="r" t="t"/>
                <a:pathLst>
                  <a:path extrusionOk="0" h="114" w="622">
                    <a:moveTo>
                      <a:pt x="95" y="0"/>
                    </a:moveTo>
                    <a:cubicBezTo>
                      <a:pt x="1" y="0"/>
                      <a:pt x="1" y="113"/>
                      <a:pt x="95" y="113"/>
                    </a:cubicBezTo>
                    <a:lnTo>
                      <a:pt x="546" y="113"/>
                    </a:lnTo>
                    <a:cubicBezTo>
                      <a:pt x="621" y="113"/>
                      <a:pt x="621" y="0"/>
                      <a:pt x="5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50"/>
              <p:cNvSpPr/>
              <p:nvPr/>
            </p:nvSpPr>
            <p:spPr>
              <a:xfrm>
                <a:off x="-2069075" y="1924950"/>
                <a:ext cx="606627" cy="862610"/>
              </a:xfrm>
              <a:custGeom>
                <a:rect b="b" l="l" r="r" t="t"/>
                <a:pathLst>
                  <a:path extrusionOk="0" h="12706" w="13064">
                    <a:moveTo>
                      <a:pt x="1655" y="0"/>
                    </a:moveTo>
                    <a:lnTo>
                      <a:pt x="1655" y="19"/>
                    </a:lnTo>
                    <a:cubicBezTo>
                      <a:pt x="734" y="19"/>
                      <a:pt x="1" y="752"/>
                      <a:pt x="1" y="1654"/>
                    </a:cubicBezTo>
                    <a:lnTo>
                      <a:pt x="1" y="6184"/>
                    </a:lnTo>
                    <a:cubicBezTo>
                      <a:pt x="1" y="9774"/>
                      <a:pt x="2933" y="12706"/>
                      <a:pt x="6523" y="12706"/>
                    </a:cubicBezTo>
                    <a:cubicBezTo>
                      <a:pt x="10132" y="12706"/>
                      <a:pt x="13064" y="9774"/>
                      <a:pt x="13064" y="6184"/>
                    </a:cubicBezTo>
                    <a:lnTo>
                      <a:pt x="13064" y="1485"/>
                    </a:lnTo>
                    <a:cubicBezTo>
                      <a:pt x="13064" y="658"/>
                      <a:pt x="12406" y="0"/>
                      <a:pt x="115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50"/>
              <p:cNvSpPr/>
              <p:nvPr/>
            </p:nvSpPr>
            <p:spPr>
              <a:xfrm>
                <a:off x="-1327575" y="2149533"/>
                <a:ext cx="7679" cy="172305"/>
              </a:xfrm>
              <a:custGeom>
                <a:rect b="b" l="l" r="r" t="t"/>
                <a:pathLst>
                  <a:path extrusionOk="0" h="2538" w="114">
                    <a:moveTo>
                      <a:pt x="57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2481"/>
                    </a:lnTo>
                    <a:cubicBezTo>
                      <a:pt x="0" y="2519"/>
                      <a:pt x="19" y="2537"/>
                      <a:pt x="57" y="2537"/>
                    </a:cubicBezTo>
                    <a:cubicBezTo>
                      <a:pt x="76" y="2537"/>
                      <a:pt x="113" y="2519"/>
                      <a:pt x="113" y="2481"/>
                    </a:cubicBezTo>
                    <a:lnTo>
                      <a:pt x="113" y="56"/>
                    </a:lnTo>
                    <a:cubicBezTo>
                      <a:pt x="113" y="19"/>
                      <a:pt x="76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50"/>
              <p:cNvSpPr/>
              <p:nvPr/>
            </p:nvSpPr>
            <p:spPr>
              <a:xfrm>
                <a:off x="-2207484" y="2149533"/>
                <a:ext cx="7679" cy="171015"/>
              </a:xfrm>
              <a:custGeom>
                <a:rect b="b" l="l" r="r" t="t"/>
                <a:pathLst>
                  <a:path extrusionOk="0" h="2519" w="114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lnTo>
                      <a:pt x="1" y="2462"/>
                    </a:lnTo>
                    <a:cubicBezTo>
                      <a:pt x="1" y="2500"/>
                      <a:pt x="19" y="2519"/>
                      <a:pt x="57" y="2519"/>
                    </a:cubicBezTo>
                    <a:cubicBezTo>
                      <a:pt x="95" y="2519"/>
                      <a:pt x="113" y="2500"/>
                      <a:pt x="113" y="2462"/>
                    </a:cubicBezTo>
                    <a:lnTo>
                      <a:pt x="113" y="56"/>
                    </a:lnTo>
                    <a:cubicBezTo>
                      <a:pt x="113" y="19"/>
                      <a:pt x="85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50"/>
              <p:cNvSpPr/>
              <p:nvPr/>
            </p:nvSpPr>
            <p:spPr>
              <a:xfrm>
                <a:off x="-1842870" y="1584217"/>
                <a:ext cx="159576" cy="430083"/>
              </a:xfrm>
              <a:custGeom>
                <a:rect b="b" l="l" r="r" t="t"/>
                <a:pathLst>
                  <a:path extrusionOk="0" h="6335" w="2369">
                    <a:moveTo>
                      <a:pt x="1185" y="1"/>
                    </a:moveTo>
                    <a:cubicBezTo>
                      <a:pt x="593" y="1"/>
                      <a:pt x="1" y="395"/>
                      <a:pt x="1" y="1185"/>
                    </a:cubicBezTo>
                    <a:lnTo>
                      <a:pt x="1" y="5151"/>
                    </a:lnTo>
                    <a:cubicBezTo>
                      <a:pt x="1" y="5809"/>
                      <a:pt x="527" y="6335"/>
                      <a:pt x="1166" y="6335"/>
                    </a:cubicBezTo>
                    <a:cubicBezTo>
                      <a:pt x="1824" y="6335"/>
                      <a:pt x="2369" y="5809"/>
                      <a:pt x="2369" y="5151"/>
                    </a:cubicBezTo>
                    <a:lnTo>
                      <a:pt x="2369" y="1185"/>
                    </a:lnTo>
                    <a:cubicBezTo>
                      <a:pt x="2369" y="395"/>
                      <a:pt x="1777" y="1"/>
                      <a:pt x="1185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50"/>
              <p:cNvSpPr/>
              <p:nvPr/>
            </p:nvSpPr>
            <p:spPr>
              <a:xfrm>
                <a:off x="-2507500" y="360509"/>
                <a:ext cx="1472490" cy="1095677"/>
              </a:xfrm>
              <a:custGeom>
                <a:rect b="b" l="l" r="r" t="t"/>
                <a:pathLst>
                  <a:path extrusionOk="0" h="16139" w="21860">
                    <a:moveTo>
                      <a:pt x="7784" y="1"/>
                    </a:moveTo>
                    <a:cubicBezTo>
                      <a:pt x="3477" y="1"/>
                      <a:pt x="0" y="3508"/>
                      <a:pt x="19" y="7801"/>
                    </a:cubicBezTo>
                    <a:lnTo>
                      <a:pt x="19" y="13214"/>
                    </a:lnTo>
                    <a:cubicBezTo>
                      <a:pt x="19" y="15604"/>
                      <a:pt x="1082" y="16139"/>
                      <a:pt x="2763" y="16139"/>
                    </a:cubicBezTo>
                    <a:cubicBezTo>
                      <a:pt x="4122" y="16139"/>
                      <a:pt x="5886" y="15789"/>
                      <a:pt x="7819" y="15789"/>
                    </a:cubicBezTo>
                    <a:lnTo>
                      <a:pt x="14059" y="15789"/>
                    </a:lnTo>
                    <a:cubicBezTo>
                      <a:pt x="15979" y="15789"/>
                      <a:pt x="17738" y="16137"/>
                      <a:pt x="19098" y="16137"/>
                    </a:cubicBezTo>
                    <a:cubicBezTo>
                      <a:pt x="20786" y="16137"/>
                      <a:pt x="21859" y="15600"/>
                      <a:pt x="21859" y="13195"/>
                    </a:cubicBezTo>
                    <a:lnTo>
                      <a:pt x="21859" y="7801"/>
                    </a:lnTo>
                    <a:cubicBezTo>
                      <a:pt x="21859" y="3478"/>
                      <a:pt x="18363" y="1"/>
                      <a:pt x="14059" y="1"/>
                    </a:cubicBezTo>
                    <a:lnTo>
                      <a:pt x="7819" y="1"/>
                    </a:lnTo>
                    <a:cubicBezTo>
                      <a:pt x="7807" y="1"/>
                      <a:pt x="7796" y="1"/>
                      <a:pt x="77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50"/>
              <p:cNvSpPr/>
              <p:nvPr/>
            </p:nvSpPr>
            <p:spPr>
              <a:xfrm>
                <a:off x="-2422695" y="632338"/>
                <a:ext cx="1310421" cy="1239060"/>
              </a:xfrm>
              <a:custGeom>
                <a:rect b="b" l="l" r="r" t="t"/>
                <a:pathLst>
                  <a:path extrusionOk="0" h="18251" w="19454">
                    <a:moveTo>
                      <a:pt x="5432" y="0"/>
                    </a:moveTo>
                    <a:cubicBezTo>
                      <a:pt x="2425" y="0"/>
                      <a:pt x="0" y="2425"/>
                      <a:pt x="0" y="5432"/>
                    </a:cubicBezTo>
                    <a:lnTo>
                      <a:pt x="0" y="12800"/>
                    </a:lnTo>
                    <a:cubicBezTo>
                      <a:pt x="0" y="15826"/>
                      <a:pt x="2425" y="18251"/>
                      <a:pt x="5432" y="18251"/>
                    </a:cubicBezTo>
                    <a:lnTo>
                      <a:pt x="14022" y="18251"/>
                    </a:lnTo>
                    <a:cubicBezTo>
                      <a:pt x="17029" y="18251"/>
                      <a:pt x="19454" y="15826"/>
                      <a:pt x="19454" y="12800"/>
                    </a:cubicBezTo>
                    <a:lnTo>
                      <a:pt x="19454" y="5432"/>
                    </a:lnTo>
                    <a:cubicBezTo>
                      <a:pt x="19454" y="2425"/>
                      <a:pt x="17029" y="0"/>
                      <a:pt x="14022" y="0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90" name="Google Shape;1190;p50"/>
              <p:cNvSpPr/>
              <p:nvPr/>
            </p:nvSpPr>
            <p:spPr>
              <a:xfrm>
                <a:off x="-2572097" y="1192155"/>
                <a:ext cx="305208" cy="280521"/>
              </a:xfrm>
              <a:custGeom>
                <a:rect b="b" l="l" r="r" t="t"/>
                <a:pathLst>
                  <a:path extrusionOk="0" h="4132" w="4531">
                    <a:moveTo>
                      <a:pt x="2265" y="1"/>
                    </a:moveTo>
                    <a:cubicBezTo>
                      <a:pt x="1739" y="1"/>
                      <a:pt x="1213" y="203"/>
                      <a:pt x="809" y="607"/>
                    </a:cubicBezTo>
                    <a:cubicBezTo>
                      <a:pt x="1" y="1415"/>
                      <a:pt x="1" y="2731"/>
                      <a:pt x="809" y="3539"/>
                    </a:cubicBezTo>
                    <a:cubicBezTo>
                      <a:pt x="1213" y="3934"/>
                      <a:pt x="1739" y="4131"/>
                      <a:pt x="2265" y="4131"/>
                    </a:cubicBezTo>
                    <a:cubicBezTo>
                      <a:pt x="2792" y="4131"/>
                      <a:pt x="3318" y="3934"/>
                      <a:pt x="3722" y="3539"/>
                    </a:cubicBezTo>
                    <a:cubicBezTo>
                      <a:pt x="4530" y="2731"/>
                      <a:pt x="4530" y="1415"/>
                      <a:pt x="3722" y="607"/>
                    </a:cubicBezTo>
                    <a:cubicBezTo>
                      <a:pt x="3318" y="203"/>
                      <a:pt x="2792" y="1"/>
                      <a:pt x="2265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50"/>
              <p:cNvSpPr/>
              <p:nvPr/>
            </p:nvSpPr>
            <p:spPr>
              <a:xfrm>
                <a:off x="-1265538" y="1192563"/>
                <a:ext cx="306421" cy="280725"/>
              </a:xfrm>
              <a:custGeom>
                <a:rect b="b" l="l" r="r" t="t"/>
                <a:pathLst>
                  <a:path extrusionOk="0" h="4135" w="4549">
                    <a:moveTo>
                      <a:pt x="2290" y="0"/>
                    </a:moveTo>
                    <a:cubicBezTo>
                      <a:pt x="1354" y="0"/>
                      <a:pt x="505" y="647"/>
                      <a:pt x="264" y="1597"/>
                    </a:cubicBezTo>
                    <a:cubicBezTo>
                      <a:pt x="0" y="2706"/>
                      <a:pt x="696" y="3815"/>
                      <a:pt x="1805" y="4078"/>
                    </a:cubicBezTo>
                    <a:cubicBezTo>
                      <a:pt x="1966" y="4116"/>
                      <a:pt x="2128" y="4135"/>
                      <a:pt x="2287" y="4135"/>
                    </a:cubicBezTo>
                    <a:cubicBezTo>
                      <a:pt x="3219" y="4135"/>
                      <a:pt x="4061" y="3503"/>
                      <a:pt x="4286" y="2556"/>
                    </a:cubicBezTo>
                    <a:cubicBezTo>
                      <a:pt x="4549" y="1447"/>
                      <a:pt x="3872" y="338"/>
                      <a:pt x="2763" y="56"/>
                    </a:cubicBezTo>
                    <a:cubicBezTo>
                      <a:pt x="2605" y="18"/>
                      <a:pt x="2446" y="0"/>
                      <a:pt x="2290" y="0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50"/>
              <p:cNvSpPr/>
              <p:nvPr/>
            </p:nvSpPr>
            <p:spPr>
              <a:xfrm>
                <a:off x="-1126307" y="1257601"/>
                <a:ext cx="89993" cy="151870"/>
              </a:xfrm>
              <a:custGeom>
                <a:rect b="b" l="l" r="r" t="t"/>
                <a:pathLst>
                  <a:path extrusionOk="0" h="2237" w="1336">
                    <a:moveTo>
                      <a:pt x="226" y="0"/>
                    </a:moveTo>
                    <a:cubicBezTo>
                      <a:pt x="1" y="38"/>
                      <a:pt x="1" y="338"/>
                      <a:pt x="226" y="376"/>
                    </a:cubicBezTo>
                    <a:cubicBezTo>
                      <a:pt x="1223" y="376"/>
                      <a:pt x="1223" y="1861"/>
                      <a:pt x="226" y="1861"/>
                    </a:cubicBezTo>
                    <a:cubicBezTo>
                      <a:pt x="114" y="1861"/>
                      <a:pt x="38" y="1955"/>
                      <a:pt x="38" y="2049"/>
                    </a:cubicBezTo>
                    <a:cubicBezTo>
                      <a:pt x="38" y="2143"/>
                      <a:pt x="114" y="2237"/>
                      <a:pt x="208" y="2237"/>
                    </a:cubicBezTo>
                    <a:lnTo>
                      <a:pt x="226" y="2237"/>
                    </a:lnTo>
                    <a:cubicBezTo>
                      <a:pt x="828" y="2237"/>
                      <a:pt x="1335" y="1729"/>
                      <a:pt x="1335" y="1128"/>
                    </a:cubicBezTo>
                    <a:cubicBezTo>
                      <a:pt x="1335" y="508"/>
                      <a:pt x="828" y="0"/>
                      <a:pt x="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50"/>
              <p:cNvSpPr/>
              <p:nvPr/>
            </p:nvSpPr>
            <p:spPr>
              <a:xfrm>
                <a:off x="-1123747" y="1320127"/>
                <a:ext cx="70930" cy="89343"/>
              </a:xfrm>
              <a:custGeom>
                <a:rect b="b" l="l" r="r" t="t"/>
                <a:pathLst>
                  <a:path extrusionOk="0" h="1316" w="1053">
                    <a:moveTo>
                      <a:pt x="188" y="0"/>
                    </a:moveTo>
                    <a:cubicBezTo>
                      <a:pt x="76" y="0"/>
                      <a:pt x="0" y="94"/>
                      <a:pt x="0" y="188"/>
                    </a:cubicBezTo>
                    <a:cubicBezTo>
                      <a:pt x="0" y="301"/>
                      <a:pt x="76" y="376"/>
                      <a:pt x="188" y="376"/>
                    </a:cubicBezTo>
                    <a:cubicBezTo>
                      <a:pt x="564" y="376"/>
                      <a:pt x="564" y="940"/>
                      <a:pt x="188" y="940"/>
                    </a:cubicBezTo>
                    <a:cubicBezTo>
                      <a:pt x="76" y="940"/>
                      <a:pt x="0" y="1034"/>
                      <a:pt x="0" y="1128"/>
                    </a:cubicBezTo>
                    <a:cubicBezTo>
                      <a:pt x="0" y="1222"/>
                      <a:pt x="76" y="1316"/>
                      <a:pt x="170" y="1316"/>
                    </a:cubicBezTo>
                    <a:lnTo>
                      <a:pt x="188" y="1297"/>
                    </a:lnTo>
                    <a:cubicBezTo>
                      <a:pt x="1053" y="1297"/>
                      <a:pt x="1053" y="0"/>
                      <a:pt x="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50"/>
              <p:cNvSpPr/>
              <p:nvPr/>
            </p:nvSpPr>
            <p:spPr>
              <a:xfrm>
                <a:off x="-2517671" y="1257533"/>
                <a:ext cx="117408" cy="151938"/>
              </a:xfrm>
              <a:custGeom>
                <a:rect b="b" l="l" r="r" t="t"/>
                <a:pathLst>
                  <a:path extrusionOk="0" h="2238" w="1743">
                    <a:moveTo>
                      <a:pt x="1503" y="0"/>
                    </a:moveTo>
                    <a:cubicBezTo>
                      <a:pt x="1497" y="0"/>
                      <a:pt x="1491" y="1"/>
                      <a:pt x="1486" y="1"/>
                    </a:cubicBezTo>
                    <a:cubicBezTo>
                      <a:pt x="1" y="1"/>
                      <a:pt x="1" y="2238"/>
                      <a:pt x="1486" y="2238"/>
                    </a:cubicBezTo>
                    <a:cubicBezTo>
                      <a:pt x="1580" y="2238"/>
                      <a:pt x="1674" y="2144"/>
                      <a:pt x="1674" y="2050"/>
                    </a:cubicBezTo>
                    <a:cubicBezTo>
                      <a:pt x="1674" y="1956"/>
                      <a:pt x="1580" y="1862"/>
                      <a:pt x="1486" y="1862"/>
                    </a:cubicBezTo>
                    <a:cubicBezTo>
                      <a:pt x="471" y="1862"/>
                      <a:pt x="471" y="377"/>
                      <a:pt x="1486" y="377"/>
                    </a:cubicBezTo>
                    <a:cubicBezTo>
                      <a:pt x="1491" y="377"/>
                      <a:pt x="1497" y="378"/>
                      <a:pt x="1503" y="378"/>
                    </a:cubicBezTo>
                    <a:cubicBezTo>
                      <a:pt x="1743" y="378"/>
                      <a:pt x="1743" y="0"/>
                      <a:pt x="15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50"/>
              <p:cNvSpPr/>
              <p:nvPr/>
            </p:nvSpPr>
            <p:spPr>
              <a:xfrm>
                <a:off x="-2475909" y="1321349"/>
                <a:ext cx="70997" cy="88121"/>
              </a:xfrm>
              <a:custGeom>
                <a:rect b="b" l="l" r="r" t="t"/>
                <a:pathLst>
                  <a:path extrusionOk="0" h="1298" w="1054">
                    <a:moveTo>
                      <a:pt x="866" y="1"/>
                    </a:moveTo>
                    <a:cubicBezTo>
                      <a:pt x="1" y="1"/>
                      <a:pt x="1" y="1298"/>
                      <a:pt x="866" y="1298"/>
                    </a:cubicBezTo>
                    <a:cubicBezTo>
                      <a:pt x="960" y="1298"/>
                      <a:pt x="1054" y="1204"/>
                      <a:pt x="1054" y="1110"/>
                    </a:cubicBezTo>
                    <a:cubicBezTo>
                      <a:pt x="1054" y="997"/>
                      <a:pt x="960" y="922"/>
                      <a:pt x="866" y="922"/>
                    </a:cubicBezTo>
                    <a:cubicBezTo>
                      <a:pt x="490" y="922"/>
                      <a:pt x="490" y="358"/>
                      <a:pt x="866" y="358"/>
                    </a:cubicBezTo>
                    <a:cubicBezTo>
                      <a:pt x="960" y="358"/>
                      <a:pt x="1054" y="264"/>
                      <a:pt x="1054" y="170"/>
                    </a:cubicBezTo>
                    <a:cubicBezTo>
                      <a:pt x="1035" y="76"/>
                      <a:pt x="960" y="1"/>
                      <a:pt x="866" y="1"/>
                    </a:cubicBezTo>
                    <a:close/>
                  </a:path>
                </a:pathLst>
              </a:custGeom>
              <a:solidFill>
                <a:srgbClr val="1826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50"/>
              <p:cNvSpPr/>
              <p:nvPr/>
            </p:nvSpPr>
            <p:spPr>
              <a:xfrm>
                <a:off x="-2488505" y="442180"/>
                <a:ext cx="1402839" cy="606190"/>
              </a:xfrm>
              <a:custGeom>
                <a:rect b="b" l="l" r="r" t="t"/>
                <a:pathLst>
                  <a:path extrusionOk="0" h="8929" w="20826">
                    <a:moveTo>
                      <a:pt x="12386" y="1"/>
                    </a:moveTo>
                    <a:cubicBezTo>
                      <a:pt x="4906" y="1"/>
                      <a:pt x="3120" y="1298"/>
                      <a:pt x="3120" y="1298"/>
                    </a:cubicBezTo>
                    <a:cubicBezTo>
                      <a:pt x="3252" y="1580"/>
                      <a:pt x="3383" y="1862"/>
                      <a:pt x="3552" y="2125"/>
                    </a:cubicBezTo>
                    <a:cubicBezTo>
                      <a:pt x="0" y="4906"/>
                      <a:pt x="357" y="8459"/>
                      <a:pt x="357" y="8459"/>
                    </a:cubicBezTo>
                    <a:cubicBezTo>
                      <a:pt x="2669" y="8045"/>
                      <a:pt x="3891" y="5358"/>
                      <a:pt x="4455" y="3384"/>
                    </a:cubicBezTo>
                    <a:cubicBezTo>
                      <a:pt x="5827" y="5000"/>
                      <a:pt x="8383" y="6993"/>
                      <a:pt x="12706" y="6993"/>
                    </a:cubicBezTo>
                    <a:cubicBezTo>
                      <a:pt x="20017" y="6993"/>
                      <a:pt x="20825" y="8929"/>
                      <a:pt x="20825" y="8929"/>
                    </a:cubicBezTo>
                    <a:cubicBezTo>
                      <a:pt x="20825" y="8929"/>
                      <a:pt x="19848" y="1"/>
                      <a:pt x="123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97" name="Google Shape;1197;p50"/>
              <p:cNvGrpSpPr/>
              <p:nvPr/>
            </p:nvGrpSpPr>
            <p:grpSpPr>
              <a:xfrm>
                <a:off x="-2095232" y="1058296"/>
                <a:ext cx="715451" cy="439292"/>
                <a:chOff x="2858996" y="3242688"/>
                <a:chExt cx="303865" cy="185277"/>
              </a:xfrm>
            </p:grpSpPr>
            <p:sp>
              <p:nvSpPr>
                <p:cNvPr id="1198" name="Google Shape;1198;p50"/>
                <p:cNvSpPr/>
                <p:nvPr/>
              </p:nvSpPr>
              <p:spPr>
                <a:xfrm>
                  <a:off x="2990855" y="3403714"/>
                  <a:ext cx="33145" cy="24251"/>
                </a:xfrm>
                <a:custGeom>
                  <a:rect b="b" l="l" r="r" t="t"/>
                  <a:pathLst>
                    <a:path extrusionOk="0" h="848" w="1159">
                      <a:moveTo>
                        <a:pt x="992" y="0"/>
                      </a:moveTo>
                      <a:cubicBezTo>
                        <a:pt x="939" y="0"/>
                        <a:pt x="887" y="29"/>
                        <a:pt x="865" y="96"/>
                      </a:cubicBezTo>
                      <a:cubicBezTo>
                        <a:pt x="793" y="383"/>
                        <a:pt x="516" y="567"/>
                        <a:pt x="230" y="567"/>
                      </a:cubicBezTo>
                      <a:cubicBezTo>
                        <a:pt x="216" y="567"/>
                        <a:pt x="202" y="566"/>
                        <a:pt x="188" y="566"/>
                      </a:cubicBezTo>
                      <a:cubicBezTo>
                        <a:pt x="182" y="565"/>
                        <a:pt x="177" y="565"/>
                        <a:pt x="171" y="565"/>
                      </a:cubicBezTo>
                      <a:cubicBezTo>
                        <a:pt x="1" y="565"/>
                        <a:pt x="7" y="829"/>
                        <a:pt x="188" y="847"/>
                      </a:cubicBezTo>
                      <a:lnTo>
                        <a:pt x="188" y="829"/>
                      </a:lnTo>
                      <a:cubicBezTo>
                        <a:pt x="214" y="831"/>
                        <a:pt x="240" y="832"/>
                        <a:pt x="266" y="832"/>
                      </a:cubicBezTo>
                      <a:cubicBezTo>
                        <a:pt x="667" y="832"/>
                        <a:pt x="1023" y="560"/>
                        <a:pt x="1147" y="171"/>
                      </a:cubicBezTo>
                      <a:cubicBezTo>
                        <a:pt x="1158" y="68"/>
                        <a:pt x="1073" y="0"/>
                        <a:pt x="99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9" name="Google Shape;1199;p50"/>
                <p:cNvSpPr/>
                <p:nvPr/>
              </p:nvSpPr>
              <p:spPr>
                <a:xfrm>
                  <a:off x="3066264" y="3242688"/>
                  <a:ext cx="64316" cy="29141"/>
                </a:xfrm>
                <a:custGeom>
                  <a:rect b="b" l="l" r="r" t="t"/>
                  <a:pathLst>
                    <a:path extrusionOk="0" h="1019" w="2249">
                      <a:moveTo>
                        <a:pt x="1112" y="0"/>
                      </a:moveTo>
                      <a:cubicBezTo>
                        <a:pt x="745" y="0"/>
                        <a:pt x="379" y="170"/>
                        <a:pt x="145" y="520"/>
                      </a:cubicBezTo>
                      <a:cubicBezTo>
                        <a:pt x="1" y="730"/>
                        <a:pt x="195" y="931"/>
                        <a:pt x="390" y="931"/>
                      </a:cubicBezTo>
                      <a:cubicBezTo>
                        <a:pt x="474" y="931"/>
                        <a:pt x="558" y="893"/>
                        <a:pt x="615" y="802"/>
                      </a:cubicBezTo>
                      <a:cubicBezTo>
                        <a:pt x="737" y="628"/>
                        <a:pt x="924" y="542"/>
                        <a:pt x="1110" y="542"/>
                      </a:cubicBezTo>
                      <a:cubicBezTo>
                        <a:pt x="1325" y="542"/>
                        <a:pt x="1538" y="656"/>
                        <a:pt x="1649" y="877"/>
                      </a:cubicBezTo>
                      <a:cubicBezTo>
                        <a:pt x="1701" y="977"/>
                        <a:pt x="1785" y="1018"/>
                        <a:pt x="1869" y="1018"/>
                      </a:cubicBezTo>
                      <a:cubicBezTo>
                        <a:pt x="2057" y="1018"/>
                        <a:pt x="2248" y="816"/>
                        <a:pt x="2119" y="596"/>
                      </a:cubicBezTo>
                      <a:lnTo>
                        <a:pt x="2138" y="596"/>
                      </a:lnTo>
                      <a:cubicBezTo>
                        <a:pt x="1912" y="203"/>
                        <a:pt x="1512" y="0"/>
                        <a:pt x="11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0" name="Google Shape;1200;p50"/>
                <p:cNvSpPr/>
                <p:nvPr/>
              </p:nvSpPr>
              <p:spPr>
                <a:xfrm>
                  <a:off x="2972896" y="3309546"/>
                  <a:ext cx="44326" cy="79530"/>
                </a:xfrm>
                <a:custGeom>
                  <a:rect b="b" l="l" r="r" t="t"/>
                  <a:pathLst>
                    <a:path extrusionOk="0" h="2781" w="1550">
                      <a:moveTo>
                        <a:pt x="1049" y="1"/>
                      </a:moveTo>
                      <a:cubicBezTo>
                        <a:pt x="967" y="1"/>
                        <a:pt x="892" y="52"/>
                        <a:pt x="910" y="156"/>
                      </a:cubicBezTo>
                      <a:lnTo>
                        <a:pt x="1004" y="1227"/>
                      </a:lnTo>
                      <a:cubicBezTo>
                        <a:pt x="1036" y="1495"/>
                        <a:pt x="1081" y="2476"/>
                        <a:pt x="640" y="2476"/>
                      </a:cubicBezTo>
                      <a:cubicBezTo>
                        <a:pt x="555" y="2476"/>
                        <a:pt x="452" y="2440"/>
                        <a:pt x="328" y="2355"/>
                      </a:cubicBezTo>
                      <a:cubicBezTo>
                        <a:pt x="298" y="2337"/>
                        <a:pt x="268" y="2329"/>
                        <a:pt x="240" y="2329"/>
                      </a:cubicBezTo>
                      <a:cubicBezTo>
                        <a:pt x="95" y="2329"/>
                        <a:pt x="1" y="2545"/>
                        <a:pt x="159" y="2656"/>
                      </a:cubicBezTo>
                      <a:cubicBezTo>
                        <a:pt x="286" y="2741"/>
                        <a:pt x="429" y="2780"/>
                        <a:pt x="570" y="2780"/>
                      </a:cubicBezTo>
                      <a:cubicBezTo>
                        <a:pt x="866" y="2780"/>
                        <a:pt x="1153" y="2604"/>
                        <a:pt x="1268" y="2299"/>
                      </a:cubicBezTo>
                      <a:cubicBezTo>
                        <a:pt x="1549" y="1678"/>
                        <a:pt x="1305" y="795"/>
                        <a:pt x="1230" y="156"/>
                      </a:cubicBezTo>
                      <a:cubicBezTo>
                        <a:pt x="1221" y="52"/>
                        <a:pt x="1131" y="1"/>
                        <a:pt x="104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1" name="Google Shape;1201;p50"/>
                <p:cNvSpPr/>
                <p:nvPr/>
              </p:nvSpPr>
              <p:spPr>
                <a:xfrm>
                  <a:off x="2865744" y="3303741"/>
                  <a:ext cx="62915" cy="27768"/>
                </a:xfrm>
                <a:custGeom>
                  <a:rect b="b" l="l" r="r" t="t"/>
                  <a:pathLst>
                    <a:path extrusionOk="0" h="971" w="2200">
                      <a:moveTo>
                        <a:pt x="1111" y="1"/>
                      </a:moveTo>
                      <a:cubicBezTo>
                        <a:pt x="742" y="1"/>
                        <a:pt x="373" y="175"/>
                        <a:pt x="147" y="528"/>
                      </a:cubicBezTo>
                      <a:cubicBezTo>
                        <a:pt x="0" y="727"/>
                        <a:pt x="192" y="927"/>
                        <a:pt x="391" y="927"/>
                      </a:cubicBezTo>
                      <a:cubicBezTo>
                        <a:pt x="473" y="927"/>
                        <a:pt x="556" y="893"/>
                        <a:pt x="616" y="810"/>
                      </a:cubicBezTo>
                      <a:cubicBezTo>
                        <a:pt x="732" y="615"/>
                        <a:pt x="923" y="520"/>
                        <a:pt x="1114" y="520"/>
                      </a:cubicBezTo>
                      <a:cubicBezTo>
                        <a:pt x="1327" y="520"/>
                        <a:pt x="1541" y="638"/>
                        <a:pt x="1650" y="866"/>
                      </a:cubicBezTo>
                      <a:cubicBezTo>
                        <a:pt x="1712" y="939"/>
                        <a:pt x="1788" y="970"/>
                        <a:pt x="1862" y="970"/>
                      </a:cubicBezTo>
                      <a:cubicBezTo>
                        <a:pt x="2037" y="970"/>
                        <a:pt x="2199" y="796"/>
                        <a:pt x="2120" y="584"/>
                      </a:cubicBezTo>
                      <a:lnTo>
                        <a:pt x="2120" y="584"/>
                      </a:lnTo>
                      <a:lnTo>
                        <a:pt x="2120" y="603"/>
                      </a:lnTo>
                      <a:cubicBezTo>
                        <a:pt x="1906" y="203"/>
                        <a:pt x="1509" y="1"/>
                        <a:pt x="111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2" name="Google Shape;1202;p50"/>
                <p:cNvSpPr/>
                <p:nvPr/>
              </p:nvSpPr>
              <p:spPr>
                <a:xfrm>
                  <a:off x="2858996" y="3243431"/>
                  <a:ext cx="71551" cy="28712"/>
                </a:xfrm>
                <a:custGeom>
                  <a:rect b="b" l="l" r="r" t="t"/>
                  <a:pathLst>
                    <a:path extrusionOk="0" h="1004" w="2502">
                      <a:moveTo>
                        <a:pt x="1993" y="0"/>
                      </a:moveTo>
                      <a:cubicBezTo>
                        <a:pt x="1971" y="0"/>
                        <a:pt x="1948" y="2"/>
                        <a:pt x="1924" y="6"/>
                      </a:cubicBezTo>
                      <a:lnTo>
                        <a:pt x="458" y="288"/>
                      </a:lnTo>
                      <a:cubicBezTo>
                        <a:pt x="0" y="343"/>
                        <a:pt x="59" y="1003"/>
                        <a:pt x="497" y="1003"/>
                      </a:cubicBezTo>
                      <a:cubicBezTo>
                        <a:pt x="508" y="1003"/>
                        <a:pt x="521" y="1003"/>
                        <a:pt x="533" y="1002"/>
                      </a:cubicBezTo>
                      <a:lnTo>
                        <a:pt x="608" y="1002"/>
                      </a:lnTo>
                      <a:lnTo>
                        <a:pt x="2055" y="720"/>
                      </a:lnTo>
                      <a:cubicBezTo>
                        <a:pt x="2501" y="631"/>
                        <a:pt x="2406" y="0"/>
                        <a:pt x="19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3" name="Google Shape;1203;p50"/>
                <p:cNvSpPr/>
                <p:nvPr/>
              </p:nvSpPr>
              <p:spPr>
                <a:xfrm>
                  <a:off x="3042443" y="3291502"/>
                  <a:ext cx="117221" cy="106268"/>
                </a:xfrm>
                <a:custGeom>
                  <a:rect b="b" l="l" r="r" t="t"/>
                  <a:pathLst>
                    <a:path extrusionOk="0" h="3716" w="4099">
                      <a:moveTo>
                        <a:pt x="2037" y="1"/>
                      </a:moveTo>
                      <a:cubicBezTo>
                        <a:pt x="1190" y="1"/>
                        <a:pt x="438" y="577"/>
                        <a:pt x="245" y="1426"/>
                      </a:cubicBezTo>
                      <a:cubicBezTo>
                        <a:pt x="1" y="2422"/>
                        <a:pt x="621" y="3418"/>
                        <a:pt x="1617" y="3663"/>
                      </a:cubicBezTo>
                      <a:cubicBezTo>
                        <a:pt x="1764" y="3699"/>
                        <a:pt x="1911" y="3716"/>
                        <a:pt x="2056" y="3716"/>
                      </a:cubicBezTo>
                      <a:cubicBezTo>
                        <a:pt x="2891" y="3716"/>
                        <a:pt x="3646" y="3140"/>
                        <a:pt x="3854" y="2291"/>
                      </a:cubicBezTo>
                      <a:cubicBezTo>
                        <a:pt x="4098" y="1276"/>
                        <a:pt x="3478" y="279"/>
                        <a:pt x="2482" y="54"/>
                      </a:cubicBezTo>
                      <a:cubicBezTo>
                        <a:pt x="2332" y="18"/>
                        <a:pt x="2183" y="1"/>
                        <a:pt x="20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4" name="Google Shape;1204;p50"/>
                <p:cNvSpPr/>
                <p:nvPr/>
              </p:nvSpPr>
              <p:spPr>
                <a:xfrm>
                  <a:off x="3067174" y="3293561"/>
                  <a:ext cx="95687" cy="101607"/>
                </a:xfrm>
                <a:custGeom>
                  <a:rect b="b" l="l" r="r" t="t"/>
                  <a:pathLst>
                    <a:path extrusionOk="0" h="3553" w="3346">
                      <a:moveTo>
                        <a:pt x="1786" y="1"/>
                      </a:moveTo>
                      <a:cubicBezTo>
                        <a:pt x="1710" y="19"/>
                        <a:pt x="1616" y="57"/>
                        <a:pt x="1541" y="95"/>
                      </a:cubicBezTo>
                      <a:cubicBezTo>
                        <a:pt x="0" y="809"/>
                        <a:pt x="150" y="3064"/>
                        <a:pt x="1786" y="3553"/>
                      </a:cubicBezTo>
                      <a:cubicBezTo>
                        <a:pt x="1861" y="3534"/>
                        <a:pt x="1936" y="3497"/>
                        <a:pt x="2011" y="3459"/>
                      </a:cubicBezTo>
                      <a:cubicBezTo>
                        <a:pt x="2951" y="3027"/>
                        <a:pt x="3346" y="1937"/>
                        <a:pt x="2932" y="997"/>
                      </a:cubicBezTo>
                      <a:cubicBezTo>
                        <a:pt x="2707" y="527"/>
                        <a:pt x="2293" y="151"/>
                        <a:pt x="1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205" name="Google Shape;1205;p50"/>
            <p:cNvSpPr/>
            <p:nvPr/>
          </p:nvSpPr>
          <p:spPr>
            <a:xfrm rot="-247431">
              <a:off x="-2528645" y="2232014"/>
              <a:ext cx="364539" cy="851758"/>
            </a:xfrm>
            <a:custGeom>
              <a:rect b="b" l="l" r="r" t="t"/>
              <a:pathLst>
                <a:path extrusionOk="0" h="12546" w="6125">
                  <a:moveTo>
                    <a:pt x="4676" y="1"/>
                  </a:moveTo>
                  <a:cubicBezTo>
                    <a:pt x="4227" y="1"/>
                    <a:pt x="3783" y="250"/>
                    <a:pt x="3609" y="836"/>
                  </a:cubicBezTo>
                  <a:lnTo>
                    <a:pt x="245" y="11023"/>
                  </a:lnTo>
                  <a:cubicBezTo>
                    <a:pt x="1" y="11775"/>
                    <a:pt x="546" y="12546"/>
                    <a:pt x="1335" y="12546"/>
                  </a:cubicBezTo>
                  <a:cubicBezTo>
                    <a:pt x="1843" y="12546"/>
                    <a:pt x="2275" y="12226"/>
                    <a:pt x="2425" y="11756"/>
                  </a:cubicBezTo>
                  <a:lnTo>
                    <a:pt x="5790" y="1550"/>
                  </a:lnTo>
                  <a:cubicBezTo>
                    <a:pt x="6125" y="637"/>
                    <a:pt x="5393" y="1"/>
                    <a:pt x="4676" y="1"/>
                  </a:cubicBezTo>
                  <a:close/>
                </a:path>
              </a:pathLst>
            </a:custGeom>
            <a:solidFill>
              <a:srgbClr val="C997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50"/>
            <p:cNvSpPr/>
            <p:nvPr/>
          </p:nvSpPr>
          <p:spPr>
            <a:xfrm>
              <a:off x="-2059550" y="2479425"/>
              <a:ext cx="583426" cy="391500"/>
            </a:xfrm>
            <a:custGeom>
              <a:rect b="b" l="l" r="r" t="t"/>
              <a:pathLst>
                <a:path extrusionOk="0" h="5000" w="12688">
                  <a:moveTo>
                    <a:pt x="1" y="0"/>
                  </a:moveTo>
                  <a:cubicBezTo>
                    <a:pt x="696" y="2932"/>
                    <a:pt x="3328" y="5000"/>
                    <a:pt x="6335" y="5000"/>
                  </a:cubicBezTo>
                  <a:cubicBezTo>
                    <a:pt x="9361" y="5000"/>
                    <a:pt x="11974" y="2932"/>
                    <a:pt x="126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50"/>
            <p:cNvSpPr/>
            <p:nvPr/>
          </p:nvSpPr>
          <p:spPr>
            <a:xfrm rot="-285044">
              <a:off x="-2366633" y="1927081"/>
              <a:ext cx="381097" cy="422009"/>
            </a:xfrm>
            <a:custGeom>
              <a:rect b="b" l="l" r="r" t="t"/>
              <a:pathLst>
                <a:path extrusionOk="0" h="6216" w="4399">
                  <a:moveTo>
                    <a:pt x="2775" y="1"/>
                  </a:moveTo>
                  <a:cubicBezTo>
                    <a:pt x="2152" y="1"/>
                    <a:pt x="1574" y="403"/>
                    <a:pt x="1391" y="1028"/>
                  </a:cubicBezTo>
                  <a:lnTo>
                    <a:pt x="0" y="5332"/>
                  </a:lnTo>
                  <a:lnTo>
                    <a:pt x="2707" y="6215"/>
                  </a:lnTo>
                  <a:lnTo>
                    <a:pt x="4117" y="1911"/>
                  </a:lnTo>
                  <a:cubicBezTo>
                    <a:pt x="4398" y="1141"/>
                    <a:pt x="3985" y="314"/>
                    <a:pt x="3214" y="69"/>
                  </a:cubicBezTo>
                  <a:cubicBezTo>
                    <a:pt x="3068" y="23"/>
                    <a:pt x="2920" y="1"/>
                    <a:pt x="27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50"/>
            <p:cNvSpPr/>
            <p:nvPr/>
          </p:nvSpPr>
          <p:spPr>
            <a:xfrm flipH="1" rot="247431">
              <a:off x="-1375212" y="2232014"/>
              <a:ext cx="364539" cy="851758"/>
            </a:xfrm>
            <a:custGeom>
              <a:rect b="b" l="l" r="r" t="t"/>
              <a:pathLst>
                <a:path extrusionOk="0" h="12546" w="6125">
                  <a:moveTo>
                    <a:pt x="4676" y="1"/>
                  </a:moveTo>
                  <a:cubicBezTo>
                    <a:pt x="4227" y="1"/>
                    <a:pt x="3783" y="250"/>
                    <a:pt x="3609" y="836"/>
                  </a:cubicBezTo>
                  <a:lnTo>
                    <a:pt x="245" y="11023"/>
                  </a:lnTo>
                  <a:cubicBezTo>
                    <a:pt x="1" y="11775"/>
                    <a:pt x="546" y="12546"/>
                    <a:pt x="1335" y="12546"/>
                  </a:cubicBezTo>
                  <a:cubicBezTo>
                    <a:pt x="1843" y="12546"/>
                    <a:pt x="2275" y="12226"/>
                    <a:pt x="2425" y="11756"/>
                  </a:cubicBezTo>
                  <a:lnTo>
                    <a:pt x="5790" y="1550"/>
                  </a:lnTo>
                  <a:cubicBezTo>
                    <a:pt x="6125" y="637"/>
                    <a:pt x="5393" y="1"/>
                    <a:pt x="4676" y="1"/>
                  </a:cubicBezTo>
                  <a:close/>
                </a:path>
              </a:pathLst>
            </a:custGeom>
            <a:solidFill>
              <a:srgbClr val="C997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50"/>
            <p:cNvSpPr/>
            <p:nvPr/>
          </p:nvSpPr>
          <p:spPr>
            <a:xfrm flipH="1" rot="285044">
              <a:off x="-1553780" y="1927081"/>
              <a:ext cx="381097" cy="422009"/>
            </a:xfrm>
            <a:custGeom>
              <a:rect b="b" l="l" r="r" t="t"/>
              <a:pathLst>
                <a:path extrusionOk="0" h="6216" w="4399">
                  <a:moveTo>
                    <a:pt x="2775" y="1"/>
                  </a:moveTo>
                  <a:cubicBezTo>
                    <a:pt x="2152" y="1"/>
                    <a:pt x="1574" y="403"/>
                    <a:pt x="1391" y="1028"/>
                  </a:cubicBezTo>
                  <a:lnTo>
                    <a:pt x="0" y="5332"/>
                  </a:lnTo>
                  <a:lnTo>
                    <a:pt x="2707" y="6215"/>
                  </a:lnTo>
                  <a:lnTo>
                    <a:pt x="4117" y="1911"/>
                  </a:lnTo>
                  <a:cubicBezTo>
                    <a:pt x="4398" y="1141"/>
                    <a:pt x="3985" y="314"/>
                    <a:pt x="3214" y="69"/>
                  </a:cubicBezTo>
                  <a:cubicBezTo>
                    <a:pt x="3068" y="23"/>
                    <a:pt x="2920" y="1"/>
                    <a:pt x="27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51"/>
          <p:cNvSpPr txBox="1"/>
          <p:nvPr>
            <p:ph idx="1" type="subTitle"/>
          </p:nvPr>
        </p:nvSpPr>
        <p:spPr>
          <a:xfrm>
            <a:off x="2780963" y="2049750"/>
            <a:ext cx="2209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/>
          </a:p>
        </p:txBody>
      </p:sp>
      <p:sp>
        <p:nvSpPr>
          <p:cNvPr id="1215" name="Google Shape;1215;p51"/>
          <p:cNvSpPr txBox="1"/>
          <p:nvPr>
            <p:ph idx="3" type="subTitle"/>
          </p:nvPr>
        </p:nvSpPr>
        <p:spPr>
          <a:xfrm>
            <a:off x="2780963" y="2765024"/>
            <a:ext cx="1853400" cy="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(SVM)</a:t>
            </a:r>
            <a:endParaRPr/>
          </a:p>
        </p:txBody>
      </p:sp>
      <p:sp>
        <p:nvSpPr>
          <p:cNvPr id="1216" name="Google Shape;1216;p51"/>
          <p:cNvSpPr txBox="1"/>
          <p:nvPr>
            <p:ph idx="4" type="subTitle"/>
          </p:nvPr>
        </p:nvSpPr>
        <p:spPr>
          <a:xfrm>
            <a:off x="782488" y="2764999"/>
            <a:ext cx="1853400" cy="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(DNN)</a:t>
            </a:r>
            <a:endParaRPr/>
          </a:p>
        </p:txBody>
      </p:sp>
      <p:sp>
        <p:nvSpPr>
          <p:cNvPr id="1217" name="Google Shape;1217;p51"/>
          <p:cNvSpPr txBox="1"/>
          <p:nvPr>
            <p:ph idx="7" type="subTitle"/>
          </p:nvPr>
        </p:nvSpPr>
        <p:spPr>
          <a:xfrm>
            <a:off x="782488" y="3325983"/>
            <a:ext cx="18534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218" name="Google Shape;1218;p51"/>
          <p:cNvSpPr txBox="1"/>
          <p:nvPr>
            <p:ph type="title"/>
          </p:nvPr>
        </p:nvSpPr>
        <p:spPr>
          <a:xfrm flipH="1">
            <a:off x="1138463" y="463800"/>
            <a:ext cx="38520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Implementados</a:t>
            </a:r>
            <a:endParaRPr/>
          </a:p>
        </p:txBody>
      </p:sp>
      <p:sp>
        <p:nvSpPr>
          <p:cNvPr id="1219" name="Google Shape;1219;p51"/>
          <p:cNvSpPr txBox="1"/>
          <p:nvPr>
            <p:ph idx="5" type="subTitle"/>
          </p:nvPr>
        </p:nvSpPr>
        <p:spPr>
          <a:xfrm>
            <a:off x="2780959" y="3325983"/>
            <a:ext cx="18534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220" name="Google Shape;1220;p51"/>
          <p:cNvSpPr txBox="1"/>
          <p:nvPr>
            <p:ph idx="6" type="subTitle"/>
          </p:nvPr>
        </p:nvSpPr>
        <p:spPr>
          <a:xfrm>
            <a:off x="2780963" y="4041250"/>
            <a:ext cx="1853400" cy="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Logit Model</a:t>
            </a:r>
            <a:endParaRPr/>
          </a:p>
        </p:txBody>
      </p:sp>
      <p:sp>
        <p:nvSpPr>
          <p:cNvPr id="1221" name="Google Shape;1221;p51"/>
          <p:cNvSpPr txBox="1"/>
          <p:nvPr>
            <p:ph idx="2" type="subTitle"/>
          </p:nvPr>
        </p:nvSpPr>
        <p:spPr>
          <a:xfrm>
            <a:off x="782488" y="2049757"/>
            <a:ext cx="18534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Neural Network</a:t>
            </a:r>
            <a:endParaRPr/>
          </a:p>
        </p:txBody>
      </p:sp>
      <p:sp>
        <p:nvSpPr>
          <p:cNvPr id="1222" name="Google Shape;1222;p51"/>
          <p:cNvSpPr txBox="1"/>
          <p:nvPr>
            <p:ph idx="8" type="subTitle"/>
          </p:nvPr>
        </p:nvSpPr>
        <p:spPr>
          <a:xfrm>
            <a:off x="782488" y="4041250"/>
            <a:ext cx="1853400" cy="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</a:t>
            </a:r>
            <a:endParaRPr/>
          </a:p>
        </p:txBody>
      </p:sp>
      <p:grpSp>
        <p:nvGrpSpPr>
          <p:cNvPr id="1223" name="Google Shape;1223;p51"/>
          <p:cNvGrpSpPr/>
          <p:nvPr/>
        </p:nvGrpSpPr>
        <p:grpSpPr>
          <a:xfrm flipH="1">
            <a:off x="5798910" y="343515"/>
            <a:ext cx="2981065" cy="6739429"/>
            <a:chOff x="-6826958" y="-597225"/>
            <a:chExt cx="2736177" cy="6736734"/>
          </a:xfrm>
        </p:grpSpPr>
        <p:sp>
          <p:nvSpPr>
            <p:cNvPr id="1224" name="Google Shape;1224;p51"/>
            <p:cNvSpPr/>
            <p:nvPr/>
          </p:nvSpPr>
          <p:spPr>
            <a:xfrm flipH="1" rot="-3627376">
              <a:off x="-5681784" y="3045245"/>
              <a:ext cx="1065744" cy="623795"/>
            </a:xfrm>
            <a:custGeom>
              <a:rect b="b" l="l" r="r" t="t"/>
              <a:pathLst>
                <a:path extrusionOk="0" h="5000" w="12688">
                  <a:moveTo>
                    <a:pt x="1" y="0"/>
                  </a:moveTo>
                  <a:cubicBezTo>
                    <a:pt x="696" y="2932"/>
                    <a:pt x="3328" y="5000"/>
                    <a:pt x="6335" y="5000"/>
                  </a:cubicBezTo>
                  <a:cubicBezTo>
                    <a:pt x="9361" y="5000"/>
                    <a:pt x="11974" y="2932"/>
                    <a:pt x="1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51"/>
            <p:cNvSpPr/>
            <p:nvPr/>
          </p:nvSpPr>
          <p:spPr>
            <a:xfrm rot="3627376">
              <a:off x="-6296659" y="3045245"/>
              <a:ext cx="1065744" cy="623795"/>
            </a:xfrm>
            <a:custGeom>
              <a:rect b="b" l="l" r="r" t="t"/>
              <a:pathLst>
                <a:path extrusionOk="0" h="5000" w="12688">
                  <a:moveTo>
                    <a:pt x="1" y="0"/>
                  </a:moveTo>
                  <a:cubicBezTo>
                    <a:pt x="696" y="2932"/>
                    <a:pt x="3328" y="5000"/>
                    <a:pt x="6335" y="5000"/>
                  </a:cubicBezTo>
                  <a:cubicBezTo>
                    <a:pt x="9361" y="5000"/>
                    <a:pt x="11974" y="2932"/>
                    <a:pt x="1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51"/>
            <p:cNvSpPr/>
            <p:nvPr/>
          </p:nvSpPr>
          <p:spPr>
            <a:xfrm>
              <a:off x="-5562701" y="1231987"/>
              <a:ext cx="216336" cy="201959"/>
            </a:xfrm>
            <a:custGeom>
              <a:rect b="b" l="l" r="r" t="t"/>
              <a:pathLst>
                <a:path extrusionOk="0" h="1768" w="1862">
                  <a:moveTo>
                    <a:pt x="1" y="1"/>
                  </a:moveTo>
                  <a:lnTo>
                    <a:pt x="1" y="828"/>
                  </a:lnTo>
                  <a:cubicBezTo>
                    <a:pt x="1" y="1354"/>
                    <a:pt x="414" y="1768"/>
                    <a:pt x="941" y="1768"/>
                  </a:cubicBezTo>
                  <a:cubicBezTo>
                    <a:pt x="1448" y="1749"/>
                    <a:pt x="1862" y="1335"/>
                    <a:pt x="1862" y="828"/>
                  </a:cubicBezTo>
                  <a:lnTo>
                    <a:pt x="1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51"/>
            <p:cNvSpPr/>
            <p:nvPr/>
          </p:nvSpPr>
          <p:spPr>
            <a:xfrm>
              <a:off x="-5560493" y="1321886"/>
              <a:ext cx="211921" cy="112060"/>
            </a:xfrm>
            <a:custGeom>
              <a:rect b="b" l="l" r="r" t="t"/>
              <a:pathLst>
                <a:path extrusionOk="0" h="981" w="1824">
                  <a:moveTo>
                    <a:pt x="964" y="0"/>
                  </a:moveTo>
                  <a:cubicBezTo>
                    <a:pt x="637" y="0"/>
                    <a:pt x="308" y="71"/>
                    <a:pt x="1" y="210"/>
                  </a:cubicBezTo>
                  <a:cubicBezTo>
                    <a:pt x="76" y="661"/>
                    <a:pt x="471" y="981"/>
                    <a:pt x="922" y="981"/>
                  </a:cubicBezTo>
                  <a:cubicBezTo>
                    <a:pt x="1373" y="981"/>
                    <a:pt x="1767" y="642"/>
                    <a:pt x="1824" y="172"/>
                  </a:cubicBezTo>
                  <a:cubicBezTo>
                    <a:pt x="1549" y="57"/>
                    <a:pt x="1257" y="0"/>
                    <a:pt x="9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51"/>
            <p:cNvSpPr/>
            <p:nvPr/>
          </p:nvSpPr>
          <p:spPr>
            <a:xfrm>
              <a:off x="-6715020" y="288031"/>
              <a:ext cx="2500795" cy="2627066"/>
            </a:xfrm>
            <a:custGeom>
              <a:rect b="b" l="l" r="r" t="t"/>
              <a:pathLst>
                <a:path extrusionOk="0" h="22992" w="21841">
                  <a:moveTo>
                    <a:pt x="2767" y="0"/>
                  </a:moveTo>
                  <a:cubicBezTo>
                    <a:pt x="1075" y="0"/>
                    <a:pt x="1" y="532"/>
                    <a:pt x="1" y="2918"/>
                  </a:cubicBezTo>
                  <a:lnTo>
                    <a:pt x="1" y="15173"/>
                  </a:lnTo>
                  <a:cubicBezTo>
                    <a:pt x="1" y="19496"/>
                    <a:pt x="3497" y="22992"/>
                    <a:pt x="7801" y="22992"/>
                  </a:cubicBezTo>
                  <a:lnTo>
                    <a:pt x="14041" y="22992"/>
                  </a:lnTo>
                  <a:cubicBezTo>
                    <a:pt x="18345" y="22992"/>
                    <a:pt x="21841" y="19496"/>
                    <a:pt x="21841" y="15173"/>
                  </a:cubicBezTo>
                  <a:lnTo>
                    <a:pt x="21841" y="2937"/>
                  </a:lnTo>
                  <a:cubicBezTo>
                    <a:pt x="21841" y="536"/>
                    <a:pt x="20762" y="2"/>
                    <a:pt x="19065" y="2"/>
                  </a:cubicBezTo>
                  <a:cubicBezTo>
                    <a:pt x="17707" y="2"/>
                    <a:pt x="15954" y="343"/>
                    <a:pt x="14041" y="343"/>
                  </a:cubicBezTo>
                  <a:lnTo>
                    <a:pt x="7801" y="343"/>
                  </a:lnTo>
                  <a:cubicBezTo>
                    <a:pt x="5883" y="343"/>
                    <a:pt x="4126" y="0"/>
                    <a:pt x="2767" y="0"/>
                  </a:cubicBezTo>
                  <a:close/>
                </a:path>
              </a:pathLst>
            </a:custGeom>
            <a:solidFill>
              <a:srgbClr val="7F6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51"/>
            <p:cNvSpPr/>
            <p:nvPr/>
          </p:nvSpPr>
          <p:spPr>
            <a:xfrm flipH="1">
              <a:off x="-6610788" y="4093660"/>
              <a:ext cx="206477" cy="355668"/>
            </a:xfrm>
            <a:custGeom>
              <a:rect b="b" l="l" r="r" t="t"/>
              <a:pathLst>
                <a:path extrusionOk="0" h="3113" w="1807">
                  <a:moveTo>
                    <a:pt x="665" y="0"/>
                  </a:moveTo>
                  <a:cubicBezTo>
                    <a:pt x="328" y="0"/>
                    <a:pt x="1" y="396"/>
                    <a:pt x="272" y="763"/>
                  </a:cubicBezTo>
                  <a:cubicBezTo>
                    <a:pt x="366" y="914"/>
                    <a:pt x="498" y="1102"/>
                    <a:pt x="611" y="1289"/>
                  </a:cubicBezTo>
                  <a:cubicBezTo>
                    <a:pt x="723" y="1477"/>
                    <a:pt x="817" y="1665"/>
                    <a:pt x="930" y="1853"/>
                  </a:cubicBezTo>
                  <a:cubicBezTo>
                    <a:pt x="1118" y="2229"/>
                    <a:pt x="1325" y="2624"/>
                    <a:pt x="1513" y="3019"/>
                  </a:cubicBezTo>
                  <a:cubicBezTo>
                    <a:pt x="1542" y="3084"/>
                    <a:pt x="1593" y="3113"/>
                    <a:pt x="1645" y="3113"/>
                  </a:cubicBezTo>
                  <a:cubicBezTo>
                    <a:pt x="1726" y="3113"/>
                    <a:pt x="1806" y="3040"/>
                    <a:pt x="1795" y="2925"/>
                  </a:cubicBezTo>
                  <a:cubicBezTo>
                    <a:pt x="1701" y="2492"/>
                    <a:pt x="1607" y="2060"/>
                    <a:pt x="1494" y="1628"/>
                  </a:cubicBezTo>
                  <a:cubicBezTo>
                    <a:pt x="1438" y="1402"/>
                    <a:pt x="1400" y="1196"/>
                    <a:pt x="1325" y="970"/>
                  </a:cubicBezTo>
                  <a:cubicBezTo>
                    <a:pt x="1250" y="744"/>
                    <a:pt x="1175" y="538"/>
                    <a:pt x="1081" y="312"/>
                  </a:cubicBezTo>
                  <a:cubicBezTo>
                    <a:pt x="1081" y="275"/>
                    <a:pt x="1062" y="237"/>
                    <a:pt x="1024" y="199"/>
                  </a:cubicBezTo>
                  <a:cubicBezTo>
                    <a:pt x="925" y="59"/>
                    <a:pt x="794" y="0"/>
                    <a:pt x="665" y="0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51"/>
            <p:cNvSpPr/>
            <p:nvPr/>
          </p:nvSpPr>
          <p:spPr>
            <a:xfrm flipH="1">
              <a:off x="-6779100" y="3938047"/>
              <a:ext cx="302002" cy="339673"/>
            </a:xfrm>
            <a:custGeom>
              <a:rect b="b" l="l" r="r" t="t"/>
              <a:pathLst>
                <a:path extrusionOk="0" h="2973" w="2643">
                  <a:moveTo>
                    <a:pt x="677" y="0"/>
                  </a:moveTo>
                  <a:cubicBezTo>
                    <a:pt x="317" y="0"/>
                    <a:pt x="1" y="465"/>
                    <a:pt x="331" y="810"/>
                  </a:cubicBezTo>
                  <a:lnTo>
                    <a:pt x="2361" y="2933"/>
                  </a:lnTo>
                  <a:cubicBezTo>
                    <a:pt x="2384" y="2957"/>
                    <a:pt x="2429" y="2973"/>
                    <a:pt x="2473" y="2973"/>
                  </a:cubicBezTo>
                  <a:cubicBezTo>
                    <a:pt x="2500" y="2973"/>
                    <a:pt x="2527" y="2967"/>
                    <a:pt x="2549" y="2952"/>
                  </a:cubicBezTo>
                  <a:cubicBezTo>
                    <a:pt x="2624" y="2896"/>
                    <a:pt x="2643" y="2802"/>
                    <a:pt x="2605" y="2745"/>
                  </a:cubicBezTo>
                  <a:lnTo>
                    <a:pt x="1064" y="227"/>
                  </a:lnTo>
                  <a:cubicBezTo>
                    <a:pt x="1045" y="189"/>
                    <a:pt x="1026" y="171"/>
                    <a:pt x="1007" y="152"/>
                  </a:cubicBezTo>
                  <a:cubicBezTo>
                    <a:pt x="905" y="45"/>
                    <a:pt x="789" y="0"/>
                    <a:pt x="677" y="0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51"/>
            <p:cNvSpPr/>
            <p:nvPr/>
          </p:nvSpPr>
          <p:spPr>
            <a:xfrm flipH="1">
              <a:off x="-6757618" y="4056299"/>
              <a:ext cx="250469" cy="309510"/>
            </a:xfrm>
            <a:custGeom>
              <a:rect b="b" l="l" r="r" t="t"/>
              <a:pathLst>
                <a:path extrusionOk="0" h="2709" w="2192">
                  <a:moveTo>
                    <a:pt x="654" y="1"/>
                  </a:moveTo>
                  <a:cubicBezTo>
                    <a:pt x="320" y="1"/>
                    <a:pt x="1" y="376"/>
                    <a:pt x="256" y="752"/>
                  </a:cubicBezTo>
                  <a:cubicBezTo>
                    <a:pt x="387" y="940"/>
                    <a:pt x="519" y="1109"/>
                    <a:pt x="650" y="1259"/>
                  </a:cubicBezTo>
                  <a:cubicBezTo>
                    <a:pt x="782" y="1429"/>
                    <a:pt x="932" y="1579"/>
                    <a:pt x="1064" y="1729"/>
                  </a:cubicBezTo>
                  <a:cubicBezTo>
                    <a:pt x="1346" y="2049"/>
                    <a:pt x="1609" y="2368"/>
                    <a:pt x="1891" y="2669"/>
                  </a:cubicBezTo>
                  <a:cubicBezTo>
                    <a:pt x="1926" y="2692"/>
                    <a:pt x="1968" y="2708"/>
                    <a:pt x="2008" y="2708"/>
                  </a:cubicBezTo>
                  <a:cubicBezTo>
                    <a:pt x="2033" y="2708"/>
                    <a:pt x="2057" y="2702"/>
                    <a:pt x="2079" y="2688"/>
                  </a:cubicBezTo>
                  <a:cubicBezTo>
                    <a:pt x="2154" y="2650"/>
                    <a:pt x="2192" y="2556"/>
                    <a:pt x="2154" y="2481"/>
                  </a:cubicBezTo>
                  <a:cubicBezTo>
                    <a:pt x="1947" y="2124"/>
                    <a:pt x="1759" y="1767"/>
                    <a:pt x="1571" y="1391"/>
                  </a:cubicBezTo>
                  <a:cubicBezTo>
                    <a:pt x="1477" y="1203"/>
                    <a:pt x="1402" y="1034"/>
                    <a:pt x="1308" y="846"/>
                  </a:cubicBezTo>
                  <a:cubicBezTo>
                    <a:pt x="1214" y="658"/>
                    <a:pt x="1139" y="470"/>
                    <a:pt x="1083" y="301"/>
                  </a:cubicBezTo>
                  <a:cubicBezTo>
                    <a:pt x="1064" y="282"/>
                    <a:pt x="1045" y="244"/>
                    <a:pt x="1026" y="207"/>
                  </a:cubicBezTo>
                  <a:cubicBezTo>
                    <a:pt x="924" y="61"/>
                    <a:pt x="788" y="1"/>
                    <a:pt x="654" y="1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51"/>
            <p:cNvSpPr/>
            <p:nvPr/>
          </p:nvSpPr>
          <p:spPr>
            <a:xfrm flipH="1">
              <a:off x="-6686773" y="4148045"/>
              <a:ext cx="174368" cy="293515"/>
            </a:xfrm>
            <a:custGeom>
              <a:rect b="b" l="l" r="r" t="t"/>
              <a:pathLst>
                <a:path extrusionOk="0" h="2569" w="1526">
                  <a:moveTo>
                    <a:pt x="618" y="1"/>
                  </a:moveTo>
                  <a:cubicBezTo>
                    <a:pt x="310" y="1"/>
                    <a:pt x="0" y="301"/>
                    <a:pt x="172" y="682"/>
                  </a:cubicBezTo>
                  <a:cubicBezTo>
                    <a:pt x="247" y="870"/>
                    <a:pt x="341" y="1020"/>
                    <a:pt x="416" y="1171"/>
                  </a:cubicBezTo>
                  <a:cubicBezTo>
                    <a:pt x="510" y="1321"/>
                    <a:pt x="586" y="1471"/>
                    <a:pt x="680" y="1622"/>
                  </a:cubicBezTo>
                  <a:cubicBezTo>
                    <a:pt x="849" y="1922"/>
                    <a:pt x="1037" y="2204"/>
                    <a:pt x="1225" y="2505"/>
                  </a:cubicBezTo>
                  <a:cubicBezTo>
                    <a:pt x="1253" y="2547"/>
                    <a:pt x="1302" y="2569"/>
                    <a:pt x="1349" y="2569"/>
                  </a:cubicBezTo>
                  <a:cubicBezTo>
                    <a:pt x="1364" y="2569"/>
                    <a:pt x="1380" y="2566"/>
                    <a:pt x="1394" y="2561"/>
                  </a:cubicBezTo>
                  <a:cubicBezTo>
                    <a:pt x="1469" y="2543"/>
                    <a:pt x="1525" y="2467"/>
                    <a:pt x="1507" y="2374"/>
                  </a:cubicBezTo>
                  <a:cubicBezTo>
                    <a:pt x="1431" y="2054"/>
                    <a:pt x="1337" y="1716"/>
                    <a:pt x="1262" y="1396"/>
                  </a:cubicBezTo>
                  <a:cubicBezTo>
                    <a:pt x="1225" y="1227"/>
                    <a:pt x="1187" y="1058"/>
                    <a:pt x="1168" y="907"/>
                  </a:cubicBezTo>
                  <a:cubicBezTo>
                    <a:pt x="1131" y="738"/>
                    <a:pt x="1093" y="569"/>
                    <a:pt x="1074" y="438"/>
                  </a:cubicBezTo>
                  <a:cubicBezTo>
                    <a:pt x="1074" y="381"/>
                    <a:pt x="1056" y="325"/>
                    <a:pt x="1037" y="287"/>
                  </a:cubicBezTo>
                  <a:cubicBezTo>
                    <a:pt x="946" y="85"/>
                    <a:pt x="782" y="1"/>
                    <a:pt x="618" y="1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51"/>
            <p:cNvSpPr/>
            <p:nvPr/>
          </p:nvSpPr>
          <p:spPr>
            <a:xfrm flipH="1">
              <a:off x="-6463386" y="4000201"/>
              <a:ext cx="115408" cy="397599"/>
            </a:xfrm>
            <a:custGeom>
              <a:rect b="b" l="l" r="r" t="t"/>
              <a:pathLst>
                <a:path extrusionOk="0" h="3480" w="1010">
                  <a:moveTo>
                    <a:pt x="557" y="0"/>
                  </a:moveTo>
                  <a:cubicBezTo>
                    <a:pt x="280" y="0"/>
                    <a:pt x="1" y="222"/>
                    <a:pt x="89" y="585"/>
                  </a:cubicBezTo>
                  <a:cubicBezTo>
                    <a:pt x="145" y="792"/>
                    <a:pt x="183" y="1036"/>
                    <a:pt x="220" y="1262"/>
                  </a:cubicBezTo>
                  <a:cubicBezTo>
                    <a:pt x="277" y="1468"/>
                    <a:pt x="314" y="1713"/>
                    <a:pt x="352" y="1938"/>
                  </a:cubicBezTo>
                  <a:cubicBezTo>
                    <a:pt x="427" y="2408"/>
                    <a:pt x="483" y="2878"/>
                    <a:pt x="521" y="3348"/>
                  </a:cubicBezTo>
                  <a:cubicBezTo>
                    <a:pt x="521" y="3404"/>
                    <a:pt x="577" y="3461"/>
                    <a:pt x="653" y="3480"/>
                  </a:cubicBezTo>
                  <a:cubicBezTo>
                    <a:pt x="728" y="3480"/>
                    <a:pt x="803" y="3423"/>
                    <a:pt x="822" y="3348"/>
                  </a:cubicBezTo>
                  <a:cubicBezTo>
                    <a:pt x="897" y="2878"/>
                    <a:pt x="934" y="2389"/>
                    <a:pt x="972" y="1920"/>
                  </a:cubicBezTo>
                  <a:cubicBezTo>
                    <a:pt x="991" y="1675"/>
                    <a:pt x="1010" y="1431"/>
                    <a:pt x="1010" y="1205"/>
                  </a:cubicBezTo>
                  <a:lnTo>
                    <a:pt x="1010" y="472"/>
                  </a:lnTo>
                  <a:cubicBezTo>
                    <a:pt x="1010" y="435"/>
                    <a:pt x="1010" y="397"/>
                    <a:pt x="1010" y="360"/>
                  </a:cubicBezTo>
                  <a:cubicBezTo>
                    <a:pt x="947" y="111"/>
                    <a:pt x="753" y="0"/>
                    <a:pt x="557" y="0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51"/>
            <p:cNvSpPr/>
            <p:nvPr/>
          </p:nvSpPr>
          <p:spPr>
            <a:xfrm flipH="1">
              <a:off x="-6656723" y="3928678"/>
              <a:ext cx="317999" cy="277862"/>
            </a:xfrm>
            <a:custGeom>
              <a:rect b="b" l="l" r="r" t="t"/>
              <a:pathLst>
                <a:path extrusionOk="0" h="2432" w="2783">
                  <a:moveTo>
                    <a:pt x="1412" y="1"/>
                  </a:moveTo>
                  <a:cubicBezTo>
                    <a:pt x="1214" y="1"/>
                    <a:pt x="1012" y="51"/>
                    <a:pt x="828" y="159"/>
                  </a:cubicBezTo>
                  <a:cubicBezTo>
                    <a:pt x="226" y="459"/>
                    <a:pt x="1" y="1211"/>
                    <a:pt x="320" y="1794"/>
                  </a:cubicBezTo>
                  <a:cubicBezTo>
                    <a:pt x="539" y="2205"/>
                    <a:pt x="959" y="2432"/>
                    <a:pt x="1390" y="2432"/>
                  </a:cubicBezTo>
                  <a:cubicBezTo>
                    <a:pt x="1589" y="2432"/>
                    <a:pt x="1790" y="2383"/>
                    <a:pt x="1974" y="2282"/>
                  </a:cubicBezTo>
                  <a:cubicBezTo>
                    <a:pt x="2576" y="1982"/>
                    <a:pt x="2782" y="1230"/>
                    <a:pt x="2463" y="647"/>
                  </a:cubicBezTo>
                  <a:cubicBezTo>
                    <a:pt x="2257" y="236"/>
                    <a:pt x="1841" y="1"/>
                    <a:pt x="1412" y="1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51"/>
            <p:cNvSpPr/>
            <p:nvPr/>
          </p:nvSpPr>
          <p:spPr>
            <a:xfrm flipH="1">
              <a:off x="-6637413" y="3196998"/>
              <a:ext cx="537045" cy="973203"/>
            </a:xfrm>
            <a:custGeom>
              <a:rect b="b" l="l" r="r" t="t"/>
              <a:pathLst>
                <a:path extrusionOk="0" h="8518" w="4700">
                  <a:moveTo>
                    <a:pt x="1319" y="0"/>
                  </a:moveTo>
                  <a:cubicBezTo>
                    <a:pt x="1200" y="0"/>
                    <a:pt x="1079" y="19"/>
                    <a:pt x="959" y="59"/>
                  </a:cubicBezTo>
                  <a:cubicBezTo>
                    <a:pt x="339" y="266"/>
                    <a:pt x="0" y="943"/>
                    <a:pt x="245" y="1544"/>
                  </a:cubicBezTo>
                  <a:lnTo>
                    <a:pt x="2274" y="7728"/>
                  </a:lnTo>
                  <a:cubicBezTo>
                    <a:pt x="2425" y="8198"/>
                    <a:pt x="2876" y="8517"/>
                    <a:pt x="3365" y="8517"/>
                  </a:cubicBezTo>
                  <a:cubicBezTo>
                    <a:pt x="4154" y="8517"/>
                    <a:pt x="4699" y="7747"/>
                    <a:pt x="4455" y="6995"/>
                  </a:cubicBezTo>
                  <a:lnTo>
                    <a:pt x="2425" y="830"/>
                  </a:lnTo>
                  <a:cubicBezTo>
                    <a:pt x="2273" y="330"/>
                    <a:pt x="1816" y="0"/>
                    <a:pt x="1319" y="0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51"/>
            <p:cNvSpPr/>
            <p:nvPr/>
          </p:nvSpPr>
          <p:spPr>
            <a:xfrm flipH="1">
              <a:off x="-6405458" y="2037666"/>
              <a:ext cx="692103" cy="1425985"/>
            </a:xfrm>
            <a:custGeom>
              <a:rect b="b" l="l" r="r" t="t"/>
              <a:pathLst>
                <a:path extrusionOk="0" h="12481" w="6057">
                  <a:moveTo>
                    <a:pt x="1395" y="1"/>
                  </a:moveTo>
                  <a:cubicBezTo>
                    <a:pt x="701" y="1"/>
                    <a:pt x="0" y="603"/>
                    <a:pt x="267" y="1485"/>
                  </a:cubicBezTo>
                  <a:lnTo>
                    <a:pt x="3632" y="11691"/>
                  </a:lnTo>
                  <a:cubicBezTo>
                    <a:pt x="3782" y="12161"/>
                    <a:pt x="4214" y="12481"/>
                    <a:pt x="4722" y="12481"/>
                  </a:cubicBezTo>
                  <a:cubicBezTo>
                    <a:pt x="5492" y="12481"/>
                    <a:pt x="6056" y="11710"/>
                    <a:pt x="5812" y="10958"/>
                  </a:cubicBezTo>
                  <a:lnTo>
                    <a:pt x="2447" y="771"/>
                  </a:lnTo>
                  <a:cubicBezTo>
                    <a:pt x="2253" y="232"/>
                    <a:pt x="1826" y="1"/>
                    <a:pt x="1395" y="1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51"/>
            <p:cNvSpPr/>
            <p:nvPr/>
          </p:nvSpPr>
          <p:spPr>
            <a:xfrm>
              <a:off x="-5920613" y="4389146"/>
              <a:ext cx="313657" cy="1670829"/>
            </a:xfrm>
            <a:custGeom>
              <a:rect b="b" l="l" r="r" t="t"/>
              <a:pathLst>
                <a:path extrusionOk="0" h="14624" w="2745">
                  <a:moveTo>
                    <a:pt x="1372" y="1"/>
                  </a:moveTo>
                  <a:cubicBezTo>
                    <a:pt x="620" y="1"/>
                    <a:pt x="0" y="602"/>
                    <a:pt x="0" y="1373"/>
                  </a:cubicBezTo>
                  <a:lnTo>
                    <a:pt x="0" y="13233"/>
                  </a:lnTo>
                  <a:cubicBezTo>
                    <a:pt x="0" y="14003"/>
                    <a:pt x="620" y="14624"/>
                    <a:pt x="1372" y="14624"/>
                  </a:cubicBezTo>
                  <a:cubicBezTo>
                    <a:pt x="2143" y="14624"/>
                    <a:pt x="2744" y="13985"/>
                    <a:pt x="2744" y="13233"/>
                  </a:cubicBezTo>
                  <a:lnTo>
                    <a:pt x="2744" y="1373"/>
                  </a:lnTo>
                  <a:cubicBezTo>
                    <a:pt x="2744" y="602"/>
                    <a:pt x="2124" y="1"/>
                    <a:pt x="1372" y="1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51"/>
            <p:cNvSpPr/>
            <p:nvPr/>
          </p:nvSpPr>
          <p:spPr>
            <a:xfrm>
              <a:off x="-5297872" y="4394516"/>
              <a:ext cx="313657" cy="1665459"/>
            </a:xfrm>
            <a:custGeom>
              <a:rect b="b" l="l" r="r" t="t"/>
              <a:pathLst>
                <a:path extrusionOk="0" h="14577" w="2745">
                  <a:moveTo>
                    <a:pt x="1366" y="1"/>
                  </a:moveTo>
                  <a:cubicBezTo>
                    <a:pt x="696" y="1"/>
                    <a:pt x="29" y="443"/>
                    <a:pt x="1" y="1326"/>
                  </a:cubicBezTo>
                  <a:lnTo>
                    <a:pt x="1" y="13186"/>
                  </a:lnTo>
                  <a:cubicBezTo>
                    <a:pt x="1" y="13956"/>
                    <a:pt x="602" y="14577"/>
                    <a:pt x="1373" y="14577"/>
                  </a:cubicBezTo>
                  <a:cubicBezTo>
                    <a:pt x="2125" y="14577"/>
                    <a:pt x="2745" y="13956"/>
                    <a:pt x="2745" y="13186"/>
                  </a:cubicBezTo>
                  <a:lnTo>
                    <a:pt x="2745" y="1326"/>
                  </a:lnTo>
                  <a:cubicBezTo>
                    <a:pt x="2707" y="443"/>
                    <a:pt x="2035" y="1"/>
                    <a:pt x="1366" y="1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51"/>
            <p:cNvSpPr/>
            <p:nvPr/>
          </p:nvSpPr>
          <p:spPr>
            <a:xfrm>
              <a:off x="-4504868" y="4112423"/>
              <a:ext cx="206477" cy="355668"/>
            </a:xfrm>
            <a:custGeom>
              <a:rect b="b" l="l" r="r" t="t"/>
              <a:pathLst>
                <a:path extrusionOk="0" h="3113" w="1807">
                  <a:moveTo>
                    <a:pt x="665" y="0"/>
                  </a:moveTo>
                  <a:cubicBezTo>
                    <a:pt x="328" y="0"/>
                    <a:pt x="1" y="396"/>
                    <a:pt x="272" y="763"/>
                  </a:cubicBezTo>
                  <a:cubicBezTo>
                    <a:pt x="366" y="914"/>
                    <a:pt x="498" y="1102"/>
                    <a:pt x="611" y="1289"/>
                  </a:cubicBezTo>
                  <a:cubicBezTo>
                    <a:pt x="723" y="1477"/>
                    <a:pt x="817" y="1665"/>
                    <a:pt x="930" y="1853"/>
                  </a:cubicBezTo>
                  <a:cubicBezTo>
                    <a:pt x="1118" y="2229"/>
                    <a:pt x="1325" y="2624"/>
                    <a:pt x="1513" y="3019"/>
                  </a:cubicBezTo>
                  <a:cubicBezTo>
                    <a:pt x="1542" y="3084"/>
                    <a:pt x="1593" y="3113"/>
                    <a:pt x="1645" y="3113"/>
                  </a:cubicBezTo>
                  <a:cubicBezTo>
                    <a:pt x="1726" y="3113"/>
                    <a:pt x="1806" y="3040"/>
                    <a:pt x="1795" y="2925"/>
                  </a:cubicBezTo>
                  <a:cubicBezTo>
                    <a:pt x="1701" y="2492"/>
                    <a:pt x="1607" y="2060"/>
                    <a:pt x="1494" y="1628"/>
                  </a:cubicBezTo>
                  <a:cubicBezTo>
                    <a:pt x="1438" y="1402"/>
                    <a:pt x="1400" y="1196"/>
                    <a:pt x="1325" y="970"/>
                  </a:cubicBezTo>
                  <a:cubicBezTo>
                    <a:pt x="1250" y="744"/>
                    <a:pt x="1175" y="538"/>
                    <a:pt x="1081" y="312"/>
                  </a:cubicBezTo>
                  <a:cubicBezTo>
                    <a:pt x="1081" y="275"/>
                    <a:pt x="1062" y="237"/>
                    <a:pt x="1024" y="199"/>
                  </a:cubicBezTo>
                  <a:cubicBezTo>
                    <a:pt x="925" y="59"/>
                    <a:pt x="794" y="0"/>
                    <a:pt x="665" y="0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51"/>
            <p:cNvSpPr/>
            <p:nvPr/>
          </p:nvSpPr>
          <p:spPr>
            <a:xfrm>
              <a:off x="-4432082" y="3956809"/>
              <a:ext cx="302002" cy="339673"/>
            </a:xfrm>
            <a:custGeom>
              <a:rect b="b" l="l" r="r" t="t"/>
              <a:pathLst>
                <a:path extrusionOk="0" h="2973" w="2643">
                  <a:moveTo>
                    <a:pt x="677" y="0"/>
                  </a:moveTo>
                  <a:cubicBezTo>
                    <a:pt x="317" y="0"/>
                    <a:pt x="1" y="465"/>
                    <a:pt x="331" y="810"/>
                  </a:cubicBezTo>
                  <a:lnTo>
                    <a:pt x="2361" y="2933"/>
                  </a:lnTo>
                  <a:cubicBezTo>
                    <a:pt x="2384" y="2957"/>
                    <a:pt x="2429" y="2973"/>
                    <a:pt x="2473" y="2973"/>
                  </a:cubicBezTo>
                  <a:cubicBezTo>
                    <a:pt x="2500" y="2973"/>
                    <a:pt x="2527" y="2967"/>
                    <a:pt x="2549" y="2952"/>
                  </a:cubicBezTo>
                  <a:cubicBezTo>
                    <a:pt x="2624" y="2896"/>
                    <a:pt x="2643" y="2802"/>
                    <a:pt x="2605" y="2745"/>
                  </a:cubicBezTo>
                  <a:lnTo>
                    <a:pt x="1064" y="227"/>
                  </a:lnTo>
                  <a:cubicBezTo>
                    <a:pt x="1045" y="189"/>
                    <a:pt x="1026" y="171"/>
                    <a:pt x="1007" y="152"/>
                  </a:cubicBezTo>
                  <a:cubicBezTo>
                    <a:pt x="905" y="45"/>
                    <a:pt x="789" y="0"/>
                    <a:pt x="677" y="0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51"/>
            <p:cNvSpPr/>
            <p:nvPr/>
          </p:nvSpPr>
          <p:spPr>
            <a:xfrm>
              <a:off x="-4402030" y="4075062"/>
              <a:ext cx="250469" cy="309510"/>
            </a:xfrm>
            <a:custGeom>
              <a:rect b="b" l="l" r="r" t="t"/>
              <a:pathLst>
                <a:path extrusionOk="0" h="2709" w="2192">
                  <a:moveTo>
                    <a:pt x="654" y="1"/>
                  </a:moveTo>
                  <a:cubicBezTo>
                    <a:pt x="320" y="1"/>
                    <a:pt x="1" y="376"/>
                    <a:pt x="256" y="752"/>
                  </a:cubicBezTo>
                  <a:cubicBezTo>
                    <a:pt x="387" y="940"/>
                    <a:pt x="519" y="1109"/>
                    <a:pt x="650" y="1259"/>
                  </a:cubicBezTo>
                  <a:cubicBezTo>
                    <a:pt x="782" y="1429"/>
                    <a:pt x="932" y="1579"/>
                    <a:pt x="1064" y="1729"/>
                  </a:cubicBezTo>
                  <a:cubicBezTo>
                    <a:pt x="1346" y="2049"/>
                    <a:pt x="1609" y="2368"/>
                    <a:pt x="1891" y="2669"/>
                  </a:cubicBezTo>
                  <a:cubicBezTo>
                    <a:pt x="1926" y="2692"/>
                    <a:pt x="1968" y="2708"/>
                    <a:pt x="2008" y="2708"/>
                  </a:cubicBezTo>
                  <a:cubicBezTo>
                    <a:pt x="2033" y="2708"/>
                    <a:pt x="2057" y="2702"/>
                    <a:pt x="2079" y="2688"/>
                  </a:cubicBezTo>
                  <a:cubicBezTo>
                    <a:pt x="2154" y="2650"/>
                    <a:pt x="2192" y="2556"/>
                    <a:pt x="2154" y="2481"/>
                  </a:cubicBezTo>
                  <a:cubicBezTo>
                    <a:pt x="1947" y="2124"/>
                    <a:pt x="1759" y="1767"/>
                    <a:pt x="1571" y="1391"/>
                  </a:cubicBezTo>
                  <a:cubicBezTo>
                    <a:pt x="1477" y="1203"/>
                    <a:pt x="1402" y="1034"/>
                    <a:pt x="1308" y="846"/>
                  </a:cubicBezTo>
                  <a:cubicBezTo>
                    <a:pt x="1214" y="658"/>
                    <a:pt x="1139" y="470"/>
                    <a:pt x="1083" y="301"/>
                  </a:cubicBezTo>
                  <a:cubicBezTo>
                    <a:pt x="1064" y="282"/>
                    <a:pt x="1045" y="244"/>
                    <a:pt x="1026" y="207"/>
                  </a:cubicBezTo>
                  <a:cubicBezTo>
                    <a:pt x="924" y="61"/>
                    <a:pt x="788" y="1"/>
                    <a:pt x="654" y="1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51"/>
            <p:cNvSpPr/>
            <p:nvPr/>
          </p:nvSpPr>
          <p:spPr>
            <a:xfrm>
              <a:off x="-4396774" y="4166807"/>
              <a:ext cx="174368" cy="293515"/>
            </a:xfrm>
            <a:custGeom>
              <a:rect b="b" l="l" r="r" t="t"/>
              <a:pathLst>
                <a:path extrusionOk="0" h="2569" w="1526">
                  <a:moveTo>
                    <a:pt x="618" y="1"/>
                  </a:moveTo>
                  <a:cubicBezTo>
                    <a:pt x="310" y="1"/>
                    <a:pt x="0" y="301"/>
                    <a:pt x="172" y="682"/>
                  </a:cubicBezTo>
                  <a:cubicBezTo>
                    <a:pt x="247" y="870"/>
                    <a:pt x="341" y="1020"/>
                    <a:pt x="416" y="1171"/>
                  </a:cubicBezTo>
                  <a:cubicBezTo>
                    <a:pt x="510" y="1321"/>
                    <a:pt x="586" y="1471"/>
                    <a:pt x="680" y="1622"/>
                  </a:cubicBezTo>
                  <a:cubicBezTo>
                    <a:pt x="849" y="1922"/>
                    <a:pt x="1037" y="2204"/>
                    <a:pt x="1225" y="2505"/>
                  </a:cubicBezTo>
                  <a:cubicBezTo>
                    <a:pt x="1253" y="2547"/>
                    <a:pt x="1302" y="2569"/>
                    <a:pt x="1349" y="2569"/>
                  </a:cubicBezTo>
                  <a:cubicBezTo>
                    <a:pt x="1364" y="2569"/>
                    <a:pt x="1380" y="2566"/>
                    <a:pt x="1394" y="2561"/>
                  </a:cubicBezTo>
                  <a:cubicBezTo>
                    <a:pt x="1469" y="2543"/>
                    <a:pt x="1525" y="2467"/>
                    <a:pt x="1507" y="2374"/>
                  </a:cubicBezTo>
                  <a:cubicBezTo>
                    <a:pt x="1431" y="2054"/>
                    <a:pt x="1337" y="1716"/>
                    <a:pt x="1262" y="1396"/>
                  </a:cubicBezTo>
                  <a:cubicBezTo>
                    <a:pt x="1225" y="1227"/>
                    <a:pt x="1187" y="1058"/>
                    <a:pt x="1168" y="907"/>
                  </a:cubicBezTo>
                  <a:cubicBezTo>
                    <a:pt x="1131" y="738"/>
                    <a:pt x="1093" y="569"/>
                    <a:pt x="1074" y="438"/>
                  </a:cubicBezTo>
                  <a:cubicBezTo>
                    <a:pt x="1074" y="381"/>
                    <a:pt x="1056" y="325"/>
                    <a:pt x="1037" y="287"/>
                  </a:cubicBezTo>
                  <a:cubicBezTo>
                    <a:pt x="946" y="85"/>
                    <a:pt x="782" y="1"/>
                    <a:pt x="618" y="1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51"/>
            <p:cNvSpPr/>
            <p:nvPr/>
          </p:nvSpPr>
          <p:spPr>
            <a:xfrm>
              <a:off x="-4561201" y="4018963"/>
              <a:ext cx="115408" cy="397599"/>
            </a:xfrm>
            <a:custGeom>
              <a:rect b="b" l="l" r="r" t="t"/>
              <a:pathLst>
                <a:path extrusionOk="0" h="3480" w="1010">
                  <a:moveTo>
                    <a:pt x="557" y="0"/>
                  </a:moveTo>
                  <a:cubicBezTo>
                    <a:pt x="280" y="0"/>
                    <a:pt x="1" y="222"/>
                    <a:pt x="89" y="585"/>
                  </a:cubicBezTo>
                  <a:cubicBezTo>
                    <a:pt x="145" y="792"/>
                    <a:pt x="183" y="1036"/>
                    <a:pt x="220" y="1262"/>
                  </a:cubicBezTo>
                  <a:cubicBezTo>
                    <a:pt x="277" y="1468"/>
                    <a:pt x="314" y="1713"/>
                    <a:pt x="352" y="1938"/>
                  </a:cubicBezTo>
                  <a:cubicBezTo>
                    <a:pt x="427" y="2408"/>
                    <a:pt x="483" y="2878"/>
                    <a:pt x="521" y="3348"/>
                  </a:cubicBezTo>
                  <a:cubicBezTo>
                    <a:pt x="521" y="3404"/>
                    <a:pt x="577" y="3461"/>
                    <a:pt x="653" y="3480"/>
                  </a:cubicBezTo>
                  <a:cubicBezTo>
                    <a:pt x="728" y="3480"/>
                    <a:pt x="803" y="3423"/>
                    <a:pt x="822" y="3348"/>
                  </a:cubicBezTo>
                  <a:cubicBezTo>
                    <a:pt x="897" y="2878"/>
                    <a:pt x="934" y="2389"/>
                    <a:pt x="972" y="1920"/>
                  </a:cubicBezTo>
                  <a:cubicBezTo>
                    <a:pt x="991" y="1675"/>
                    <a:pt x="1010" y="1431"/>
                    <a:pt x="1010" y="1205"/>
                  </a:cubicBezTo>
                  <a:lnTo>
                    <a:pt x="1010" y="472"/>
                  </a:lnTo>
                  <a:cubicBezTo>
                    <a:pt x="1010" y="435"/>
                    <a:pt x="1010" y="397"/>
                    <a:pt x="1010" y="360"/>
                  </a:cubicBezTo>
                  <a:cubicBezTo>
                    <a:pt x="947" y="111"/>
                    <a:pt x="753" y="0"/>
                    <a:pt x="557" y="0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51"/>
            <p:cNvSpPr/>
            <p:nvPr/>
          </p:nvSpPr>
          <p:spPr>
            <a:xfrm>
              <a:off x="-4570456" y="3947440"/>
              <a:ext cx="317999" cy="277862"/>
            </a:xfrm>
            <a:custGeom>
              <a:rect b="b" l="l" r="r" t="t"/>
              <a:pathLst>
                <a:path extrusionOk="0" h="2432" w="2783">
                  <a:moveTo>
                    <a:pt x="1412" y="1"/>
                  </a:moveTo>
                  <a:cubicBezTo>
                    <a:pt x="1214" y="1"/>
                    <a:pt x="1012" y="51"/>
                    <a:pt x="828" y="159"/>
                  </a:cubicBezTo>
                  <a:cubicBezTo>
                    <a:pt x="226" y="459"/>
                    <a:pt x="1" y="1211"/>
                    <a:pt x="320" y="1794"/>
                  </a:cubicBezTo>
                  <a:cubicBezTo>
                    <a:pt x="539" y="2205"/>
                    <a:pt x="959" y="2432"/>
                    <a:pt x="1390" y="2432"/>
                  </a:cubicBezTo>
                  <a:cubicBezTo>
                    <a:pt x="1589" y="2432"/>
                    <a:pt x="1790" y="2383"/>
                    <a:pt x="1974" y="2282"/>
                  </a:cubicBezTo>
                  <a:cubicBezTo>
                    <a:pt x="2576" y="1982"/>
                    <a:pt x="2782" y="1230"/>
                    <a:pt x="2463" y="647"/>
                  </a:cubicBezTo>
                  <a:cubicBezTo>
                    <a:pt x="2257" y="236"/>
                    <a:pt x="1841" y="1"/>
                    <a:pt x="1412" y="1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51"/>
            <p:cNvSpPr/>
            <p:nvPr/>
          </p:nvSpPr>
          <p:spPr>
            <a:xfrm>
              <a:off x="-4808811" y="3215760"/>
              <a:ext cx="537046" cy="973203"/>
            </a:xfrm>
            <a:custGeom>
              <a:rect b="b" l="l" r="r" t="t"/>
              <a:pathLst>
                <a:path extrusionOk="0" h="8518" w="4700">
                  <a:moveTo>
                    <a:pt x="1319" y="0"/>
                  </a:moveTo>
                  <a:cubicBezTo>
                    <a:pt x="1200" y="0"/>
                    <a:pt x="1079" y="19"/>
                    <a:pt x="959" y="59"/>
                  </a:cubicBezTo>
                  <a:cubicBezTo>
                    <a:pt x="339" y="266"/>
                    <a:pt x="0" y="943"/>
                    <a:pt x="245" y="1544"/>
                  </a:cubicBezTo>
                  <a:lnTo>
                    <a:pt x="2274" y="7728"/>
                  </a:lnTo>
                  <a:cubicBezTo>
                    <a:pt x="2425" y="8198"/>
                    <a:pt x="2876" y="8517"/>
                    <a:pt x="3365" y="8517"/>
                  </a:cubicBezTo>
                  <a:cubicBezTo>
                    <a:pt x="4154" y="8517"/>
                    <a:pt x="4699" y="7747"/>
                    <a:pt x="4455" y="6995"/>
                  </a:cubicBezTo>
                  <a:lnTo>
                    <a:pt x="2425" y="830"/>
                  </a:lnTo>
                  <a:cubicBezTo>
                    <a:pt x="2273" y="330"/>
                    <a:pt x="1816" y="0"/>
                    <a:pt x="1319" y="0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51"/>
            <p:cNvSpPr/>
            <p:nvPr/>
          </p:nvSpPr>
          <p:spPr>
            <a:xfrm>
              <a:off x="-5195825" y="2039353"/>
              <a:ext cx="692103" cy="1425985"/>
            </a:xfrm>
            <a:custGeom>
              <a:rect b="b" l="l" r="r" t="t"/>
              <a:pathLst>
                <a:path extrusionOk="0" h="12481" w="6057">
                  <a:moveTo>
                    <a:pt x="1395" y="1"/>
                  </a:moveTo>
                  <a:cubicBezTo>
                    <a:pt x="701" y="1"/>
                    <a:pt x="0" y="603"/>
                    <a:pt x="267" y="1485"/>
                  </a:cubicBezTo>
                  <a:lnTo>
                    <a:pt x="3632" y="11691"/>
                  </a:lnTo>
                  <a:cubicBezTo>
                    <a:pt x="3782" y="12161"/>
                    <a:pt x="4214" y="12481"/>
                    <a:pt x="4722" y="12481"/>
                  </a:cubicBezTo>
                  <a:cubicBezTo>
                    <a:pt x="5492" y="12481"/>
                    <a:pt x="6056" y="11710"/>
                    <a:pt x="5812" y="10958"/>
                  </a:cubicBezTo>
                  <a:lnTo>
                    <a:pt x="2447" y="771"/>
                  </a:lnTo>
                  <a:cubicBezTo>
                    <a:pt x="2253" y="232"/>
                    <a:pt x="1826" y="1"/>
                    <a:pt x="1395" y="1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51"/>
            <p:cNvSpPr/>
            <p:nvPr/>
          </p:nvSpPr>
          <p:spPr>
            <a:xfrm>
              <a:off x="-5299929" y="2829013"/>
              <a:ext cx="315714" cy="1873741"/>
            </a:xfrm>
            <a:custGeom>
              <a:rect b="b" l="l" r="r" t="t"/>
              <a:pathLst>
                <a:path extrusionOk="0" h="16400" w="2763">
                  <a:moveTo>
                    <a:pt x="1384" y="1"/>
                  </a:moveTo>
                  <a:cubicBezTo>
                    <a:pt x="714" y="1"/>
                    <a:pt x="47" y="443"/>
                    <a:pt x="19" y="1326"/>
                  </a:cubicBezTo>
                  <a:lnTo>
                    <a:pt x="19" y="15028"/>
                  </a:lnTo>
                  <a:cubicBezTo>
                    <a:pt x="0" y="15780"/>
                    <a:pt x="620" y="16400"/>
                    <a:pt x="1391" y="16400"/>
                  </a:cubicBezTo>
                  <a:cubicBezTo>
                    <a:pt x="2143" y="16400"/>
                    <a:pt x="2763" y="15780"/>
                    <a:pt x="2763" y="15028"/>
                  </a:cubicBezTo>
                  <a:lnTo>
                    <a:pt x="2763" y="1326"/>
                  </a:lnTo>
                  <a:cubicBezTo>
                    <a:pt x="2725" y="443"/>
                    <a:pt x="2053" y="1"/>
                    <a:pt x="1384" y="1"/>
                  </a:cubicBezTo>
                  <a:close/>
                </a:path>
              </a:pathLst>
            </a:custGeom>
            <a:solidFill>
              <a:srgbClr val="C997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51"/>
            <p:cNvSpPr/>
            <p:nvPr/>
          </p:nvSpPr>
          <p:spPr>
            <a:xfrm>
              <a:off x="-5379459" y="3048077"/>
              <a:ext cx="474781" cy="2559471"/>
            </a:xfrm>
            <a:custGeom>
              <a:rect b="b" l="l" r="r" t="t"/>
              <a:pathLst>
                <a:path extrusionOk="0" h="7444" w="4155">
                  <a:moveTo>
                    <a:pt x="1" y="0"/>
                  </a:moveTo>
                  <a:lnTo>
                    <a:pt x="1" y="7443"/>
                  </a:lnTo>
                  <a:lnTo>
                    <a:pt x="4154" y="7443"/>
                  </a:lnTo>
                  <a:lnTo>
                    <a:pt x="41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51"/>
            <p:cNvSpPr/>
            <p:nvPr/>
          </p:nvSpPr>
          <p:spPr>
            <a:xfrm>
              <a:off x="-5299929" y="5830113"/>
              <a:ext cx="541273" cy="309396"/>
            </a:xfrm>
            <a:custGeom>
              <a:rect b="b" l="l" r="r" t="t"/>
              <a:pathLst>
                <a:path extrusionOk="0" h="2708" w="4737">
                  <a:moveTo>
                    <a:pt x="0" y="1"/>
                  </a:moveTo>
                  <a:lnTo>
                    <a:pt x="0" y="2707"/>
                  </a:lnTo>
                  <a:lnTo>
                    <a:pt x="4736" y="2707"/>
                  </a:lnTo>
                  <a:lnTo>
                    <a:pt x="2782" y="1110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51"/>
            <p:cNvSpPr/>
            <p:nvPr/>
          </p:nvSpPr>
          <p:spPr>
            <a:xfrm>
              <a:off x="-5920613" y="2823757"/>
              <a:ext cx="313657" cy="1878997"/>
            </a:xfrm>
            <a:custGeom>
              <a:rect b="b" l="l" r="r" t="t"/>
              <a:pathLst>
                <a:path extrusionOk="0" h="16446" w="2745">
                  <a:moveTo>
                    <a:pt x="1372" y="0"/>
                  </a:moveTo>
                  <a:cubicBezTo>
                    <a:pt x="620" y="0"/>
                    <a:pt x="0" y="620"/>
                    <a:pt x="0" y="1372"/>
                  </a:cubicBezTo>
                  <a:lnTo>
                    <a:pt x="0" y="15074"/>
                  </a:lnTo>
                  <a:cubicBezTo>
                    <a:pt x="0" y="15826"/>
                    <a:pt x="620" y="16446"/>
                    <a:pt x="1372" y="16446"/>
                  </a:cubicBezTo>
                  <a:cubicBezTo>
                    <a:pt x="2124" y="16446"/>
                    <a:pt x="2744" y="15826"/>
                    <a:pt x="2744" y="15074"/>
                  </a:cubicBezTo>
                  <a:lnTo>
                    <a:pt x="2744" y="1372"/>
                  </a:lnTo>
                  <a:cubicBezTo>
                    <a:pt x="2744" y="620"/>
                    <a:pt x="2124" y="0"/>
                    <a:pt x="1372" y="0"/>
                  </a:cubicBezTo>
                  <a:close/>
                </a:path>
              </a:pathLst>
            </a:custGeom>
            <a:solidFill>
              <a:srgbClr val="C997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51"/>
            <p:cNvSpPr/>
            <p:nvPr/>
          </p:nvSpPr>
          <p:spPr>
            <a:xfrm>
              <a:off x="-5947925" y="2976727"/>
              <a:ext cx="472610" cy="2627043"/>
            </a:xfrm>
            <a:custGeom>
              <a:rect b="b" l="l" r="r" t="t"/>
              <a:pathLst>
                <a:path extrusionOk="0" h="7444" w="4136">
                  <a:moveTo>
                    <a:pt x="1" y="0"/>
                  </a:moveTo>
                  <a:lnTo>
                    <a:pt x="1" y="7443"/>
                  </a:lnTo>
                  <a:lnTo>
                    <a:pt x="4136" y="7443"/>
                  </a:lnTo>
                  <a:lnTo>
                    <a:pt x="41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51"/>
            <p:cNvSpPr/>
            <p:nvPr/>
          </p:nvSpPr>
          <p:spPr>
            <a:xfrm>
              <a:off x="-6146171" y="5830113"/>
              <a:ext cx="541388" cy="309396"/>
            </a:xfrm>
            <a:custGeom>
              <a:rect b="b" l="l" r="r" t="t"/>
              <a:pathLst>
                <a:path extrusionOk="0" h="2708" w="4738">
                  <a:moveTo>
                    <a:pt x="1955" y="1"/>
                  </a:moveTo>
                  <a:lnTo>
                    <a:pt x="1955" y="1110"/>
                  </a:lnTo>
                  <a:lnTo>
                    <a:pt x="1" y="2707"/>
                  </a:lnTo>
                  <a:lnTo>
                    <a:pt x="4737" y="2707"/>
                  </a:lnTo>
                  <a:lnTo>
                    <a:pt x="4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51"/>
            <p:cNvSpPr/>
            <p:nvPr/>
          </p:nvSpPr>
          <p:spPr>
            <a:xfrm>
              <a:off x="-5946075" y="2035638"/>
              <a:ext cx="963666" cy="1451692"/>
            </a:xfrm>
            <a:custGeom>
              <a:rect b="b" l="l" r="r" t="t"/>
              <a:pathLst>
                <a:path extrusionOk="0" h="12706" w="13064">
                  <a:moveTo>
                    <a:pt x="1655" y="0"/>
                  </a:moveTo>
                  <a:lnTo>
                    <a:pt x="1655" y="19"/>
                  </a:lnTo>
                  <a:cubicBezTo>
                    <a:pt x="734" y="19"/>
                    <a:pt x="1" y="752"/>
                    <a:pt x="1" y="1654"/>
                  </a:cubicBezTo>
                  <a:lnTo>
                    <a:pt x="1" y="6184"/>
                  </a:lnTo>
                  <a:cubicBezTo>
                    <a:pt x="1" y="9774"/>
                    <a:pt x="2933" y="12706"/>
                    <a:pt x="6523" y="12706"/>
                  </a:cubicBezTo>
                  <a:cubicBezTo>
                    <a:pt x="10132" y="12706"/>
                    <a:pt x="13064" y="9774"/>
                    <a:pt x="13064" y="6184"/>
                  </a:cubicBezTo>
                  <a:lnTo>
                    <a:pt x="13064" y="1485"/>
                  </a:lnTo>
                  <a:cubicBezTo>
                    <a:pt x="13064" y="658"/>
                    <a:pt x="12406" y="0"/>
                    <a:pt x="11598" y="0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51"/>
            <p:cNvSpPr/>
            <p:nvPr/>
          </p:nvSpPr>
          <p:spPr>
            <a:xfrm>
              <a:off x="-5589932" y="1462197"/>
              <a:ext cx="270694" cy="723790"/>
            </a:xfrm>
            <a:custGeom>
              <a:rect b="b" l="l" r="r" t="t"/>
              <a:pathLst>
                <a:path extrusionOk="0" h="6335" w="2369">
                  <a:moveTo>
                    <a:pt x="1185" y="1"/>
                  </a:moveTo>
                  <a:cubicBezTo>
                    <a:pt x="593" y="1"/>
                    <a:pt x="1" y="395"/>
                    <a:pt x="1" y="1185"/>
                  </a:cubicBezTo>
                  <a:lnTo>
                    <a:pt x="1" y="5151"/>
                  </a:lnTo>
                  <a:cubicBezTo>
                    <a:pt x="1" y="5809"/>
                    <a:pt x="527" y="6335"/>
                    <a:pt x="1166" y="6335"/>
                  </a:cubicBezTo>
                  <a:cubicBezTo>
                    <a:pt x="1824" y="6335"/>
                    <a:pt x="2369" y="5809"/>
                    <a:pt x="2369" y="5151"/>
                  </a:cubicBezTo>
                  <a:lnTo>
                    <a:pt x="2369" y="1185"/>
                  </a:lnTo>
                  <a:cubicBezTo>
                    <a:pt x="2369" y="395"/>
                    <a:pt x="1777" y="1"/>
                    <a:pt x="1185" y="1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51"/>
            <p:cNvSpPr/>
            <p:nvPr/>
          </p:nvSpPr>
          <p:spPr>
            <a:xfrm>
              <a:off x="-6717379" y="-597225"/>
              <a:ext cx="2497833" cy="1843921"/>
            </a:xfrm>
            <a:custGeom>
              <a:rect b="b" l="l" r="r" t="t"/>
              <a:pathLst>
                <a:path extrusionOk="0" h="16139" w="21860">
                  <a:moveTo>
                    <a:pt x="7784" y="1"/>
                  </a:moveTo>
                  <a:cubicBezTo>
                    <a:pt x="3477" y="1"/>
                    <a:pt x="0" y="3508"/>
                    <a:pt x="19" y="7801"/>
                  </a:cubicBezTo>
                  <a:lnTo>
                    <a:pt x="19" y="13214"/>
                  </a:lnTo>
                  <a:cubicBezTo>
                    <a:pt x="19" y="15604"/>
                    <a:pt x="1082" y="16139"/>
                    <a:pt x="2763" y="16139"/>
                  </a:cubicBezTo>
                  <a:cubicBezTo>
                    <a:pt x="4122" y="16139"/>
                    <a:pt x="5886" y="15789"/>
                    <a:pt x="7819" y="15789"/>
                  </a:cubicBezTo>
                  <a:lnTo>
                    <a:pt x="14059" y="15789"/>
                  </a:lnTo>
                  <a:cubicBezTo>
                    <a:pt x="15979" y="15789"/>
                    <a:pt x="17738" y="16137"/>
                    <a:pt x="19098" y="16137"/>
                  </a:cubicBezTo>
                  <a:cubicBezTo>
                    <a:pt x="20786" y="16137"/>
                    <a:pt x="21859" y="15600"/>
                    <a:pt x="21859" y="13195"/>
                  </a:cubicBezTo>
                  <a:lnTo>
                    <a:pt x="21859" y="7801"/>
                  </a:lnTo>
                  <a:cubicBezTo>
                    <a:pt x="21859" y="3478"/>
                    <a:pt x="18363" y="1"/>
                    <a:pt x="14059" y="1"/>
                  </a:cubicBezTo>
                  <a:lnTo>
                    <a:pt x="7819" y="1"/>
                  </a:lnTo>
                  <a:cubicBezTo>
                    <a:pt x="7807" y="1"/>
                    <a:pt x="7796" y="1"/>
                    <a:pt x="7784" y="1"/>
                  </a:cubicBezTo>
                  <a:close/>
                </a:path>
              </a:pathLst>
            </a:custGeom>
            <a:solidFill>
              <a:srgbClr val="7F6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51"/>
            <p:cNvSpPr/>
            <p:nvPr/>
          </p:nvSpPr>
          <p:spPr>
            <a:xfrm>
              <a:off x="-6573520" y="-139753"/>
              <a:ext cx="2222911" cy="2085222"/>
            </a:xfrm>
            <a:custGeom>
              <a:rect b="b" l="l" r="r" t="t"/>
              <a:pathLst>
                <a:path extrusionOk="0" h="18251" w="19454">
                  <a:moveTo>
                    <a:pt x="5432" y="0"/>
                  </a:moveTo>
                  <a:cubicBezTo>
                    <a:pt x="2425" y="0"/>
                    <a:pt x="0" y="2425"/>
                    <a:pt x="0" y="5432"/>
                  </a:cubicBezTo>
                  <a:lnTo>
                    <a:pt x="0" y="12800"/>
                  </a:lnTo>
                  <a:cubicBezTo>
                    <a:pt x="0" y="15826"/>
                    <a:pt x="2425" y="18251"/>
                    <a:pt x="5432" y="18251"/>
                  </a:cubicBezTo>
                  <a:lnTo>
                    <a:pt x="14022" y="18251"/>
                  </a:lnTo>
                  <a:cubicBezTo>
                    <a:pt x="17029" y="18251"/>
                    <a:pt x="19454" y="15826"/>
                    <a:pt x="19454" y="12800"/>
                  </a:cubicBezTo>
                  <a:lnTo>
                    <a:pt x="19454" y="5432"/>
                  </a:lnTo>
                  <a:cubicBezTo>
                    <a:pt x="19454" y="2425"/>
                    <a:pt x="17029" y="0"/>
                    <a:pt x="14022" y="0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51"/>
            <p:cNvSpPr/>
            <p:nvPr/>
          </p:nvSpPr>
          <p:spPr>
            <a:xfrm>
              <a:off x="-6826958" y="802382"/>
              <a:ext cx="517735" cy="472091"/>
            </a:xfrm>
            <a:custGeom>
              <a:rect b="b" l="l" r="r" t="t"/>
              <a:pathLst>
                <a:path extrusionOk="0" h="4132" w="4531">
                  <a:moveTo>
                    <a:pt x="2265" y="1"/>
                  </a:moveTo>
                  <a:cubicBezTo>
                    <a:pt x="1739" y="1"/>
                    <a:pt x="1213" y="203"/>
                    <a:pt x="809" y="607"/>
                  </a:cubicBezTo>
                  <a:cubicBezTo>
                    <a:pt x="1" y="1415"/>
                    <a:pt x="1" y="2731"/>
                    <a:pt x="809" y="3539"/>
                  </a:cubicBezTo>
                  <a:cubicBezTo>
                    <a:pt x="1213" y="3934"/>
                    <a:pt x="1739" y="4131"/>
                    <a:pt x="2265" y="4131"/>
                  </a:cubicBezTo>
                  <a:cubicBezTo>
                    <a:pt x="2792" y="4131"/>
                    <a:pt x="3318" y="3934"/>
                    <a:pt x="3722" y="3539"/>
                  </a:cubicBezTo>
                  <a:cubicBezTo>
                    <a:pt x="4530" y="2731"/>
                    <a:pt x="4530" y="1415"/>
                    <a:pt x="3722" y="607"/>
                  </a:cubicBezTo>
                  <a:cubicBezTo>
                    <a:pt x="3318" y="203"/>
                    <a:pt x="2792" y="1"/>
                    <a:pt x="2265" y="1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51"/>
            <p:cNvSpPr/>
            <p:nvPr/>
          </p:nvSpPr>
          <p:spPr>
            <a:xfrm>
              <a:off x="-4610572" y="803068"/>
              <a:ext cx="519791" cy="472434"/>
            </a:xfrm>
            <a:custGeom>
              <a:rect b="b" l="l" r="r" t="t"/>
              <a:pathLst>
                <a:path extrusionOk="0" h="4135" w="4549">
                  <a:moveTo>
                    <a:pt x="2290" y="0"/>
                  </a:moveTo>
                  <a:cubicBezTo>
                    <a:pt x="1354" y="0"/>
                    <a:pt x="505" y="647"/>
                    <a:pt x="264" y="1597"/>
                  </a:cubicBezTo>
                  <a:cubicBezTo>
                    <a:pt x="0" y="2706"/>
                    <a:pt x="696" y="3815"/>
                    <a:pt x="1805" y="4078"/>
                  </a:cubicBezTo>
                  <a:cubicBezTo>
                    <a:pt x="1966" y="4116"/>
                    <a:pt x="2128" y="4135"/>
                    <a:pt x="2287" y="4135"/>
                  </a:cubicBezTo>
                  <a:cubicBezTo>
                    <a:pt x="3219" y="4135"/>
                    <a:pt x="4061" y="3503"/>
                    <a:pt x="4286" y="2556"/>
                  </a:cubicBezTo>
                  <a:cubicBezTo>
                    <a:pt x="4549" y="1447"/>
                    <a:pt x="3872" y="338"/>
                    <a:pt x="2763" y="56"/>
                  </a:cubicBezTo>
                  <a:cubicBezTo>
                    <a:pt x="2605" y="18"/>
                    <a:pt x="2446" y="0"/>
                    <a:pt x="2290" y="0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51"/>
            <p:cNvSpPr/>
            <p:nvPr/>
          </p:nvSpPr>
          <p:spPr>
            <a:xfrm>
              <a:off x="-4374388" y="912523"/>
              <a:ext cx="152658" cy="255583"/>
            </a:xfrm>
            <a:custGeom>
              <a:rect b="b" l="l" r="r" t="t"/>
              <a:pathLst>
                <a:path extrusionOk="0" h="2237" w="1336">
                  <a:moveTo>
                    <a:pt x="226" y="0"/>
                  </a:moveTo>
                  <a:cubicBezTo>
                    <a:pt x="1" y="38"/>
                    <a:pt x="1" y="338"/>
                    <a:pt x="226" y="376"/>
                  </a:cubicBezTo>
                  <a:cubicBezTo>
                    <a:pt x="1223" y="376"/>
                    <a:pt x="1223" y="1861"/>
                    <a:pt x="226" y="1861"/>
                  </a:cubicBezTo>
                  <a:cubicBezTo>
                    <a:pt x="114" y="1861"/>
                    <a:pt x="38" y="1955"/>
                    <a:pt x="38" y="2049"/>
                  </a:cubicBezTo>
                  <a:cubicBezTo>
                    <a:pt x="38" y="2143"/>
                    <a:pt x="114" y="2237"/>
                    <a:pt x="208" y="2237"/>
                  </a:cubicBezTo>
                  <a:lnTo>
                    <a:pt x="226" y="2237"/>
                  </a:lnTo>
                  <a:cubicBezTo>
                    <a:pt x="828" y="2237"/>
                    <a:pt x="1335" y="1729"/>
                    <a:pt x="1335" y="1128"/>
                  </a:cubicBezTo>
                  <a:cubicBezTo>
                    <a:pt x="1335" y="508"/>
                    <a:pt x="828" y="0"/>
                    <a:pt x="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51"/>
            <p:cNvSpPr/>
            <p:nvPr/>
          </p:nvSpPr>
          <p:spPr>
            <a:xfrm>
              <a:off x="-4370046" y="1017750"/>
              <a:ext cx="120321" cy="150356"/>
            </a:xfrm>
            <a:custGeom>
              <a:rect b="b" l="l" r="r" t="t"/>
              <a:pathLst>
                <a:path extrusionOk="0" h="1316" w="1053">
                  <a:moveTo>
                    <a:pt x="188" y="0"/>
                  </a:moveTo>
                  <a:cubicBezTo>
                    <a:pt x="76" y="0"/>
                    <a:pt x="0" y="94"/>
                    <a:pt x="0" y="188"/>
                  </a:cubicBezTo>
                  <a:cubicBezTo>
                    <a:pt x="0" y="301"/>
                    <a:pt x="76" y="376"/>
                    <a:pt x="188" y="376"/>
                  </a:cubicBezTo>
                  <a:cubicBezTo>
                    <a:pt x="564" y="376"/>
                    <a:pt x="564" y="940"/>
                    <a:pt x="188" y="940"/>
                  </a:cubicBezTo>
                  <a:cubicBezTo>
                    <a:pt x="76" y="940"/>
                    <a:pt x="0" y="1034"/>
                    <a:pt x="0" y="1128"/>
                  </a:cubicBezTo>
                  <a:cubicBezTo>
                    <a:pt x="0" y="1222"/>
                    <a:pt x="76" y="1316"/>
                    <a:pt x="170" y="1316"/>
                  </a:cubicBezTo>
                  <a:lnTo>
                    <a:pt x="188" y="1297"/>
                  </a:lnTo>
                  <a:cubicBezTo>
                    <a:pt x="1053" y="1297"/>
                    <a:pt x="1053" y="0"/>
                    <a:pt x="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51"/>
            <p:cNvSpPr/>
            <p:nvPr/>
          </p:nvSpPr>
          <p:spPr>
            <a:xfrm>
              <a:off x="-6734632" y="912408"/>
              <a:ext cx="199164" cy="255697"/>
            </a:xfrm>
            <a:custGeom>
              <a:rect b="b" l="l" r="r" t="t"/>
              <a:pathLst>
                <a:path extrusionOk="0" h="2238" w="1743">
                  <a:moveTo>
                    <a:pt x="1503" y="0"/>
                  </a:moveTo>
                  <a:cubicBezTo>
                    <a:pt x="1497" y="0"/>
                    <a:pt x="1491" y="1"/>
                    <a:pt x="1486" y="1"/>
                  </a:cubicBezTo>
                  <a:cubicBezTo>
                    <a:pt x="1" y="1"/>
                    <a:pt x="1" y="2238"/>
                    <a:pt x="1486" y="2238"/>
                  </a:cubicBezTo>
                  <a:cubicBezTo>
                    <a:pt x="1580" y="2238"/>
                    <a:pt x="1674" y="2144"/>
                    <a:pt x="1674" y="2050"/>
                  </a:cubicBezTo>
                  <a:cubicBezTo>
                    <a:pt x="1674" y="1956"/>
                    <a:pt x="1580" y="1862"/>
                    <a:pt x="1486" y="1862"/>
                  </a:cubicBezTo>
                  <a:cubicBezTo>
                    <a:pt x="471" y="1862"/>
                    <a:pt x="471" y="377"/>
                    <a:pt x="1486" y="377"/>
                  </a:cubicBezTo>
                  <a:cubicBezTo>
                    <a:pt x="1491" y="377"/>
                    <a:pt x="1497" y="378"/>
                    <a:pt x="1503" y="378"/>
                  </a:cubicBezTo>
                  <a:cubicBezTo>
                    <a:pt x="1743" y="378"/>
                    <a:pt x="1743" y="0"/>
                    <a:pt x="1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51"/>
            <p:cNvSpPr/>
            <p:nvPr/>
          </p:nvSpPr>
          <p:spPr>
            <a:xfrm>
              <a:off x="-6663789" y="1019807"/>
              <a:ext cx="120435" cy="148300"/>
            </a:xfrm>
            <a:custGeom>
              <a:rect b="b" l="l" r="r" t="t"/>
              <a:pathLst>
                <a:path extrusionOk="0" h="1298" w="1054">
                  <a:moveTo>
                    <a:pt x="866" y="1"/>
                  </a:moveTo>
                  <a:cubicBezTo>
                    <a:pt x="1" y="1"/>
                    <a:pt x="1" y="1298"/>
                    <a:pt x="866" y="1298"/>
                  </a:cubicBezTo>
                  <a:cubicBezTo>
                    <a:pt x="960" y="1298"/>
                    <a:pt x="1054" y="1204"/>
                    <a:pt x="1054" y="1110"/>
                  </a:cubicBezTo>
                  <a:cubicBezTo>
                    <a:pt x="1054" y="997"/>
                    <a:pt x="960" y="922"/>
                    <a:pt x="866" y="922"/>
                  </a:cubicBezTo>
                  <a:cubicBezTo>
                    <a:pt x="490" y="922"/>
                    <a:pt x="490" y="358"/>
                    <a:pt x="866" y="358"/>
                  </a:cubicBezTo>
                  <a:cubicBezTo>
                    <a:pt x="960" y="358"/>
                    <a:pt x="1054" y="264"/>
                    <a:pt x="1054" y="170"/>
                  </a:cubicBezTo>
                  <a:cubicBezTo>
                    <a:pt x="1035" y="76"/>
                    <a:pt x="960" y="1"/>
                    <a:pt x="866" y="1"/>
                  </a:cubicBezTo>
                  <a:close/>
                </a:path>
              </a:pathLst>
            </a:custGeom>
            <a:solidFill>
              <a:srgbClr val="18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51"/>
            <p:cNvSpPr/>
            <p:nvPr/>
          </p:nvSpPr>
          <p:spPr>
            <a:xfrm>
              <a:off x="-5947925" y="2035638"/>
              <a:ext cx="963699" cy="1433413"/>
            </a:xfrm>
            <a:custGeom>
              <a:rect b="b" l="l" r="r" t="t"/>
              <a:pathLst>
                <a:path extrusionOk="0" h="12707" w="13045">
                  <a:moveTo>
                    <a:pt x="2557" y="1"/>
                  </a:moveTo>
                  <a:lnTo>
                    <a:pt x="2557" y="809"/>
                  </a:lnTo>
                  <a:cubicBezTo>
                    <a:pt x="2557" y="2218"/>
                    <a:pt x="1410" y="3365"/>
                    <a:pt x="1" y="3365"/>
                  </a:cubicBezTo>
                  <a:lnTo>
                    <a:pt x="1" y="6184"/>
                  </a:lnTo>
                  <a:cubicBezTo>
                    <a:pt x="1" y="9793"/>
                    <a:pt x="2914" y="12706"/>
                    <a:pt x="6523" y="12706"/>
                  </a:cubicBezTo>
                  <a:cubicBezTo>
                    <a:pt x="10131" y="12706"/>
                    <a:pt x="13045" y="9793"/>
                    <a:pt x="13045" y="6184"/>
                  </a:cubicBezTo>
                  <a:lnTo>
                    <a:pt x="13045" y="3365"/>
                  </a:lnTo>
                  <a:cubicBezTo>
                    <a:pt x="11748" y="3365"/>
                    <a:pt x="10676" y="2294"/>
                    <a:pt x="10676" y="997"/>
                  </a:cubicBezTo>
                  <a:lnTo>
                    <a:pt x="10676" y="1"/>
                  </a:lnTo>
                  <a:lnTo>
                    <a:pt x="8985" y="1"/>
                  </a:lnTo>
                  <a:lnTo>
                    <a:pt x="8985" y="921"/>
                  </a:lnTo>
                  <a:cubicBezTo>
                    <a:pt x="8985" y="2275"/>
                    <a:pt x="7895" y="3365"/>
                    <a:pt x="6541" y="3365"/>
                  </a:cubicBezTo>
                  <a:cubicBezTo>
                    <a:pt x="5188" y="3365"/>
                    <a:pt x="4098" y="2275"/>
                    <a:pt x="4098" y="921"/>
                  </a:cubicBezTo>
                  <a:lnTo>
                    <a:pt x="40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51"/>
            <p:cNvSpPr/>
            <p:nvPr/>
          </p:nvSpPr>
          <p:spPr>
            <a:xfrm>
              <a:off x="-5947925" y="2927263"/>
              <a:ext cx="963685" cy="612600"/>
            </a:xfrm>
            <a:custGeom>
              <a:rect b="b" l="l" r="r" t="t"/>
              <a:pathLst>
                <a:path extrusionOk="0" h="5000" w="12688">
                  <a:moveTo>
                    <a:pt x="1" y="0"/>
                  </a:moveTo>
                  <a:cubicBezTo>
                    <a:pt x="696" y="2932"/>
                    <a:pt x="3328" y="5000"/>
                    <a:pt x="6335" y="5000"/>
                  </a:cubicBezTo>
                  <a:cubicBezTo>
                    <a:pt x="9361" y="5000"/>
                    <a:pt x="11974" y="2932"/>
                    <a:pt x="1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51"/>
            <p:cNvSpPr/>
            <p:nvPr/>
          </p:nvSpPr>
          <p:spPr>
            <a:xfrm>
              <a:off x="-6001978" y="572944"/>
              <a:ext cx="250593" cy="112939"/>
            </a:xfrm>
            <a:custGeom>
              <a:rect b="b" l="l" r="r" t="t"/>
              <a:pathLst>
                <a:path extrusionOk="0" h="1894" w="4203">
                  <a:moveTo>
                    <a:pt x="2129" y="1"/>
                  </a:moveTo>
                  <a:cubicBezTo>
                    <a:pt x="1422" y="1"/>
                    <a:pt x="714" y="335"/>
                    <a:pt x="280" y="1010"/>
                  </a:cubicBezTo>
                  <a:cubicBezTo>
                    <a:pt x="0" y="1392"/>
                    <a:pt x="368" y="1774"/>
                    <a:pt x="748" y="1774"/>
                  </a:cubicBezTo>
                  <a:cubicBezTo>
                    <a:pt x="905" y="1774"/>
                    <a:pt x="1065" y="1709"/>
                    <a:pt x="1181" y="1550"/>
                  </a:cubicBezTo>
                  <a:cubicBezTo>
                    <a:pt x="1398" y="1216"/>
                    <a:pt x="1747" y="1052"/>
                    <a:pt x="2099" y="1052"/>
                  </a:cubicBezTo>
                  <a:cubicBezTo>
                    <a:pt x="2504" y="1052"/>
                    <a:pt x="2913" y="1270"/>
                    <a:pt x="3125" y="1695"/>
                  </a:cubicBezTo>
                  <a:cubicBezTo>
                    <a:pt x="3243" y="1834"/>
                    <a:pt x="3392" y="1893"/>
                    <a:pt x="3537" y="1893"/>
                  </a:cubicBezTo>
                  <a:cubicBezTo>
                    <a:pt x="3881" y="1893"/>
                    <a:pt x="4202" y="1559"/>
                    <a:pt x="4025" y="1154"/>
                  </a:cubicBezTo>
                  <a:lnTo>
                    <a:pt x="4061" y="1154"/>
                  </a:lnTo>
                  <a:cubicBezTo>
                    <a:pt x="3650" y="389"/>
                    <a:pt x="2890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51"/>
            <p:cNvSpPr/>
            <p:nvPr/>
          </p:nvSpPr>
          <p:spPr>
            <a:xfrm>
              <a:off x="-5190218" y="577536"/>
              <a:ext cx="256615" cy="116875"/>
            </a:xfrm>
            <a:custGeom>
              <a:rect b="b" l="l" r="r" t="t"/>
              <a:pathLst>
                <a:path extrusionOk="0" h="1960" w="4304">
                  <a:moveTo>
                    <a:pt x="2143" y="1"/>
                  </a:moveTo>
                  <a:cubicBezTo>
                    <a:pt x="1427" y="1"/>
                    <a:pt x="712" y="343"/>
                    <a:pt x="276" y="1041"/>
                  </a:cubicBezTo>
                  <a:cubicBezTo>
                    <a:pt x="0" y="1417"/>
                    <a:pt x="370" y="1793"/>
                    <a:pt x="741" y="1793"/>
                  </a:cubicBezTo>
                  <a:cubicBezTo>
                    <a:pt x="904" y="1793"/>
                    <a:pt x="1066" y="1721"/>
                    <a:pt x="1176" y="1545"/>
                  </a:cubicBezTo>
                  <a:cubicBezTo>
                    <a:pt x="1407" y="1216"/>
                    <a:pt x="1758" y="1060"/>
                    <a:pt x="2109" y="1060"/>
                  </a:cubicBezTo>
                  <a:cubicBezTo>
                    <a:pt x="2525" y="1060"/>
                    <a:pt x="2942" y="1279"/>
                    <a:pt x="3156" y="1690"/>
                  </a:cubicBezTo>
                  <a:cubicBezTo>
                    <a:pt x="3258" y="1881"/>
                    <a:pt x="3419" y="1960"/>
                    <a:pt x="3582" y="1960"/>
                  </a:cubicBezTo>
                  <a:cubicBezTo>
                    <a:pt x="3940" y="1960"/>
                    <a:pt x="4304" y="1581"/>
                    <a:pt x="4057" y="1185"/>
                  </a:cubicBezTo>
                  <a:lnTo>
                    <a:pt x="4093" y="1149"/>
                  </a:lnTo>
                  <a:cubicBezTo>
                    <a:pt x="3666" y="389"/>
                    <a:pt x="2904" y="1"/>
                    <a:pt x="2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51"/>
            <p:cNvSpPr/>
            <p:nvPr/>
          </p:nvSpPr>
          <p:spPr>
            <a:xfrm>
              <a:off x="-5562918" y="843307"/>
              <a:ext cx="176661" cy="318245"/>
            </a:xfrm>
            <a:custGeom>
              <a:rect b="b" l="l" r="r" t="t"/>
              <a:pathLst>
                <a:path extrusionOk="0" h="5337" w="2963">
                  <a:moveTo>
                    <a:pt x="2014" y="0"/>
                  </a:moveTo>
                  <a:cubicBezTo>
                    <a:pt x="1852" y="0"/>
                    <a:pt x="1701" y="108"/>
                    <a:pt x="1738" y="329"/>
                  </a:cubicBezTo>
                  <a:lnTo>
                    <a:pt x="1918" y="2345"/>
                  </a:lnTo>
                  <a:cubicBezTo>
                    <a:pt x="1979" y="2860"/>
                    <a:pt x="2064" y="4772"/>
                    <a:pt x="1215" y="4772"/>
                  </a:cubicBezTo>
                  <a:cubicBezTo>
                    <a:pt x="1053" y="4772"/>
                    <a:pt x="858" y="4703"/>
                    <a:pt x="622" y="4542"/>
                  </a:cubicBezTo>
                  <a:cubicBezTo>
                    <a:pt x="559" y="4498"/>
                    <a:pt x="498" y="4479"/>
                    <a:pt x="441" y="4479"/>
                  </a:cubicBezTo>
                  <a:cubicBezTo>
                    <a:pt x="170" y="4479"/>
                    <a:pt x="0" y="4903"/>
                    <a:pt x="298" y="5082"/>
                  </a:cubicBezTo>
                  <a:cubicBezTo>
                    <a:pt x="542" y="5256"/>
                    <a:pt x="816" y="5337"/>
                    <a:pt x="1086" y="5337"/>
                  </a:cubicBezTo>
                  <a:cubicBezTo>
                    <a:pt x="1653" y="5337"/>
                    <a:pt x="2203" y="4983"/>
                    <a:pt x="2422" y="4398"/>
                  </a:cubicBezTo>
                  <a:cubicBezTo>
                    <a:pt x="2962" y="3246"/>
                    <a:pt x="2494" y="1517"/>
                    <a:pt x="2350" y="293"/>
                  </a:cubicBezTo>
                  <a:cubicBezTo>
                    <a:pt x="2333" y="99"/>
                    <a:pt x="2168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51"/>
            <p:cNvSpPr/>
            <p:nvPr/>
          </p:nvSpPr>
          <p:spPr>
            <a:xfrm>
              <a:off x="-5289728" y="770916"/>
              <a:ext cx="468096" cy="424506"/>
            </a:xfrm>
            <a:custGeom>
              <a:rect b="b" l="l" r="r" t="t"/>
              <a:pathLst>
                <a:path extrusionOk="0" h="7119" w="7851">
                  <a:moveTo>
                    <a:pt x="3900" y="1"/>
                  </a:moveTo>
                  <a:cubicBezTo>
                    <a:pt x="2278" y="1"/>
                    <a:pt x="837" y="1104"/>
                    <a:pt x="469" y="2731"/>
                  </a:cubicBezTo>
                  <a:cubicBezTo>
                    <a:pt x="1" y="4640"/>
                    <a:pt x="1189" y="6584"/>
                    <a:pt x="3097" y="7016"/>
                  </a:cubicBezTo>
                  <a:cubicBezTo>
                    <a:pt x="3379" y="7085"/>
                    <a:pt x="3660" y="7118"/>
                    <a:pt x="3937" y="7118"/>
                  </a:cubicBezTo>
                  <a:cubicBezTo>
                    <a:pt x="5537" y="7118"/>
                    <a:pt x="6983" y="6015"/>
                    <a:pt x="7382" y="4388"/>
                  </a:cubicBezTo>
                  <a:cubicBezTo>
                    <a:pt x="7850" y="2479"/>
                    <a:pt x="6662" y="535"/>
                    <a:pt x="4753" y="103"/>
                  </a:cubicBezTo>
                  <a:cubicBezTo>
                    <a:pt x="4467" y="34"/>
                    <a:pt x="4181" y="1"/>
                    <a:pt x="3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51"/>
            <p:cNvSpPr/>
            <p:nvPr/>
          </p:nvSpPr>
          <p:spPr>
            <a:xfrm>
              <a:off x="-5259678" y="770260"/>
              <a:ext cx="405791" cy="302086"/>
            </a:xfrm>
            <a:custGeom>
              <a:rect b="b" l="l" r="r" t="t"/>
              <a:pathLst>
                <a:path extrusionOk="0" h="5066" w="6806">
                  <a:moveTo>
                    <a:pt x="3421" y="1"/>
                  </a:moveTo>
                  <a:cubicBezTo>
                    <a:pt x="2925" y="1"/>
                    <a:pt x="2422" y="106"/>
                    <a:pt x="1945" y="330"/>
                  </a:cubicBezTo>
                  <a:cubicBezTo>
                    <a:pt x="1009" y="762"/>
                    <a:pt x="325" y="1554"/>
                    <a:pt x="1" y="2526"/>
                  </a:cubicBezTo>
                  <a:cubicBezTo>
                    <a:pt x="73" y="2670"/>
                    <a:pt x="109" y="2850"/>
                    <a:pt x="181" y="2994"/>
                  </a:cubicBezTo>
                  <a:cubicBezTo>
                    <a:pt x="821" y="4392"/>
                    <a:pt x="2107" y="5065"/>
                    <a:pt x="3390" y="5065"/>
                  </a:cubicBezTo>
                  <a:cubicBezTo>
                    <a:pt x="4850" y="5065"/>
                    <a:pt x="6308" y="4194"/>
                    <a:pt x="6806" y="2526"/>
                  </a:cubicBezTo>
                  <a:cubicBezTo>
                    <a:pt x="6770" y="2382"/>
                    <a:pt x="6698" y="2238"/>
                    <a:pt x="6662" y="2058"/>
                  </a:cubicBezTo>
                  <a:cubicBezTo>
                    <a:pt x="6057" y="770"/>
                    <a:pt x="4763" y="1"/>
                    <a:pt x="3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51"/>
            <p:cNvSpPr/>
            <p:nvPr/>
          </p:nvSpPr>
          <p:spPr>
            <a:xfrm>
              <a:off x="-6120568" y="770916"/>
              <a:ext cx="465950" cy="425818"/>
            </a:xfrm>
            <a:custGeom>
              <a:rect b="b" l="l" r="r" t="t"/>
              <a:pathLst>
                <a:path extrusionOk="0" h="7141" w="7815">
                  <a:moveTo>
                    <a:pt x="3880" y="1"/>
                  </a:moveTo>
                  <a:cubicBezTo>
                    <a:pt x="2279" y="1"/>
                    <a:pt x="832" y="1109"/>
                    <a:pt x="433" y="2767"/>
                  </a:cubicBezTo>
                  <a:cubicBezTo>
                    <a:pt x="1" y="4676"/>
                    <a:pt x="1153" y="6584"/>
                    <a:pt x="3098" y="7052"/>
                  </a:cubicBezTo>
                  <a:cubicBezTo>
                    <a:pt x="3362" y="7112"/>
                    <a:pt x="3627" y="7141"/>
                    <a:pt x="3888" y="7141"/>
                  </a:cubicBezTo>
                  <a:cubicBezTo>
                    <a:pt x="5507" y="7141"/>
                    <a:pt x="6979" y="6031"/>
                    <a:pt x="7382" y="4388"/>
                  </a:cubicBezTo>
                  <a:cubicBezTo>
                    <a:pt x="7814" y="2479"/>
                    <a:pt x="6626" y="571"/>
                    <a:pt x="4718" y="103"/>
                  </a:cubicBezTo>
                  <a:cubicBezTo>
                    <a:pt x="4437" y="34"/>
                    <a:pt x="4156" y="1"/>
                    <a:pt x="38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51"/>
            <p:cNvSpPr/>
            <p:nvPr/>
          </p:nvSpPr>
          <p:spPr>
            <a:xfrm>
              <a:off x="-6090458" y="771214"/>
              <a:ext cx="405791" cy="300297"/>
            </a:xfrm>
            <a:custGeom>
              <a:rect b="b" l="l" r="r" t="t"/>
              <a:pathLst>
                <a:path extrusionOk="0" h="5036" w="6806">
                  <a:moveTo>
                    <a:pt x="3385" y="1"/>
                  </a:moveTo>
                  <a:cubicBezTo>
                    <a:pt x="2892" y="1"/>
                    <a:pt x="2390" y="102"/>
                    <a:pt x="1908" y="314"/>
                  </a:cubicBezTo>
                  <a:cubicBezTo>
                    <a:pt x="1008" y="746"/>
                    <a:pt x="288" y="1538"/>
                    <a:pt x="0" y="2510"/>
                  </a:cubicBezTo>
                  <a:cubicBezTo>
                    <a:pt x="36" y="2654"/>
                    <a:pt x="108" y="2834"/>
                    <a:pt x="180" y="2978"/>
                  </a:cubicBezTo>
                  <a:cubicBezTo>
                    <a:pt x="822" y="4363"/>
                    <a:pt x="2113" y="5035"/>
                    <a:pt x="3400" y="5035"/>
                  </a:cubicBezTo>
                  <a:cubicBezTo>
                    <a:pt x="4857" y="5035"/>
                    <a:pt x="6308" y="4174"/>
                    <a:pt x="6805" y="2510"/>
                  </a:cubicBezTo>
                  <a:cubicBezTo>
                    <a:pt x="6769" y="2366"/>
                    <a:pt x="6697" y="2222"/>
                    <a:pt x="6625" y="2078"/>
                  </a:cubicBezTo>
                  <a:cubicBezTo>
                    <a:pt x="6019" y="759"/>
                    <a:pt x="473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51"/>
            <p:cNvSpPr/>
            <p:nvPr/>
          </p:nvSpPr>
          <p:spPr>
            <a:xfrm>
              <a:off x="-6647625" y="-389887"/>
              <a:ext cx="2375830" cy="1020183"/>
            </a:xfrm>
            <a:custGeom>
              <a:rect b="b" l="l" r="r" t="t"/>
              <a:pathLst>
                <a:path extrusionOk="0" h="8929" w="20826">
                  <a:moveTo>
                    <a:pt x="12386" y="1"/>
                  </a:moveTo>
                  <a:cubicBezTo>
                    <a:pt x="4906" y="1"/>
                    <a:pt x="3120" y="1298"/>
                    <a:pt x="3120" y="1298"/>
                  </a:cubicBezTo>
                  <a:cubicBezTo>
                    <a:pt x="3252" y="1580"/>
                    <a:pt x="3383" y="1862"/>
                    <a:pt x="3552" y="2125"/>
                  </a:cubicBezTo>
                  <a:cubicBezTo>
                    <a:pt x="0" y="4906"/>
                    <a:pt x="357" y="8459"/>
                    <a:pt x="357" y="8459"/>
                  </a:cubicBezTo>
                  <a:cubicBezTo>
                    <a:pt x="2669" y="8045"/>
                    <a:pt x="3891" y="5358"/>
                    <a:pt x="4455" y="3384"/>
                  </a:cubicBezTo>
                  <a:cubicBezTo>
                    <a:pt x="5827" y="5000"/>
                    <a:pt x="8383" y="6993"/>
                    <a:pt x="12706" y="6993"/>
                  </a:cubicBezTo>
                  <a:cubicBezTo>
                    <a:pt x="20017" y="6993"/>
                    <a:pt x="20825" y="8929"/>
                    <a:pt x="20825" y="8929"/>
                  </a:cubicBezTo>
                  <a:cubicBezTo>
                    <a:pt x="20825" y="8929"/>
                    <a:pt x="19848" y="1"/>
                    <a:pt x="12386" y="1"/>
                  </a:cubicBezTo>
                  <a:close/>
                </a:path>
              </a:pathLst>
            </a:custGeom>
            <a:solidFill>
              <a:srgbClr val="7F6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51"/>
            <p:cNvSpPr/>
            <p:nvPr/>
          </p:nvSpPr>
          <p:spPr>
            <a:xfrm>
              <a:off x="-5597601" y="1241124"/>
              <a:ext cx="216336" cy="201959"/>
            </a:xfrm>
            <a:custGeom>
              <a:rect b="b" l="l" r="r" t="t"/>
              <a:pathLst>
                <a:path extrusionOk="0" h="1768" w="1862">
                  <a:moveTo>
                    <a:pt x="1" y="1"/>
                  </a:moveTo>
                  <a:lnTo>
                    <a:pt x="1" y="828"/>
                  </a:lnTo>
                  <a:cubicBezTo>
                    <a:pt x="1" y="1354"/>
                    <a:pt x="414" y="1768"/>
                    <a:pt x="941" y="1768"/>
                  </a:cubicBezTo>
                  <a:cubicBezTo>
                    <a:pt x="1448" y="1749"/>
                    <a:pt x="1862" y="1335"/>
                    <a:pt x="1862" y="828"/>
                  </a:cubicBezTo>
                  <a:lnTo>
                    <a:pt x="1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51"/>
            <p:cNvSpPr/>
            <p:nvPr/>
          </p:nvSpPr>
          <p:spPr>
            <a:xfrm>
              <a:off x="-5595393" y="1331024"/>
              <a:ext cx="211921" cy="112060"/>
            </a:xfrm>
            <a:custGeom>
              <a:rect b="b" l="l" r="r" t="t"/>
              <a:pathLst>
                <a:path extrusionOk="0" h="981" w="1824">
                  <a:moveTo>
                    <a:pt x="964" y="0"/>
                  </a:moveTo>
                  <a:cubicBezTo>
                    <a:pt x="637" y="0"/>
                    <a:pt x="308" y="71"/>
                    <a:pt x="1" y="210"/>
                  </a:cubicBezTo>
                  <a:cubicBezTo>
                    <a:pt x="76" y="661"/>
                    <a:pt x="471" y="981"/>
                    <a:pt x="922" y="981"/>
                  </a:cubicBezTo>
                  <a:cubicBezTo>
                    <a:pt x="1373" y="981"/>
                    <a:pt x="1767" y="642"/>
                    <a:pt x="1824" y="172"/>
                  </a:cubicBezTo>
                  <a:cubicBezTo>
                    <a:pt x="1549" y="57"/>
                    <a:pt x="1257" y="0"/>
                    <a:pt x="9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52"/>
          <p:cNvSpPr txBox="1"/>
          <p:nvPr>
            <p:ph idx="1" type="body"/>
          </p:nvPr>
        </p:nvSpPr>
        <p:spPr>
          <a:xfrm>
            <a:off x="720000" y="1036475"/>
            <a:ext cx="7972200" cy="28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Model: "sequential"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_________________________________________________________________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 Layer (type)                Output Shape              Param #   </a:t>
            </a:r>
            <a:endParaRPr b="1" sz="1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/>
              <a:t>=================================================================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flatten (Flatten)           (None, 15014)             0        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r>
              <a:rPr lang="en" sz="1100"/>
              <a:t>dense (Dense)               (None, 32)                480480   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 dense_1 (Dense)             (None, 128)               4224     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 dropout (Dropout)           (None, 128)               0        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 dense_2 (Dense)             (None, 6)                 774       </a:t>
            </a:r>
            <a:r>
              <a:rPr b="1" lang="en" sz="1100"/>
              <a:t>=================================================================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Total params: 485,478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/>
              <a:t>Trainable params: 485,478</a:t>
            </a:r>
            <a:endParaRPr sz="1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/>
              <a:t>Non-trainable params: 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_________________________________________________________________</a:t>
            </a:r>
            <a:endParaRPr b="1"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80" name="Google Shape;1280;p52"/>
          <p:cNvSpPr txBox="1"/>
          <p:nvPr>
            <p:ph type="title"/>
          </p:nvPr>
        </p:nvSpPr>
        <p:spPr>
          <a:xfrm>
            <a:off x="720000" y="4638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Definiendo el modelo DNN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5"/>
          <p:cNvSpPr txBox="1"/>
          <p:nvPr>
            <p:ph idx="4294967295" type="title"/>
          </p:nvPr>
        </p:nvSpPr>
        <p:spPr>
          <a:xfrm>
            <a:off x="720000" y="4638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 DE </a:t>
            </a:r>
            <a:r>
              <a:rPr lang="en"/>
              <a:t>CONTENIDO</a:t>
            </a:r>
            <a:endParaRPr/>
          </a:p>
        </p:txBody>
      </p:sp>
      <p:sp>
        <p:nvSpPr>
          <p:cNvPr id="737" name="Google Shape;737;p35"/>
          <p:cNvSpPr txBox="1"/>
          <p:nvPr>
            <p:ph idx="1" type="subTitle"/>
          </p:nvPr>
        </p:nvSpPr>
        <p:spPr>
          <a:xfrm>
            <a:off x="1605900" y="1558900"/>
            <a:ext cx="28860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Introducción </a:t>
            </a:r>
            <a:endParaRPr>
              <a:solidFill>
                <a:srgbClr val="869FB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</a:t>
            </a:r>
            <a:r>
              <a:rPr lang="en" sz="2000"/>
              <a:t> </a:t>
            </a:r>
            <a:endParaRPr>
              <a:solidFill>
                <a:srgbClr val="94A5B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4A5B3"/>
              </a:solidFill>
            </a:endParaRPr>
          </a:p>
        </p:txBody>
      </p:sp>
      <p:sp>
        <p:nvSpPr>
          <p:cNvPr id="738" name="Google Shape;738;p35"/>
          <p:cNvSpPr txBox="1"/>
          <p:nvPr>
            <p:ph idx="1" type="subTitle"/>
          </p:nvPr>
        </p:nvSpPr>
        <p:spPr>
          <a:xfrm>
            <a:off x="-3133625" y="273025"/>
            <a:ext cx="28860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Introducción </a:t>
            </a:r>
            <a:r>
              <a:rPr lang="en" sz="2000">
                <a:solidFill>
                  <a:srgbClr val="869FB1"/>
                </a:solidFill>
              </a:rPr>
              <a:t>-motivación, planteamiento, por qué-</a:t>
            </a:r>
            <a:endParaRPr sz="2000">
              <a:solidFill>
                <a:srgbClr val="869FB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Dataset </a:t>
            </a:r>
            <a:r>
              <a:rPr lang="en" sz="2000">
                <a:solidFill>
                  <a:srgbClr val="94A5B3"/>
                </a:solidFill>
              </a:rPr>
              <a:t>-explicación del dataset y tratamientos-</a:t>
            </a:r>
            <a:endParaRPr sz="2000">
              <a:solidFill>
                <a:srgbClr val="94A5B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Modelos </a:t>
            </a:r>
            <a:r>
              <a:rPr lang="en" sz="2000">
                <a:solidFill>
                  <a:srgbClr val="94A5B3"/>
                </a:solidFill>
              </a:rPr>
              <a:t>-por qué los implementamos, comparación-</a:t>
            </a:r>
            <a:endParaRPr sz="2000">
              <a:solidFill>
                <a:srgbClr val="94A5B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Resultados </a:t>
            </a:r>
            <a:r>
              <a:rPr lang="en" sz="2000">
                <a:solidFill>
                  <a:srgbClr val="94A5B3"/>
                </a:solidFill>
              </a:rPr>
              <a:t>-testeo y predicción-</a:t>
            </a:r>
            <a:endParaRPr sz="2000">
              <a:solidFill>
                <a:srgbClr val="94A5B3"/>
              </a:solidFill>
            </a:endParaRPr>
          </a:p>
        </p:txBody>
      </p:sp>
      <p:sp>
        <p:nvSpPr>
          <p:cNvPr id="739" name="Google Shape;739;p35"/>
          <p:cNvSpPr txBox="1"/>
          <p:nvPr>
            <p:ph idx="1" type="subTitle"/>
          </p:nvPr>
        </p:nvSpPr>
        <p:spPr>
          <a:xfrm>
            <a:off x="5654025" y="1620113"/>
            <a:ext cx="28860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>
              <a:solidFill>
                <a:srgbClr val="869FB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4A5B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4A5B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4A5B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>
              <a:solidFill>
                <a:srgbClr val="94A5B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4A5B3"/>
              </a:solidFill>
            </a:endParaRPr>
          </a:p>
        </p:txBody>
      </p:sp>
      <p:sp>
        <p:nvSpPr>
          <p:cNvPr id="740" name="Google Shape;740;p35"/>
          <p:cNvSpPr/>
          <p:nvPr/>
        </p:nvSpPr>
        <p:spPr>
          <a:xfrm>
            <a:off x="857375" y="1773332"/>
            <a:ext cx="744300" cy="74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5"/>
          <p:cNvSpPr txBox="1"/>
          <p:nvPr>
            <p:ph idx="2" type="title"/>
          </p:nvPr>
        </p:nvSpPr>
        <p:spPr>
          <a:xfrm>
            <a:off x="786575" y="1833007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01</a:t>
            </a:r>
            <a:endParaRPr sz="3600"/>
          </a:p>
        </p:txBody>
      </p:sp>
      <p:sp>
        <p:nvSpPr>
          <p:cNvPr id="742" name="Google Shape;742;p35"/>
          <p:cNvSpPr/>
          <p:nvPr/>
        </p:nvSpPr>
        <p:spPr>
          <a:xfrm>
            <a:off x="867000" y="3550361"/>
            <a:ext cx="744300" cy="744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35"/>
          <p:cNvSpPr txBox="1"/>
          <p:nvPr>
            <p:ph idx="4" type="title"/>
          </p:nvPr>
        </p:nvSpPr>
        <p:spPr>
          <a:xfrm>
            <a:off x="796200" y="361003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44" name="Google Shape;744;p35"/>
          <p:cNvSpPr/>
          <p:nvPr/>
        </p:nvSpPr>
        <p:spPr>
          <a:xfrm>
            <a:off x="4838925" y="1803160"/>
            <a:ext cx="744300" cy="74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35"/>
          <p:cNvSpPr txBox="1"/>
          <p:nvPr>
            <p:ph type="title"/>
          </p:nvPr>
        </p:nvSpPr>
        <p:spPr>
          <a:xfrm>
            <a:off x="4768125" y="1862831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sz="3600"/>
          </a:p>
        </p:txBody>
      </p:sp>
      <p:sp>
        <p:nvSpPr>
          <p:cNvPr id="746" name="Google Shape;746;p35"/>
          <p:cNvSpPr/>
          <p:nvPr/>
        </p:nvSpPr>
        <p:spPr>
          <a:xfrm>
            <a:off x="4838925" y="3626272"/>
            <a:ext cx="744300" cy="744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5"/>
          <p:cNvSpPr txBox="1"/>
          <p:nvPr>
            <p:ph type="title"/>
          </p:nvPr>
        </p:nvSpPr>
        <p:spPr>
          <a:xfrm>
            <a:off x="4768125" y="3685943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</a:t>
            </a:r>
            <a:r>
              <a:rPr lang="en"/>
              <a:t>4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53"/>
          <p:cNvSpPr txBox="1"/>
          <p:nvPr>
            <p:ph idx="1" type="body"/>
          </p:nvPr>
        </p:nvSpPr>
        <p:spPr>
          <a:xfrm>
            <a:off x="720000" y="1112675"/>
            <a:ext cx="7972200" cy="3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 entrenó asignando los valores a los parámetros </a:t>
            </a:r>
            <a:r>
              <a:rPr b="1" lang="en"/>
              <a:t>epochs:</a:t>
            </a:r>
            <a:r>
              <a:rPr lang="en"/>
              <a:t> 10 y </a:t>
            </a:r>
            <a:r>
              <a:rPr b="1" lang="en"/>
              <a:t>batch_size:</a:t>
            </a:r>
            <a:r>
              <a:rPr lang="en"/>
              <a:t> 32 respectivamente</a:t>
            </a:r>
            <a:endParaRPr/>
          </a:p>
        </p:txBody>
      </p:sp>
      <p:sp>
        <p:nvSpPr>
          <p:cNvPr id="1286" name="Google Shape;1286;p53"/>
          <p:cNvSpPr txBox="1"/>
          <p:nvPr>
            <p:ph type="title"/>
          </p:nvPr>
        </p:nvSpPr>
        <p:spPr>
          <a:xfrm>
            <a:off x="720000" y="4638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Comportamiento de la DNN</a:t>
            </a:r>
            <a:endParaRPr/>
          </a:p>
        </p:txBody>
      </p:sp>
      <p:pic>
        <p:nvPicPr>
          <p:cNvPr id="1287" name="Google Shape;128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575" y="1562075"/>
            <a:ext cx="680085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54"/>
          <p:cNvSpPr txBox="1"/>
          <p:nvPr>
            <p:ph type="title"/>
          </p:nvPr>
        </p:nvSpPr>
        <p:spPr>
          <a:xfrm>
            <a:off x="720000" y="4638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Otros modelos de Machine Learning</a:t>
            </a:r>
            <a:endParaRPr/>
          </a:p>
        </p:txBody>
      </p:sp>
      <p:sp>
        <p:nvSpPr>
          <p:cNvPr id="1293" name="Google Shape;1293;p54"/>
          <p:cNvSpPr/>
          <p:nvPr/>
        </p:nvSpPr>
        <p:spPr>
          <a:xfrm>
            <a:off x="877750" y="3108088"/>
            <a:ext cx="2115600" cy="61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3B56"/>
                </a:solidFill>
                <a:latin typeface="Anton"/>
                <a:ea typeface="Anton"/>
                <a:cs typeface="Anton"/>
                <a:sym typeface="Anton"/>
              </a:rPr>
              <a:t>Support Vector Machine</a:t>
            </a:r>
            <a:endParaRPr>
              <a:solidFill>
                <a:srgbClr val="203B56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94" name="Google Shape;1294;p54"/>
          <p:cNvSpPr/>
          <p:nvPr/>
        </p:nvSpPr>
        <p:spPr>
          <a:xfrm>
            <a:off x="6243925" y="1377875"/>
            <a:ext cx="1199100" cy="541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54"/>
          <p:cNvSpPr txBox="1"/>
          <p:nvPr>
            <p:ph idx="4294967295" type="title"/>
          </p:nvPr>
        </p:nvSpPr>
        <p:spPr>
          <a:xfrm>
            <a:off x="6293575" y="1397675"/>
            <a:ext cx="10998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Accuracy</a:t>
            </a:r>
            <a:endParaRPr sz="1400"/>
          </a:p>
        </p:txBody>
      </p:sp>
      <p:sp>
        <p:nvSpPr>
          <p:cNvPr id="1296" name="Google Shape;1296;p54"/>
          <p:cNvSpPr/>
          <p:nvPr/>
        </p:nvSpPr>
        <p:spPr>
          <a:xfrm>
            <a:off x="859925" y="3958750"/>
            <a:ext cx="2115600" cy="612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3B56"/>
                </a:solidFill>
                <a:latin typeface="Anton"/>
                <a:ea typeface="Anton"/>
                <a:cs typeface="Anton"/>
                <a:sym typeface="Anton"/>
              </a:rPr>
              <a:t>Random Forest</a:t>
            </a:r>
            <a:endParaRPr>
              <a:solidFill>
                <a:srgbClr val="203B56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97" name="Google Shape;1297;p54"/>
          <p:cNvSpPr txBox="1"/>
          <p:nvPr/>
        </p:nvSpPr>
        <p:spPr>
          <a:xfrm>
            <a:off x="3063850" y="3108088"/>
            <a:ext cx="1712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kernel: 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rbf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degree: 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8" name="Google Shape;1298;p54"/>
          <p:cNvSpPr txBox="1"/>
          <p:nvPr/>
        </p:nvSpPr>
        <p:spPr>
          <a:xfrm>
            <a:off x="3046025" y="3909800"/>
            <a:ext cx="2213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max_depth</a:t>
            </a: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50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n_estimators</a:t>
            </a: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150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9" name="Google Shape;1299;p54"/>
          <p:cNvSpPr/>
          <p:nvPr/>
        </p:nvSpPr>
        <p:spPr>
          <a:xfrm>
            <a:off x="3501300" y="1377875"/>
            <a:ext cx="1199100" cy="521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54"/>
          <p:cNvSpPr txBox="1"/>
          <p:nvPr>
            <p:ph idx="4294967295" type="title"/>
          </p:nvPr>
        </p:nvSpPr>
        <p:spPr>
          <a:xfrm>
            <a:off x="3585600" y="1410725"/>
            <a:ext cx="10305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Parametros</a:t>
            </a:r>
            <a:endParaRPr sz="1400"/>
          </a:p>
        </p:txBody>
      </p:sp>
      <p:sp>
        <p:nvSpPr>
          <p:cNvPr id="1301" name="Google Shape;1301;p54"/>
          <p:cNvSpPr/>
          <p:nvPr/>
        </p:nvSpPr>
        <p:spPr>
          <a:xfrm>
            <a:off x="859925" y="2248125"/>
            <a:ext cx="2115600" cy="612600"/>
          </a:xfrm>
          <a:prstGeom prst="roundRect">
            <a:avLst>
              <a:gd fmla="val 16667" name="adj"/>
            </a:avLst>
          </a:prstGeom>
          <a:solidFill>
            <a:srgbClr val="FA71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3B56"/>
                </a:solidFill>
                <a:latin typeface="Anton"/>
                <a:ea typeface="Anton"/>
                <a:cs typeface="Anton"/>
                <a:sym typeface="Anton"/>
              </a:rPr>
              <a:t>Logistic Regression</a:t>
            </a:r>
            <a:endParaRPr>
              <a:solidFill>
                <a:srgbClr val="203B56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02" name="Google Shape;1302;p54"/>
          <p:cNvSpPr txBox="1"/>
          <p:nvPr/>
        </p:nvSpPr>
        <p:spPr>
          <a:xfrm>
            <a:off x="3046025" y="2108650"/>
            <a:ext cx="27756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Max_iter: 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1000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ulti_class: 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multinomial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solver: 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lbfgs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3" name="Google Shape;1303;p54"/>
          <p:cNvSpPr txBox="1"/>
          <p:nvPr/>
        </p:nvSpPr>
        <p:spPr>
          <a:xfrm>
            <a:off x="6277075" y="2271250"/>
            <a:ext cx="11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06666"/>
                </a:highlight>
                <a:latin typeface="Montserrat"/>
                <a:ea typeface="Montserrat"/>
                <a:cs typeface="Montserrat"/>
                <a:sym typeface="Montserrat"/>
              </a:rPr>
              <a:t>0.88</a:t>
            </a:r>
            <a:endParaRPr>
              <a:highlight>
                <a:srgbClr val="E06666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4" name="Google Shape;1304;p54"/>
          <p:cNvSpPr txBox="1"/>
          <p:nvPr/>
        </p:nvSpPr>
        <p:spPr>
          <a:xfrm>
            <a:off x="6277075" y="4064950"/>
            <a:ext cx="11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06666"/>
                </a:highlight>
                <a:latin typeface="Montserrat"/>
                <a:ea typeface="Montserrat"/>
                <a:cs typeface="Montserrat"/>
                <a:sym typeface="Montserrat"/>
              </a:rPr>
              <a:t>0.72</a:t>
            </a:r>
            <a:endParaRPr>
              <a:highlight>
                <a:srgbClr val="E06666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5" name="Google Shape;1305;p54"/>
          <p:cNvSpPr txBox="1"/>
          <p:nvPr/>
        </p:nvSpPr>
        <p:spPr>
          <a:xfrm>
            <a:off x="6294900" y="3214288"/>
            <a:ext cx="11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06666"/>
                </a:highlight>
                <a:latin typeface="Montserrat"/>
                <a:ea typeface="Montserrat"/>
                <a:cs typeface="Montserrat"/>
                <a:sym typeface="Montserrat"/>
              </a:rPr>
              <a:t>0.80</a:t>
            </a:r>
            <a:endParaRPr>
              <a:highlight>
                <a:srgbClr val="E06666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55"/>
          <p:cNvSpPr/>
          <p:nvPr/>
        </p:nvSpPr>
        <p:spPr>
          <a:xfrm flipH="1">
            <a:off x="3539011" y="1316982"/>
            <a:ext cx="917700" cy="917700"/>
          </a:xfrm>
          <a:prstGeom prst="roundRect">
            <a:avLst>
              <a:gd fmla="val 16667" name="adj"/>
            </a:avLst>
          </a:prstGeom>
          <a:solidFill>
            <a:srgbClr val="F3C3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55"/>
          <p:cNvSpPr txBox="1"/>
          <p:nvPr>
            <p:ph type="title"/>
          </p:nvPr>
        </p:nvSpPr>
        <p:spPr>
          <a:xfrm flipH="1">
            <a:off x="720011" y="2435957"/>
            <a:ext cx="3852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 sz="5000"/>
          </a:p>
        </p:txBody>
      </p:sp>
      <p:sp>
        <p:nvSpPr>
          <p:cNvPr id="1312" name="Google Shape;1312;p55"/>
          <p:cNvSpPr txBox="1"/>
          <p:nvPr>
            <p:ph idx="2" type="title"/>
          </p:nvPr>
        </p:nvSpPr>
        <p:spPr>
          <a:xfrm flipH="1">
            <a:off x="3501061" y="1354960"/>
            <a:ext cx="9936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sz="5000"/>
          </a:p>
        </p:txBody>
      </p:sp>
      <p:sp>
        <p:nvSpPr>
          <p:cNvPr id="1313" name="Google Shape;1313;p55"/>
          <p:cNvSpPr txBox="1"/>
          <p:nvPr>
            <p:ph idx="1" type="subTitle"/>
          </p:nvPr>
        </p:nvSpPr>
        <p:spPr>
          <a:xfrm flipH="1">
            <a:off x="1624211" y="3226882"/>
            <a:ext cx="29478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 que obtuvimos en el test y las predicciones</a:t>
            </a:r>
            <a:endParaRPr/>
          </a:p>
        </p:txBody>
      </p:sp>
      <p:grpSp>
        <p:nvGrpSpPr>
          <p:cNvPr id="1314" name="Google Shape;1314;p55"/>
          <p:cNvGrpSpPr/>
          <p:nvPr/>
        </p:nvGrpSpPr>
        <p:grpSpPr>
          <a:xfrm>
            <a:off x="5309108" y="353519"/>
            <a:ext cx="2980959" cy="6739001"/>
            <a:chOff x="-2642959" y="360509"/>
            <a:chExt cx="1759820" cy="4002970"/>
          </a:xfrm>
        </p:grpSpPr>
        <p:grpSp>
          <p:nvGrpSpPr>
            <p:cNvPr id="1315" name="Google Shape;1315;p55"/>
            <p:cNvGrpSpPr/>
            <p:nvPr/>
          </p:nvGrpSpPr>
          <p:grpSpPr>
            <a:xfrm>
              <a:off x="-2642959" y="360509"/>
              <a:ext cx="1759820" cy="4002970"/>
              <a:chOff x="-2642959" y="360509"/>
              <a:chExt cx="1759820" cy="4002970"/>
            </a:xfrm>
          </p:grpSpPr>
          <p:sp>
            <p:nvSpPr>
              <p:cNvPr id="1316" name="Google Shape;1316;p55"/>
              <p:cNvSpPr/>
              <p:nvPr/>
            </p:nvSpPr>
            <p:spPr>
              <a:xfrm>
                <a:off x="-1670701" y="3326601"/>
                <a:ext cx="184903" cy="989633"/>
              </a:xfrm>
              <a:custGeom>
                <a:rect b="b" l="l" r="r" t="t"/>
                <a:pathLst>
                  <a:path extrusionOk="0" h="14577" w="2745">
                    <a:moveTo>
                      <a:pt x="1366" y="1"/>
                    </a:moveTo>
                    <a:cubicBezTo>
                      <a:pt x="696" y="1"/>
                      <a:pt x="29" y="443"/>
                      <a:pt x="1" y="1326"/>
                    </a:cubicBezTo>
                    <a:lnTo>
                      <a:pt x="1" y="13186"/>
                    </a:lnTo>
                    <a:cubicBezTo>
                      <a:pt x="1" y="13956"/>
                      <a:pt x="602" y="14577"/>
                      <a:pt x="1373" y="14577"/>
                    </a:cubicBezTo>
                    <a:cubicBezTo>
                      <a:pt x="2125" y="14577"/>
                      <a:pt x="2745" y="13956"/>
                      <a:pt x="2745" y="13186"/>
                    </a:cubicBezTo>
                    <a:lnTo>
                      <a:pt x="2745" y="1326"/>
                    </a:lnTo>
                    <a:cubicBezTo>
                      <a:pt x="2707" y="443"/>
                      <a:pt x="2035" y="1"/>
                      <a:pt x="1366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55"/>
              <p:cNvSpPr/>
              <p:nvPr/>
            </p:nvSpPr>
            <p:spPr>
              <a:xfrm>
                <a:off x="-2037807" y="3323411"/>
                <a:ext cx="184903" cy="992823"/>
              </a:xfrm>
              <a:custGeom>
                <a:rect b="b" l="l" r="r" t="t"/>
                <a:pathLst>
                  <a:path extrusionOk="0" h="14624" w="2745">
                    <a:moveTo>
                      <a:pt x="1372" y="1"/>
                    </a:moveTo>
                    <a:cubicBezTo>
                      <a:pt x="620" y="1"/>
                      <a:pt x="0" y="602"/>
                      <a:pt x="0" y="1373"/>
                    </a:cubicBezTo>
                    <a:lnTo>
                      <a:pt x="0" y="13233"/>
                    </a:lnTo>
                    <a:cubicBezTo>
                      <a:pt x="0" y="14003"/>
                      <a:pt x="620" y="14624"/>
                      <a:pt x="1372" y="14624"/>
                    </a:cubicBezTo>
                    <a:cubicBezTo>
                      <a:pt x="2143" y="14624"/>
                      <a:pt x="2744" y="13985"/>
                      <a:pt x="2744" y="13233"/>
                    </a:cubicBezTo>
                    <a:lnTo>
                      <a:pt x="2744" y="1373"/>
                    </a:lnTo>
                    <a:cubicBezTo>
                      <a:pt x="2744" y="602"/>
                      <a:pt x="2124" y="1"/>
                      <a:pt x="1372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55"/>
              <p:cNvSpPr/>
              <p:nvPr/>
            </p:nvSpPr>
            <p:spPr>
              <a:xfrm>
                <a:off x="-2544547" y="3169573"/>
                <a:ext cx="122124" cy="211342"/>
              </a:xfrm>
              <a:custGeom>
                <a:rect b="b" l="l" r="r" t="t"/>
                <a:pathLst>
                  <a:path extrusionOk="0" h="3113" w="1813">
                    <a:moveTo>
                      <a:pt x="1135" y="1"/>
                    </a:moveTo>
                    <a:cubicBezTo>
                      <a:pt x="972" y="1"/>
                      <a:pt x="811" y="85"/>
                      <a:pt x="719" y="293"/>
                    </a:cubicBezTo>
                    <a:cubicBezTo>
                      <a:pt x="625" y="538"/>
                      <a:pt x="550" y="744"/>
                      <a:pt x="494" y="970"/>
                    </a:cubicBezTo>
                    <a:cubicBezTo>
                      <a:pt x="419" y="1177"/>
                      <a:pt x="362" y="1402"/>
                      <a:pt x="306" y="1609"/>
                    </a:cubicBezTo>
                    <a:cubicBezTo>
                      <a:pt x="193" y="2060"/>
                      <a:pt x="99" y="2492"/>
                      <a:pt x="24" y="2925"/>
                    </a:cubicBezTo>
                    <a:cubicBezTo>
                      <a:pt x="1" y="3040"/>
                      <a:pt x="84" y="3113"/>
                      <a:pt x="169" y="3113"/>
                    </a:cubicBezTo>
                    <a:cubicBezTo>
                      <a:pt x="222" y="3113"/>
                      <a:pt x="277" y="3084"/>
                      <a:pt x="306" y="3019"/>
                    </a:cubicBezTo>
                    <a:cubicBezTo>
                      <a:pt x="494" y="2624"/>
                      <a:pt x="682" y="2229"/>
                      <a:pt x="888" y="1853"/>
                    </a:cubicBezTo>
                    <a:cubicBezTo>
                      <a:pt x="982" y="1665"/>
                      <a:pt x="1095" y="1459"/>
                      <a:pt x="1208" y="1289"/>
                    </a:cubicBezTo>
                    <a:cubicBezTo>
                      <a:pt x="1302" y="1102"/>
                      <a:pt x="1433" y="895"/>
                      <a:pt x="1527" y="763"/>
                    </a:cubicBezTo>
                    <a:lnTo>
                      <a:pt x="1546" y="744"/>
                    </a:lnTo>
                    <a:cubicBezTo>
                      <a:pt x="1813" y="364"/>
                      <a:pt x="1472" y="1"/>
                      <a:pt x="1135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55"/>
              <p:cNvSpPr/>
              <p:nvPr/>
            </p:nvSpPr>
            <p:spPr>
              <a:xfrm>
                <a:off x="-2642959" y="3076564"/>
                <a:ext cx="174530" cy="201294"/>
              </a:xfrm>
              <a:custGeom>
                <a:rect b="b" l="l" r="r" t="t"/>
                <a:pathLst>
                  <a:path extrusionOk="0" h="2965" w="2591">
                    <a:moveTo>
                      <a:pt x="1942" y="1"/>
                    </a:moveTo>
                    <a:cubicBezTo>
                      <a:pt x="1800" y="1"/>
                      <a:pt x="1657" y="69"/>
                      <a:pt x="1560" y="235"/>
                    </a:cubicBezTo>
                    <a:lnTo>
                      <a:pt x="19" y="2753"/>
                    </a:lnTo>
                    <a:cubicBezTo>
                      <a:pt x="0" y="2810"/>
                      <a:pt x="0" y="2866"/>
                      <a:pt x="38" y="2923"/>
                    </a:cubicBezTo>
                    <a:cubicBezTo>
                      <a:pt x="75" y="2951"/>
                      <a:pt x="117" y="2965"/>
                      <a:pt x="157" y="2965"/>
                    </a:cubicBezTo>
                    <a:cubicBezTo>
                      <a:pt x="197" y="2965"/>
                      <a:pt x="235" y="2951"/>
                      <a:pt x="263" y="2923"/>
                    </a:cubicBezTo>
                    <a:lnTo>
                      <a:pt x="2293" y="818"/>
                    </a:lnTo>
                    <a:lnTo>
                      <a:pt x="2293" y="799"/>
                    </a:lnTo>
                    <a:cubicBezTo>
                      <a:pt x="2331" y="780"/>
                      <a:pt x="2349" y="761"/>
                      <a:pt x="2368" y="724"/>
                    </a:cubicBezTo>
                    <a:cubicBezTo>
                      <a:pt x="2590" y="358"/>
                      <a:pt x="2267" y="1"/>
                      <a:pt x="1942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55"/>
              <p:cNvSpPr/>
              <p:nvPr/>
            </p:nvSpPr>
            <p:spPr>
              <a:xfrm>
                <a:off x="-2630699" y="3146491"/>
                <a:ext cx="144555" cy="183031"/>
              </a:xfrm>
              <a:custGeom>
                <a:rect b="b" l="l" r="r" t="t"/>
                <a:pathLst>
                  <a:path extrusionOk="0" h="2696" w="2146">
                    <a:moveTo>
                      <a:pt x="1548" y="0"/>
                    </a:moveTo>
                    <a:cubicBezTo>
                      <a:pt x="1369" y="0"/>
                      <a:pt x="1193" y="94"/>
                      <a:pt x="1115" y="314"/>
                    </a:cubicBezTo>
                    <a:cubicBezTo>
                      <a:pt x="1058" y="464"/>
                      <a:pt x="965" y="671"/>
                      <a:pt x="889" y="859"/>
                    </a:cubicBezTo>
                    <a:cubicBezTo>
                      <a:pt x="795" y="1028"/>
                      <a:pt x="720" y="1216"/>
                      <a:pt x="626" y="1404"/>
                    </a:cubicBezTo>
                    <a:cubicBezTo>
                      <a:pt x="438" y="1761"/>
                      <a:pt x="250" y="2118"/>
                      <a:pt x="44" y="2494"/>
                    </a:cubicBezTo>
                    <a:cubicBezTo>
                      <a:pt x="0" y="2595"/>
                      <a:pt x="89" y="2695"/>
                      <a:pt x="192" y="2695"/>
                    </a:cubicBezTo>
                    <a:cubicBezTo>
                      <a:pt x="224" y="2695"/>
                      <a:pt x="257" y="2685"/>
                      <a:pt x="288" y="2663"/>
                    </a:cubicBezTo>
                    <a:cubicBezTo>
                      <a:pt x="570" y="2363"/>
                      <a:pt x="852" y="2062"/>
                      <a:pt x="1134" y="1742"/>
                    </a:cubicBezTo>
                    <a:cubicBezTo>
                      <a:pt x="1265" y="1592"/>
                      <a:pt x="1397" y="1442"/>
                      <a:pt x="1528" y="1272"/>
                    </a:cubicBezTo>
                    <a:cubicBezTo>
                      <a:pt x="1660" y="1103"/>
                      <a:pt x="1792" y="953"/>
                      <a:pt x="1942" y="746"/>
                    </a:cubicBezTo>
                    <a:lnTo>
                      <a:pt x="1961" y="746"/>
                    </a:lnTo>
                    <a:cubicBezTo>
                      <a:pt x="1979" y="709"/>
                      <a:pt x="1998" y="671"/>
                      <a:pt x="2017" y="633"/>
                    </a:cubicBezTo>
                    <a:cubicBezTo>
                      <a:pt x="2146" y="258"/>
                      <a:pt x="1844" y="0"/>
                      <a:pt x="1548" y="0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55"/>
              <p:cNvSpPr/>
              <p:nvPr/>
            </p:nvSpPr>
            <p:spPr>
              <a:xfrm>
                <a:off x="-2591092" y="3202296"/>
                <a:ext cx="97066" cy="173934"/>
              </a:xfrm>
              <a:custGeom>
                <a:rect b="b" l="l" r="r" t="t"/>
                <a:pathLst>
                  <a:path extrusionOk="0" h="2562" w="1441">
                    <a:moveTo>
                      <a:pt x="919" y="0"/>
                    </a:moveTo>
                    <a:cubicBezTo>
                      <a:pt x="705" y="0"/>
                      <a:pt x="496" y="131"/>
                      <a:pt x="470" y="413"/>
                    </a:cubicBezTo>
                    <a:cubicBezTo>
                      <a:pt x="452" y="544"/>
                      <a:pt x="414" y="732"/>
                      <a:pt x="377" y="883"/>
                    </a:cubicBezTo>
                    <a:cubicBezTo>
                      <a:pt x="358" y="1052"/>
                      <a:pt x="320" y="1221"/>
                      <a:pt x="283" y="1371"/>
                    </a:cubicBezTo>
                    <a:cubicBezTo>
                      <a:pt x="207" y="1710"/>
                      <a:pt x="113" y="2048"/>
                      <a:pt x="38" y="2368"/>
                    </a:cubicBezTo>
                    <a:cubicBezTo>
                      <a:pt x="0" y="2481"/>
                      <a:pt x="90" y="2561"/>
                      <a:pt x="181" y="2561"/>
                    </a:cubicBezTo>
                    <a:cubicBezTo>
                      <a:pt x="226" y="2561"/>
                      <a:pt x="271" y="2542"/>
                      <a:pt x="301" y="2499"/>
                    </a:cubicBezTo>
                    <a:cubicBezTo>
                      <a:pt x="489" y="2198"/>
                      <a:pt x="677" y="1916"/>
                      <a:pt x="846" y="1616"/>
                    </a:cubicBezTo>
                    <a:lnTo>
                      <a:pt x="1110" y="1165"/>
                    </a:lnTo>
                    <a:cubicBezTo>
                      <a:pt x="1204" y="995"/>
                      <a:pt x="1279" y="864"/>
                      <a:pt x="1354" y="676"/>
                    </a:cubicBezTo>
                    <a:lnTo>
                      <a:pt x="1373" y="676"/>
                    </a:lnTo>
                    <a:cubicBezTo>
                      <a:pt x="1391" y="620"/>
                      <a:pt x="1391" y="563"/>
                      <a:pt x="1410" y="526"/>
                    </a:cubicBezTo>
                    <a:cubicBezTo>
                      <a:pt x="1441" y="187"/>
                      <a:pt x="1176" y="0"/>
                      <a:pt x="919" y="0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55"/>
              <p:cNvSpPr/>
              <p:nvPr/>
            </p:nvSpPr>
            <p:spPr>
              <a:xfrm>
                <a:off x="-2458126" y="3114039"/>
                <a:ext cx="63992" cy="236257"/>
              </a:xfrm>
              <a:custGeom>
                <a:rect b="b" l="l" r="r" t="t"/>
                <a:pathLst>
                  <a:path extrusionOk="0" h="3480" w="950">
                    <a:moveTo>
                      <a:pt x="479" y="0"/>
                    </a:moveTo>
                    <a:cubicBezTo>
                      <a:pt x="246" y="0"/>
                      <a:pt x="9" y="155"/>
                      <a:pt x="0" y="472"/>
                    </a:cubicBezTo>
                    <a:cubicBezTo>
                      <a:pt x="0" y="735"/>
                      <a:pt x="19" y="942"/>
                      <a:pt x="19" y="1205"/>
                    </a:cubicBezTo>
                    <a:cubicBezTo>
                      <a:pt x="19" y="1450"/>
                      <a:pt x="38" y="1675"/>
                      <a:pt x="57" y="1920"/>
                    </a:cubicBezTo>
                    <a:cubicBezTo>
                      <a:pt x="94" y="2408"/>
                      <a:pt x="132" y="2878"/>
                      <a:pt x="188" y="3348"/>
                    </a:cubicBezTo>
                    <a:cubicBezTo>
                      <a:pt x="207" y="3423"/>
                      <a:pt x="263" y="3480"/>
                      <a:pt x="338" y="3480"/>
                    </a:cubicBezTo>
                    <a:cubicBezTo>
                      <a:pt x="414" y="3480"/>
                      <a:pt x="489" y="3423"/>
                      <a:pt x="508" y="3348"/>
                    </a:cubicBezTo>
                    <a:cubicBezTo>
                      <a:pt x="545" y="2878"/>
                      <a:pt x="602" y="2408"/>
                      <a:pt x="677" y="1938"/>
                    </a:cubicBezTo>
                    <a:cubicBezTo>
                      <a:pt x="714" y="1732"/>
                      <a:pt x="752" y="1487"/>
                      <a:pt x="790" y="1262"/>
                    </a:cubicBezTo>
                    <a:cubicBezTo>
                      <a:pt x="827" y="1036"/>
                      <a:pt x="884" y="792"/>
                      <a:pt x="940" y="585"/>
                    </a:cubicBezTo>
                    <a:cubicBezTo>
                      <a:pt x="940" y="547"/>
                      <a:pt x="940" y="510"/>
                      <a:pt x="940" y="472"/>
                    </a:cubicBezTo>
                    <a:cubicBezTo>
                      <a:pt x="949" y="160"/>
                      <a:pt x="716" y="0"/>
                      <a:pt x="479" y="0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55"/>
              <p:cNvSpPr/>
              <p:nvPr/>
            </p:nvSpPr>
            <p:spPr>
              <a:xfrm>
                <a:off x="-2573377" y="3071541"/>
                <a:ext cx="187463" cy="164905"/>
              </a:xfrm>
              <a:custGeom>
                <a:rect b="b" l="l" r="r" t="t"/>
                <a:pathLst>
                  <a:path extrusionOk="0" h="2429" w="2783">
                    <a:moveTo>
                      <a:pt x="1389" y="1"/>
                    </a:moveTo>
                    <a:cubicBezTo>
                      <a:pt x="961" y="1"/>
                      <a:pt x="545" y="236"/>
                      <a:pt x="339" y="647"/>
                    </a:cubicBezTo>
                    <a:cubicBezTo>
                      <a:pt x="1" y="1230"/>
                      <a:pt x="226" y="1982"/>
                      <a:pt x="828" y="2282"/>
                    </a:cubicBezTo>
                    <a:cubicBezTo>
                      <a:pt x="1008" y="2381"/>
                      <a:pt x="1205" y="2428"/>
                      <a:pt x="1399" y="2428"/>
                    </a:cubicBezTo>
                    <a:cubicBezTo>
                      <a:pt x="1833" y="2428"/>
                      <a:pt x="2255" y="2196"/>
                      <a:pt x="2463" y="1794"/>
                    </a:cubicBezTo>
                    <a:cubicBezTo>
                      <a:pt x="2782" y="1211"/>
                      <a:pt x="2576" y="459"/>
                      <a:pt x="1974" y="159"/>
                    </a:cubicBezTo>
                    <a:cubicBezTo>
                      <a:pt x="1790" y="51"/>
                      <a:pt x="1588" y="1"/>
                      <a:pt x="1389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55"/>
              <p:cNvSpPr/>
              <p:nvPr/>
            </p:nvSpPr>
            <p:spPr>
              <a:xfrm>
                <a:off x="-2561993" y="2636776"/>
                <a:ext cx="317872" cy="578287"/>
              </a:xfrm>
              <a:custGeom>
                <a:rect b="b" l="l" r="r" t="t"/>
                <a:pathLst>
                  <a:path extrusionOk="0" h="8518" w="4719">
                    <a:moveTo>
                      <a:pt x="3398" y="0"/>
                    </a:moveTo>
                    <a:cubicBezTo>
                      <a:pt x="2897" y="0"/>
                      <a:pt x="2430" y="330"/>
                      <a:pt x="2294" y="830"/>
                    </a:cubicBezTo>
                    <a:lnTo>
                      <a:pt x="245" y="6995"/>
                    </a:lnTo>
                    <a:cubicBezTo>
                      <a:pt x="1" y="7747"/>
                      <a:pt x="565" y="8517"/>
                      <a:pt x="1354" y="8517"/>
                    </a:cubicBezTo>
                    <a:cubicBezTo>
                      <a:pt x="1843" y="8517"/>
                      <a:pt x="2294" y="8198"/>
                      <a:pt x="2444" y="7728"/>
                    </a:cubicBezTo>
                    <a:lnTo>
                      <a:pt x="4474" y="1544"/>
                    </a:lnTo>
                    <a:cubicBezTo>
                      <a:pt x="4719" y="943"/>
                      <a:pt x="4380" y="266"/>
                      <a:pt x="3760" y="59"/>
                    </a:cubicBezTo>
                    <a:cubicBezTo>
                      <a:pt x="3640" y="19"/>
                      <a:pt x="3518" y="0"/>
                      <a:pt x="3398" y="0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55"/>
              <p:cNvSpPr/>
              <p:nvPr/>
            </p:nvSpPr>
            <p:spPr>
              <a:xfrm>
                <a:off x="-2423975" y="1943489"/>
                <a:ext cx="412580" cy="851748"/>
              </a:xfrm>
              <a:custGeom>
                <a:rect b="b" l="l" r="r" t="t"/>
                <a:pathLst>
                  <a:path extrusionOk="0" h="12546" w="6125">
                    <a:moveTo>
                      <a:pt x="4676" y="1"/>
                    </a:moveTo>
                    <a:cubicBezTo>
                      <a:pt x="4227" y="1"/>
                      <a:pt x="3783" y="250"/>
                      <a:pt x="3609" y="836"/>
                    </a:cubicBezTo>
                    <a:lnTo>
                      <a:pt x="245" y="11023"/>
                    </a:lnTo>
                    <a:cubicBezTo>
                      <a:pt x="1" y="11775"/>
                      <a:pt x="546" y="12546"/>
                      <a:pt x="1335" y="12546"/>
                    </a:cubicBezTo>
                    <a:cubicBezTo>
                      <a:pt x="1843" y="12546"/>
                      <a:pt x="2275" y="12226"/>
                      <a:pt x="2425" y="11756"/>
                    </a:cubicBezTo>
                    <a:lnTo>
                      <a:pt x="5790" y="1550"/>
                    </a:lnTo>
                    <a:cubicBezTo>
                      <a:pt x="6125" y="637"/>
                      <a:pt x="5393" y="1"/>
                      <a:pt x="4676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55"/>
              <p:cNvSpPr/>
              <p:nvPr/>
            </p:nvSpPr>
            <p:spPr>
              <a:xfrm>
                <a:off x="-2292288" y="1925362"/>
                <a:ext cx="296317" cy="422004"/>
              </a:xfrm>
              <a:custGeom>
                <a:rect b="b" l="l" r="r" t="t"/>
                <a:pathLst>
                  <a:path extrusionOk="0" h="6216" w="4399">
                    <a:moveTo>
                      <a:pt x="2775" y="1"/>
                    </a:moveTo>
                    <a:cubicBezTo>
                      <a:pt x="2152" y="1"/>
                      <a:pt x="1574" y="403"/>
                      <a:pt x="1391" y="1028"/>
                    </a:cubicBezTo>
                    <a:lnTo>
                      <a:pt x="0" y="5332"/>
                    </a:lnTo>
                    <a:lnTo>
                      <a:pt x="2707" y="6215"/>
                    </a:lnTo>
                    <a:lnTo>
                      <a:pt x="4117" y="1911"/>
                    </a:lnTo>
                    <a:cubicBezTo>
                      <a:pt x="4398" y="1141"/>
                      <a:pt x="3985" y="314"/>
                      <a:pt x="3214" y="69"/>
                    </a:cubicBezTo>
                    <a:cubicBezTo>
                      <a:pt x="3068" y="23"/>
                      <a:pt x="2920" y="1"/>
                      <a:pt x="27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55"/>
              <p:cNvSpPr/>
              <p:nvPr/>
            </p:nvSpPr>
            <p:spPr>
              <a:xfrm>
                <a:off x="-1104079" y="3169573"/>
                <a:ext cx="121720" cy="211342"/>
              </a:xfrm>
              <a:custGeom>
                <a:rect b="b" l="l" r="r" t="t"/>
                <a:pathLst>
                  <a:path extrusionOk="0" h="3113" w="1807">
                    <a:moveTo>
                      <a:pt x="665" y="0"/>
                    </a:moveTo>
                    <a:cubicBezTo>
                      <a:pt x="328" y="0"/>
                      <a:pt x="1" y="396"/>
                      <a:pt x="272" y="763"/>
                    </a:cubicBezTo>
                    <a:cubicBezTo>
                      <a:pt x="366" y="914"/>
                      <a:pt x="498" y="1102"/>
                      <a:pt x="611" y="1289"/>
                    </a:cubicBezTo>
                    <a:cubicBezTo>
                      <a:pt x="723" y="1477"/>
                      <a:pt x="817" y="1665"/>
                      <a:pt x="930" y="1853"/>
                    </a:cubicBezTo>
                    <a:cubicBezTo>
                      <a:pt x="1118" y="2229"/>
                      <a:pt x="1325" y="2624"/>
                      <a:pt x="1513" y="3019"/>
                    </a:cubicBezTo>
                    <a:cubicBezTo>
                      <a:pt x="1542" y="3084"/>
                      <a:pt x="1593" y="3113"/>
                      <a:pt x="1645" y="3113"/>
                    </a:cubicBezTo>
                    <a:cubicBezTo>
                      <a:pt x="1726" y="3113"/>
                      <a:pt x="1806" y="3040"/>
                      <a:pt x="1795" y="2925"/>
                    </a:cubicBezTo>
                    <a:cubicBezTo>
                      <a:pt x="1701" y="2492"/>
                      <a:pt x="1607" y="2060"/>
                      <a:pt x="1494" y="1628"/>
                    </a:cubicBezTo>
                    <a:cubicBezTo>
                      <a:pt x="1438" y="1402"/>
                      <a:pt x="1400" y="1196"/>
                      <a:pt x="1325" y="970"/>
                    </a:cubicBezTo>
                    <a:cubicBezTo>
                      <a:pt x="1250" y="744"/>
                      <a:pt x="1175" y="538"/>
                      <a:pt x="1081" y="312"/>
                    </a:cubicBezTo>
                    <a:cubicBezTo>
                      <a:pt x="1081" y="275"/>
                      <a:pt x="1062" y="237"/>
                      <a:pt x="1024" y="199"/>
                    </a:cubicBezTo>
                    <a:cubicBezTo>
                      <a:pt x="925" y="59"/>
                      <a:pt x="794" y="0"/>
                      <a:pt x="665" y="0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55"/>
              <p:cNvSpPr/>
              <p:nvPr/>
            </p:nvSpPr>
            <p:spPr>
              <a:xfrm>
                <a:off x="-1061171" y="3077108"/>
                <a:ext cx="178032" cy="201837"/>
              </a:xfrm>
              <a:custGeom>
                <a:rect b="b" l="l" r="r" t="t"/>
                <a:pathLst>
                  <a:path extrusionOk="0" h="2973" w="2643">
                    <a:moveTo>
                      <a:pt x="677" y="0"/>
                    </a:moveTo>
                    <a:cubicBezTo>
                      <a:pt x="317" y="0"/>
                      <a:pt x="1" y="465"/>
                      <a:pt x="331" y="810"/>
                    </a:cubicBezTo>
                    <a:lnTo>
                      <a:pt x="2361" y="2933"/>
                    </a:lnTo>
                    <a:cubicBezTo>
                      <a:pt x="2384" y="2957"/>
                      <a:pt x="2429" y="2973"/>
                      <a:pt x="2473" y="2973"/>
                    </a:cubicBezTo>
                    <a:cubicBezTo>
                      <a:pt x="2500" y="2973"/>
                      <a:pt x="2527" y="2967"/>
                      <a:pt x="2549" y="2952"/>
                    </a:cubicBezTo>
                    <a:cubicBezTo>
                      <a:pt x="2624" y="2896"/>
                      <a:pt x="2643" y="2802"/>
                      <a:pt x="2605" y="2745"/>
                    </a:cubicBezTo>
                    <a:lnTo>
                      <a:pt x="1064" y="227"/>
                    </a:lnTo>
                    <a:cubicBezTo>
                      <a:pt x="1045" y="189"/>
                      <a:pt x="1026" y="171"/>
                      <a:pt x="1007" y="152"/>
                    </a:cubicBezTo>
                    <a:cubicBezTo>
                      <a:pt x="905" y="45"/>
                      <a:pt x="789" y="0"/>
                      <a:pt x="677" y="0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55"/>
              <p:cNvSpPr/>
              <p:nvPr/>
            </p:nvSpPr>
            <p:spPr>
              <a:xfrm>
                <a:off x="-1043456" y="3147373"/>
                <a:ext cx="147653" cy="183914"/>
              </a:xfrm>
              <a:custGeom>
                <a:rect b="b" l="l" r="r" t="t"/>
                <a:pathLst>
                  <a:path extrusionOk="0" h="2709" w="2192">
                    <a:moveTo>
                      <a:pt x="654" y="1"/>
                    </a:moveTo>
                    <a:cubicBezTo>
                      <a:pt x="320" y="1"/>
                      <a:pt x="1" y="376"/>
                      <a:pt x="256" y="752"/>
                    </a:cubicBezTo>
                    <a:cubicBezTo>
                      <a:pt x="387" y="940"/>
                      <a:pt x="519" y="1109"/>
                      <a:pt x="650" y="1259"/>
                    </a:cubicBezTo>
                    <a:cubicBezTo>
                      <a:pt x="782" y="1429"/>
                      <a:pt x="932" y="1579"/>
                      <a:pt x="1064" y="1729"/>
                    </a:cubicBezTo>
                    <a:cubicBezTo>
                      <a:pt x="1346" y="2049"/>
                      <a:pt x="1609" y="2368"/>
                      <a:pt x="1891" y="2669"/>
                    </a:cubicBezTo>
                    <a:cubicBezTo>
                      <a:pt x="1926" y="2692"/>
                      <a:pt x="1968" y="2708"/>
                      <a:pt x="2008" y="2708"/>
                    </a:cubicBezTo>
                    <a:cubicBezTo>
                      <a:pt x="2033" y="2708"/>
                      <a:pt x="2057" y="2702"/>
                      <a:pt x="2079" y="2688"/>
                    </a:cubicBezTo>
                    <a:cubicBezTo>
                      <a:pt x="2154" y="2650"/>
                      <a:pt x="2192" y="2556"/>
                      <a:pt x="2154" y="2481"/>
                    </a:cubicBezTo>
                    <a:cubicBezTo>
                      <a:pt x="1947" y="2124"/>
                      <a:pt x="1759" y="1767"/>
                      <a:pt x="1571" y="1391"/>
                    </a:cubicBezTo>
                    <a:cubicBezTo>
                      <a:pt x="1477" y="1203"/>
                      <a:pt x="1402" y="1034"/>
                      <a:pt x="1308" y="846"/>
                    </a:cubicBezTo>
                    <a:cubicBezTo>
                      <a:pt x="1214" y="658"/>
                      <a:pt x="1139" y="470"/>
                      <a:pt x="1083" y="301"/>
                    </a:cubicBezTo>
                    <a:cubicBezTo>
                      <a:pt x="1064" y="282"/>
                      <a:pt x="1045" y="244"/>
                      <a:pt x="1026" y="207"/>
                    </a:cubicBezTo>
                    <a:cubicBezTo>
                      <a:pt x="924" y="61"/>
                      <a:pt x="788" y="1"/>
                      <a:pt x="654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55"/>
              <p:cNvSpPr/>
              <p:nvPr/>
            </p:nvSpPr>
            <p:spPr>
              <a:xfrm>
                <a:off x="-1040357" y="3201888"/>
                <a:ext cx="102791" cy="174409"/>
              </a:xfrm>
              <a:custGeom>
                <a:rect b="b" l="l" r="r" t="t"/>
                <a:pathLst>
                  <a:path extrusionOk="0" h="2569" w="1526">
                    <a:moveTo>
                      <a:pt x="618" y="1"/>
                    </a:moveTo>
                    <a:cubicBezTo>
                      <a:pt x="310" y="1"/>
                      <a:pt x="0" y="301"/>
                      <a:pt x="172" y="682"/>
                    </a:cubicBezTo>
                    <a:cubicBezTo>
                      <a:pt x="247" y="870"/>
                      <a:pt x="341" y="1020"/>
                      <a:pt x="416" y="1171"/>
                    </a:cubicBezTo>
                    <a:cubicBezTo>
                      <a:pt x="510" y="1321"/>
                      <a:pt x="586" y="1471"/>
                      <a:pt x="680" y="1622"/>
                    </a:cubicBezTo>
                    <a:cubicBezTo>
                      <a:pt x="849" y="1922"/>
                      <a:pt x="1037" y="2204"/>
                      <a:pt x="1225" y="2505"/>
                    </a:cubicBezTo>
                    <a:cubicBezTo>
                      <a:pt x="1253" y="2547"/>
                      <a:pt x="1302" y="2569"/>
                      <a:pt x="1349" y="2569"/>
                    </a:cubicBezTo>
                    <a:cubicBezTo>
                      <a:pt x="1364" y="2569"/>
                      <a:pt x="1380" y="2566"/>
                      <a:pt x="1394" y="2561"/>
                    </a:cubicBezTo>
                    <a:cubicBezTo>
                      <a:pt x="1469" y="2543"/>
                      <a:pt x="1525" y="2467"/>
                      <a:pt x="1507" y="2374"/>
                    </a:cubicBezTo>
                    <a:cubicBezTo>
                      <a:pt x="1431" y="2054"/>
                      <a:pt x="1337" y="1716"/>
                      <a:pt x="1262" y="1396"/>
                    </a:cubicBezTo>
                    <a:cubicBezTo>
                      <a:pt x="1225" y="1227"/>
                      <a:pt x="1187" y="1058"/>
                      <a:pt x="1168" y="907"/>
                    </a:cubicBezTo>
                    <a:cubicBezTo>
                      <a:pt x="1131" y="738"/>
                      <a:pt x="1093" y="569"/>
                      <a:pt x="1074" y="438"/>
                    </a:cubicBezTo>
                    <a:cubicBezTo>
                      <a:pt x="1074" y="381"/>
                      <a:pt x="1056" y="325"/>
                      <a:pt x="1037" y="287"/>
                    </a:cubicBezTo>
                    <a:cubicBezTo>
                      <a:pt x="946" y="85"/>
                      <a:pt x="782" y="1"/>
                      <a:pt x="618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55"/>
              <p:cNvSpPr/>
              <p:nvPr/>
            </p:nvSpPr>
            <p:spPr>
              <a:xfrm>
                <a:off x="-1137286" y="3114039"/>
                <a:ext cx="68034" cy="236257"/>
              </a:xfrm>
              <a:custGeom>
                <a:rect b="b" l="l" r="r" t="t"/>
                <a:pathLst>
                  <a:path extrusionOk="0" h="3480" w="1010">
                    <a:moveTo>
                      <a:pt x="557" y="0"/>
                    </a:moveTo>
                    <a:cubicBezTo>
                      <a:pt x="280" y="0"/>
                      <a:pt x="1" y="222"/>
                      <a:pt x="89" y="585"/>
                    </a:cubicBezTo>
                    <a:cubicBezTo>
                      <a:pt x="145" y="792"/>
                      <a:pt x="183" y="1036"/>
                      <a:pt x="220" y="1262"/>
                    </a:cubicBezTo>
                    <a:cubicBezTo>
                      <a:pt x="277" y="1468"/>
                      <a:pt x="314" y="1713"/>
                      <a:pt x="352" y="1938"/>
                    </a:cubicBezTo>
                    <a:cubicBezTo>
                      <a:pt x="427" y="2408"/>
                      <a:pt x="483" y="2878"/>
                      <a:pt x="521" y="3348"/>
                    </a:cubicBezTo>
                    <a:cubicBezTo>
                      <a:pt x="521" y="3404"/>
                      <a:pt x="577" y="3461"/>
                      <a:pt x="653" y="3480"/>
                    </a:cubicBezTo>
                    <a:cubicBezTo>
                      <a:pt x="728" y="3480"/>
                      <a:pt x="803" y="3423"/>
                      <a:pt x="822" y="3348"/>
                    </a:cubicBezTo>
                    <a:cubicBezTo>
                      <a:pt x="897" y="2878"/>
                      <a:pt x="934" y="2389"/>
                      <a:pt x="972" y="1920"/>
                    </a:cubicBezTo>
                    <a:cubicBezTo>
                      <a:pt x="991" y="1675"/>
                      <a:pt x="1010" y="1431"/>
                      <a:pt x="1010" y="1205"/>
                    </a:cubicBezTo>
                    <a:lnTo>
                      <a:pt x="1010" y="472"/>
                    </a:lnTo>
                    <a:cubicBezTo>
                      <a:pt x="1010" y="435"/>
                      <a:pt x="1010" y="397"/>
                      <a:pt x="1010" y="360"/>
                    </a:cubicBezTo>
                    <a:cubicBezTo>
                      <a:pt x="947" y="111"/>
                      <a:pt x="753" y="0"/>
                      <a:pt x="557" y="0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55"/>
              <p:cNvSpPr/>
              <p:nvPr/>
            </p:nvSpPr>
            <p:spPr>
              <a:xfrm>
                <a:off x="-1142742" y="3071541"/>
                <a:ext cx="187463" cy="165108"/>
              </a:xfrm>
              <a:custGeom>
                <a:rect b="b" l="l" r="r" t="t"/>
                <a:pathLst>
                  <a:path extrusionOk="0" h="2432" w="2783">
                    <a:moveTo>
                      <a:pt x="1412" y="1"/>
                    </a:moveTo>
                    <a:cubicBezTo>
                      <a:pt x="1214" y="1"/>
                      <a:pt x="1012" y="51"/>
                      <a:pt x="828" y="159"/>
                    </a:cubicBezTo>
                    <a:cubicBezTo>
                      <a:pt x="226" y="459"/>
                      <a:pt x="1" y="1211"/>
                      <a:pt x="320" y="1794"/>
                    </a:cubicBezTo>
                    <a:cubicBezTo>
                      <a:pt x="539" y="2205"/>
                      <a:pt x="959" y="2432"/>
                      <a:pt x="1390" y="2432"/>
                    </a:cubicBezTo>
                    <a:cubicBezTo>
                      <a:pt x="1589" y="2432"/>
                      <a:pt x="1790" y="2383"/>
                      <a:pt x="1974" y="2282"/>
                    </a:cubicBezTo>
                    <a:cubicBezTo>
                      <a:pt x="2576" y="1982"/>
                      <a:pt x="2782" y="1230"/>
                      <a:pt x="2463" y="647"/>
                    </a:cubicBezTo>
                    <a:cubicBezTo>
                      <a:pt x="2257" y="236"/>
                      <a:pt x="1841" y="1"/>
                      <a:pt x="1412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55"/>
              <p:cNvSpPr/>
              <p:nvPr/>
            </p:nvSpPr>
            <p:spPr>
              <a:xfrm>
                <a:off x="-1283253" y="2636776"/>
                <a:ext cx="316592" cy="578287"/>
              </a:xfrm>
              <a:custGeom>
                <a:rect b="b" l="l" r="r" t="t"/>
                <a:pathLst>
                  <a:path extrusionOk="0" h="8518" w="4700">
                    <a:moveTo>
                      <a:pt x="1319" y="0"/>
                    </a:moveTo>
                    <a:cubicBezTo>
                      <a:pt x="1200" y="0"/>
                      <a:pt x="1079" y="19"/>
                      <a:pt x="959" y="59"/>
                    </a:cubicBezTo>
                    <a:cubicBezTo>
                      <a:pt x="339" y="266"/>
                      <a:pt x="0" y="943"/>
                      <a:pt x="245" y="1544"/>
                    </a:cubicBezTo>
                    <a:lnTo>
                      <a:pt x="2274" y="7728"/>
                    </a:lnTo>
                    <a:cubicBezTo>
                      <a:pt x="2425" y="8198"/>
                      <a:pt x="2876" y="8517"/>
                      <a:pt x="3365" y="8517"/>
                    </a:cubicBezTo>
                    <a:cubicBezTo>
                      <a:pt x="4154" y="8517"/>
                      <a:pt x="4699" y="7747"/>
                      <a:pt x="4455" y="6995"/>
                    </a:cubicBezTo>
                    <a:lnTo>
                      <a:pt x="2425" y="830"/>
                    </a:lnTo>
                    <a:cubicBezTo>
                      <a:pt x="2273" y="330"/>
                      <a:pt x="1816" y="0"/>
                      <a:pt x="1319" y="0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55"/>
              <p:cNvSpPr/>
              <p:nvPr/>
            </p:nvSpPr>
            <p:spPr>
              <a:xfrm>
                <a:off x="-1511397" y="1947901"/>
                <a:ext cx="408000" cy="847335"/>
              </a:xfrm>
              <a:custGeom>
                <a:rect b="b" l="l" r="r" t="t"/>
                <a:pathLst>
                  <a:path extrusionOk="0" h="12481" w="6057">
                    <a:moveTo>
                      <a:pt x="1395" y="1"/>
                    </a:moveTo>
                    <a:cubicBezTo>
                      <a:pt x="701" y="1"/>
                      <a:pt x="0" y="603"/>
                      <a:pt x="267" y="1485"/>
                    </a:cubicBezTo>
                    <a:lnTo>
                      <a:pt x="3632" y="11691"/>
                    </a:lnTo>
                    <a:cubicBezTo>
                      <a:pt x="3782" y="12161"/>
                      <a:pt x="4214" y="12481"/>
                      <a:pt x="4722" y="12481"/>
                    </a:cubicBezTo>
                    <a:cubicBezTo>
                      <a:pt x="5492" y="12481"/>
                      <a:pt x="6056" y="11710"/>
                      <a:pt x="5812" y="10958"/>
                    </a:cubicBezTo>
                    <a:lnTo>
                      <a:pt x="2447" y="771"/>
                    </a:lnTo>
                    <a:cubicBezTo>
                      <a:pt x="2253" y="232"/>
                      <a:pt x="1826" y="1"/>
                      <a:pt x="1395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55"/>
              <p:cNvSpPr/>
              <p:nvPr/>
            </p:nvSpPr>
            <p:spPr>
              <a:xfrm>
                <a:off x="-1528911" y="1927806"/>
                <a:ext cx="295104" cy="419560"/>
              </a:xfrm>
              <a:custGeom>
                <a:rect b="b" l="l" r="r" t="t"/>
                <a:pathLst>
                  <a:path extrusionOk="0" h="6180" w="4381">
                    <a:moveTo>
                      <a:pt x="1608" y="1"/>
                    </a:moveTo>
                    <a:cubicBezTo>
                      <a:pt x="1462" y="1"/>
                      <a:pt x="1313" y="23"/>
                      <a:pt x="1166" y="71"/>
                    </a:cubicBezTo>
                    <a:cubicBezTo>
                      <a:pt x="414" y="315"/>
                      <a:pt x="1" y="1123"/>
                      <a:pt x="245" y="1875"/>
                    </a:cubicBezTo>
                    <a:lnTo>
                      <a:pt x="1655" y="6179"/>
                    </a:lnTo>
                    <a:lnTo>
                      <a:pt x="4380" y="5296"/>
                    </a:lnTo>
                    <a:lnTo>
                      <a:pt x="2971" y="992"/>
                    </a:lnTo>
                    <a:cubicBezTo>
                      <a:pt x="2774" y="387"/>
                      <a:pt x="2212" y="1"/>
                      <a:pt x="16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55"/>
              <p:cNvSpPr/>
              <p:nvPr/>
            </p:nvSpPr>
            <p:spPr>
              <a:xfrm>
                <a:off x="-1671914" y="2396379"/>
                <a:ext cx="186116" cy="1113396"/>
              </a:xfrm>
              <a:custGeom>
                <a:rect b="b" l="l" r="r" t="t"/>
                <a:pathLst>
                  <a:path extrusionOk="0" h="16400" w="2763">
                    <a:moveTo>
                      <a:pt x="1384" y="1"/>
                    </a:moveTo>
                    <a:cubicBezTo>
                      <a:pt x="714" y="1"/>
                      <a:pt x="47" y="443"/>
                      <a:pt x="19" y="1326"/>
                    </a:cubicBezTo>
                    <a:lnTo>
                      <a:pt x="19" y="15028"/>
                    </a:lnTo>
                    <a:cubicBezTo>
                      <a:pt x="0" y="15780"/>
                      <a:pt x="620" y="16400"/>
                      <a:pt x="1391" y="16400"/>
                    </a:cubicBezTo>
                    <a:cubicBezTo>
                      <a:pt x="2143" y="16400"/>
                      <a:pt x="2763" y="15780"/>
                      <a:pt x="2763" y="15028"/>
                    </a:cubicBezTo>
                    <a:lnTo>
                      <a:pt x="2763" y="1326"/>
                    </a:lnTo>
                    <a:cubicBezTo>
                      <a:pt x="2725" y="443"/>
                      <a:pt x="2053" y="1"/>
                      <a:pt x="1384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55"/>
              <p:cNvSpPr/>
              <p:nvPr/>
            </p:nvSpPr>
            <p:spPr>
              <a:xfrm>
                <a:off x="-1756003" y="2486400"/>
                <a:ext cx="279881" cy="533363"/>
              </a:xfrm>
              <a:custGeom>
                <a:rect b="b" l="l" r="r" t="t"/>
                <a:pathLst>
                  <a:path extrusionOk="0" h="7444" w="4155">
                    <a:moveTo>
                      <a:pt x="1" y="0"/>
                    </a:moveTo>
                    <a:lnTo>
                      <a:pt x="1" y="7443"/>
                    </a:lnTo>
                    <a:lnTo>
                      <a:pt x="4154" y="7443"/>
                    </a:lnTo>
                    <a:lnTo>
                      <a:pt x="41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55"/>
              <p:cNvSpPr/>
              <p:nvPr/>
            </p:nvSpPr>
            <p:spPr>
              <a:xfrm>
                <a:off x="-1671914" y="4179633"/>
                <a:ext cx="319084" cy="183846"/>
              </a:xfrm>
              <a:custGeom>
                <a:rect b="b" l="l" r="r" t="t"/>
                <a:pathLst>
                  <a:path extrusionOk="0" h="2708" w="4737">
                    <a:moveTo>
                      <a:pt x="0" y="1"/>
                    </a:moveTo>
                    <a:lnTo>
                      <a:pt x="0" y="2707"/>
                    </a:lnTo>
                    <a:lnTo>
                      <a:pt x="4736" y="2707"/>
                    </a:lnTo>
                    <a:lnTo>
                      <a:pt x="2782" y="1110"/>
                    </a:lnTo>
                    <a:lnTo>
                      <a:pt x="27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55"/>
              <p:cNvSpPr/>
              <p:nvPr/>
            </p:nvSpPr>
            <p:spPr>
              <a:xfrm>
                <a:off x="-1674473" y="4325120"/>
                <a:ext cx="287492" cy="7739"/>
              </a:xfrm>
              <a:custGeom>
                <a:rect b="b" l="l" r="r" t="t"/>
                <a:pathLst>
                  <a:path extrusionOk="0" h="114" w="4268">
                    <a:moveTo>
                      <a:pt x="76" y="0"/>
                    </a:moveTo>
                    <a:cubicBezTo>
                      <a:pt x="0" y="0"/>
                      <a:pt x="0" y="113"/>
                      <a:pt x="76" y="113"/>
                    </a:cubicBezTo>
                    <a:lnTo>
                      <a:pt x="4192" y="113"/>
                    </a:lnTo>
                    <a:cubicBezTo>
                      <a:pt x="4267" y="113"/>
                      <a:pt x="4267" y="0"/>
                      <a:pt x="4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55"/>
              <p:cNvSpPr/>
              <p:nvPr/>
            </p:nvSpPr>
            <p:spPr>
              <a:xfrm>
                <a:off x="-1677033" y="4254923"/>
                <a:ext cx="72277" cy="75629"/>
              </a:xfrm>
              <a:custGeom>
                <a:rect b="b" l="l" r="r" t="t"/>
                <a:pathLst>
                  <a:path extrusionOk="0" h="1114" w="1073">
                    <a:moveTo>
                      <a:pt x="76" y="1"/>
                    </a:moveTo>
                    <a:cubicBezTo>
                      <a:pt x="1" y="1"/>
                      <a:pt x="1" y="113"/>
                      <a:pt x="76" y="113"/>
                    </a:cubicBezTo>
                    <a:cubicBezTo>
                      <a:pt x="565" y="113"/>
                      <a:pt x="941" y="564"/>
                      <a:pt x="847" y="1053"/>
                    </a:cubicBezTo>
                    <a:cubicBezTo>
                      <a:pt x="835" y="1087"/>
                      <a:pt x="871" y="1114"/>
                      <a:pt x="906" y="1114"/>
                    </a:cubicBezTo>
                    <a:cubicBezTo>
                      <a:pt x="929" y="1114"/>
                      <a:pt x="952" y="1102"/>
                      <a:pt x="959" y="1072"/>
                    </a:cubicBezTo>
                    <a:cubicBezTo>
                      <a:pt x="1072" y="527"/>
                      <a:pt x="659" y="1"/>
                      <a:pt x="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55"/>
              <p:cNvSpPr/>
              <p:nvPr/>
            </p:nvSpPr>
            <p:spPr>
              <a:xfrm>
                <a:off x="-1525071" y="4231976"/>
                <a:ext cx="44390" cy="7672"/>
              </a:xfrm>
              <a:custGeom>
                <a:rect b="b" l="l" r="r" t="t"/>
                <a:pathLst>
                  <a:path extrusionOk="0" h="113" w="659">
                    <a:moveTo>
                      <a:pt x="94" y="0"/>
                    </a:moveTo>
                    <a:cubicBezTo>
                      <a:pt x="0" y="0"/>
                      <a:pt x="0" y="113"/>
                      <a:pt x="94" y="113"/>
                    </a:cubicBezTo>
                    <a:lnTo>
                      <a:pt x="583" y="113"/>
                    </a:lnTo>
                    <a:cubicBezTo>
                      <a:pt x="658" y="113"/>
                      <a:pt x="658" y="0"/>
                      <a:pt x="5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55"/>
              <p:cNvSpPr/>
              <p:nvPr/>
            </p:nvSpPr>
            <p:spPr>
              <a:xfrm>
                <a:off x="-1525071" y="4206450"/>
                <a:ext cx="43110" cy="7739"/>
              </a:xfrm>
              <a:custGeom>
                <a:rect b="b" l="l" r="r" t="t"/>
                <a:pathLst>
                  <a:path extrusionOk="0" h="114" w="640">
                    <a:moveTo>
                      <a:pt x="94" y="0"/>
                    </a:moveTo>
                    <a:cubicBezTo>
                      <a:pt x="0" y="0"/>
                      <a:pt x="0" y="113"/>
                      <a:pt x="94" y="113"/>
                    </a:cubicBezTo>
                    <a:lnTo>
                      <a:pt x="564" y="113"/>
                    </a:lnTo>
                    <a:cubicBezTo>
                      <a:pt x="639" y="113"/>
                      <a:pt x="639" y="0"/>
                      <a:pt x="5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55"/>
              <p:cNvSpPr/>
              <p:nvPr/>
            </p:nvSpPr>
            <p:spPr>
              <a:xfrm>
                <a:off x="-2037807" y="2393257"/>
                <a:ext cx="184903" cy="1116519"/>
              </a:xfrm>
              <a:custGeom>
                <a:rect b="b" l="l" r="r" t="t"/>
                <a:pathLst>
                  <a:path extrusionOk="0" h="16446" w="2745">
                    <a:moveTo>
                      <a:pt x="1372" y="0"/>
                    </a:moveTo>
                    <a:cubicBezTo>
                      <a:pt x="620" y="0"/>
                      <a:pt x="0" y="620"/>
                      <a:pt x="0" y="1372"/>
                    </a:cubicBezTo>
                    <a:lnTo>
                      <a:pt x="0" y="15074"/>
                    </a:lnTo>
                    <a:cubicBezTo>
                      <a:pt x="0" y="15826"/>
                      <a:pt x="620" y="16446"/>
                      <a:pt x="1372" y="16446"/>
                    </a:cubicBezTo>
                    <a:cubicBezTo>
                      <a:pt x="2124" y="16446"/>
                      <a:pt x="2744" y="15826"/>
                      <a:pt x="2744" y="15074"/>
                    </a:cubicBezTo>
                    <a:lnTo>
                      <a:pt x="2744" y="1372"/>
                    </a:lnTo>
                    <a:cubicBezTo>
                      <a:pt x="2744" y="620"/>
                      <a:pt x="2124" y="0"/>
                      <a:pt x="1372" y="0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55"/>
              <p:cNvSpPr/>
              <p:nvPr/>
            </p:nvSpPr>
            <p:spPr>
              <a:xfrm>
                <a:off x="-2059544" y="2483813"/>
                <a:ext cx="278601" cy="533363"/>
              </a:xfrm>
              <a:custGeom>
                <a:rect b="b" l="l" r="r" t="t"/>
                <a:pathLst>
                  <a:path extrusionOk="0" h="7444" w="4136">
                    <a:moveTo>
                      <a:pt x="1" y="0"/>
                    </a:moveTo>
                    <a:lnTo>
                      <a:pt x="1" y="7443"/>
                    </a:lnTo>
                    <a:lnTo>
                      <a:pt x="4136" y="7443"/>
                    </a:lnTo>
                    <a:lnTo>
                      <a:pt x="41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55"/>
              <p:cNvSpPr/>
              <p:nvPr/>
            </p:nvSpPr>
            <p:spPr>
              <a:xfrm>
                <a:off x="-2170773" y="4179633"/>
                <a:ext cx="319152" cy="183846"/>
              </a:xfrm>
              <a:custGeom>
                <a:rect b="b" l="l" r="r" t="t"/>
                <a:pathLst>
                  <a:path extrusionOk="0" h="2708" w="4738">
                    <a:moveTo>
                      <a:pt x="1955" y="1"/>
                    </a:moveTo>
                    <a:lnTo>
                      <a:pt x="1955" y="1110"/>
                    </a:lnTo>
                    <a:lnTo>
                      <a:pt x="1" y="2707"/>
                    </a:lnTo>
                    <a:lnTo>
                      <a:pt x="4737" y="2707"/>
                    </a:lnTo>
                    <a:lnTo>
                      <a:pt x="47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55"/>
              <p:cNvSpPr/>
              <p:nvPr/>
            </p:nvSpPr>
            <p:spPr>
              <a:xfrm>
                <a:off x="-2135342" y="4325120"/>
                <a:ext cx="286213" cy="7739"/>
              </a:xfrm>
              <a:custGeom>
                <a:rect b="b" l="l" r="r" t="t"/>
                <a:pathLst>
                  <a:path extrusionOk="0" h="114" w="4249">
                    <a:moveTo>
                      <a:pt x="76" y="0"/>
                    </a:moveTo>
                    <a:cubicBezTo>
                      <a:pt x="1" y="0"/>
                      <a:pt x="1" y="113"/>
                      <a:pt x="76" y="113"/>
                    </a:cubicBezTo>
                    <a:lnTo>
                      <a:pt x="4174" y="113"/>
                    </a:lnTo>
                    <a:cubicBezTo>
                      <a:pt x="4249" y="113"/>
                      <a:pt x="4249" y="0"/>
                      <a:pt x="41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55"/>
              <p:cNvSpPr/>
              <p:nvPr/>
            </p:nvSpPr>
            <p:spPr>
              <a:xfrm>
                <a:off x="-1918851" y="4254923"/>
                <a:ext cx="72277" cy="76037"/>
              </a:xfrm>
              <a:custGeom>
                <a:rect b="b" l="l" r="r" t="t"/>
                <a:pathLst>
                  <a:path extrusionOk="0" h="1120" w="1073">
                    <a:moveTo>
                      <a:pt x="997" y="1"/>
                    </a:moveTo>
                    <a:cubicBezTo>
                      <a:pt x="433" y="1"/>
                      <a:pt x="1" y="527"/>
                      <a:pt x="114" y="1072"/>
                    </a:cubicBezTo>
                    <a:cubicBezTo>
                      <a:pt x="122" y="1105"/>
                      <a:pt x="148" y="1120"/>
                      <a:pt x="174" y="1120"/>
                    </a:cubicBezTo>
                    <a:cubicBezTo>
                      <a:pt x="206" y="1120"/>
                      <a:pt x="237" y="1095"/>
                      <a:pt x="227" y="1053"/>
                    </a:cubicBezTo>
                    <a:cubicBezTo>
                      <a:pt x="133" y="564"/>
                      <a:pt x="508" y="113"/>
                      <a:pt x="997" y="113"/>
                    </a:cubicBezTo>
                    <a:cubicBezTo>
                      <a:pt x="1072" y="113"/>
                      <a:pt x="1072" y="1"/>
                      <a:pt x="9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55"/>
              <p:cNvSpPr/>
              <p:nvPr/>
            </p:nvSpPr>
            <p:spPr>
              <a:xfrm>
                <a:off x="-2044138" y="4231976"/>
                <a:ext cx="44390" cy="7672"/>
              </a:xfrm>
              <a:custGeom>
                <a:rect b="b" l="l" r="r" t="t"/>
                <a:pathLst>
                  <a:path extrusionOk="0" h="113" w="659">
                    <a:moveTo>
                      <a:pt x="94" y="0"/>
                    </a:moveTo>
                    <a:cubicBezTo>
                      <a:pt x="0" y="0"/>
                      <a:pt x="0" y="113"/>
                      <a:pt x="94" y="113"/>
                    </a:cubicBezTo>
                    <a:lnTo>
                      <a:pt x="583" y="113"/>
                    </a:lnTo>
                    <a:cubicBezTo>
                      <a:pt x="658" y="113"/>
                      <a:pt x="658" y="0"/>
                      <a:pt x="5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55"/>
              <p:cNvSpPr/>
              <p:nvPr/>
            </p:nvSpPr>
            <p:spPr>
              <a:xfrm>
                <a:off x="-2041646" y="4206450"/>
                <a:ext cx="41898" cy="7739"/>
              </a:xfrm>
              <a:custGeom>
                <a:rect b="b" l="l" r="r" t="t"/>
                <a:pathLst>
                  <a:path extrusionOk="0" h="114" w="622">
                    <a:moveTo>
                      <a:pt x="95" y="0"/>
                    </a:moveTo>
                    <a:cubicBezTo>
                      <a:pt x="1" y="0"/>
                      <a:pt x="1" y="113"/>
                      <a:pt x="95" y="113"/>
                    </a:cubicBezTo>
                    <a:lnTo>
                      <a:pt x="546" y="113"/>
                    </a:lnTo>
                    <a:cubicBezTo>
                      <a:pt x="621" y="113"/>
                      <a:pt x="621" y="0"/>
                      <a:pt x="5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55"/>
              <p:cNvSpPr/>
              <p:nvPr/>
            </p:nvSpPr>
            <p:spPr>
              <a:xfrm>
                <a:off x="-2069075" y="1924950"/>
                <a:ext cx="606627" cy="862610"/>
              </a:xfrm>
              <a:custGeom>
                <a:rect b="b" l="l" r="r" t="t"/>
                <a:pathLst>
                  <a:path extrusionOk="0" h="12706" w="13064">
                    <a:moveTo>
                      <a:pt x="1655" y="0"/>
                    </a:moveTo>
                    <a:lnTo>
                      <a:pt x="1655" y="19"/>
                    </a:lnTo>
                    <a:cubicBezTo>
                      <a:pt x="734" y="19"/>
                      <a:pt x="1" y="752"/>
                      <a:pt x="1" y="1654"/>
                    </a:cubicBezTo>
                    <a:lnTo>
                      <a:pt x="1" y="6184"/>
                    </a:lnTo>
                    <a:cubicBezTo>
                      <a:pt x="1" y="9774"/>
                      <a:pt x="2933" y="12706"/>
                      <a:pt x="6523" y="12706"/>
                    </a:cubicBezTo>
                    <a:cubicBezTo>
                      <a:pt x="10132" y="12706"/>
                      <a:pt x="13064" y="9774"/>
                      <a:pt x="13064" y="6184"/>
                    </a:cubicBezTo>
                    <a:lnTo>
                      <a:pt x="13064" y="1485"/>
                    </a:lnTo>
                    <a:cubicBezTo>
                      <a:pt x="13064" y="658"/>
                      <a:pt x="12406" y="0"/>
                      <a:pt x="115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55"/>
              <p:cNvSpPr/>
              <p:nvPr/>
            </p:nvSpPr>
            <p:spPr>
              <a:xfrm>
                <a:off x="-1327575" y="2149533"/>
                <a:ext cx="7679" cy="172305"/>
              </a:xfrm>
              <a:custGeom>
                <a:rect b="b" l="l" r="r" t="t"/>
                <a:pathLst>
                  <a:path extrusionOk="0" h="2538" w="114">
                    <a:moveTo>
                      <a:pt x="57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2481"/>
                    </a:lnTo>
                    <a:cubicBezTo>
                      <a:pt x="0" y="2519"/>
                      <a:pt x="19" y="2537"/>
                      <a:pt x="57" y="2537"/>
                    </a:cubicBezTo>
                    <a:cubicBezTo>
                      <a:pt x="76" y="2537"/>
                      <a:pt x="113" y="2519"/>
                      <a:pt x="113" y="2481"/>
                    </a:cubicBezTo>
                    <a:lnTo>
                      <a:pt x="113" y="56"/>
                    </a:lnTo>
                    <a:cubicBezTo>
                      <a:pt x="113" y="19"/>
                      <a:pt x="76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55"/>
              <p:cNvSpPr/>
              <p:nvPr/>
            </p:nvSpPr>
            <p:spPr>
              <a:xfrm>
                <a:off x="-2207484" y="2149533"/>
                <a:ext cx="7679" cy="171015"/>
              </a:xfrm>
              <a:custGeom>
                <a:rect b="b" l="l" r="r" t="t"/>
                <a:pathLst>
                  <a:path extrusionOk="0" h="2519" w="114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lnTo>
                      <a:pt x="1" y="2462"/>
                    </a:lnTo>
                    <a:cubicBezTo>
                      <a:pt x="1" y="2500"/>
                      <a:pt x="19" y="2519"/>
                      <a:pt x="57" y="2519"/>
                    </a:cubicBezTo>
                    <a:cubicBezTo>
                      <a:pt x="95" y="2519"/>
                      <a:pt x="113" y="2500"/>
                      <a:pt x="113" y="2462"/>
                    </a:cubicBezTo>
                    <a:lnTo>
                      <a:pt x="113" y="56"/>
                    </a:lnTo>
                    <a:cubicBezTo>
                      <a:pt x="113" y="19"/>
                      <a:pt x="85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55"/>
              <p:cNvSpPr/>
              <p:nvPr/>
            </p:nvSpPr>
            <p:spPr>
              <a:xfrm>
                <a:off x="-1842870" y="1584217"/>
                <a:ext cx="159576" cy="430083"/>
              </a:xfrm>
              <a:custGeom>
                <a:rect b="b" l="l" r="r" t="t"/>
                <a:pathLst>
                  <a:path extrusionOk="0" h="6335" w="2369">
                    <a:moveTo>
                      <a:pt x="1185" y="1"/>
                    </a:moveTo>
                    <a:cubicBezTo>
                      <a:pt x="593" y="1"/>
                      <a:pt x="1" y="395"/>
                      <a:pt x="1" y="1185"/>
                    </a:cubicBezTo>
                    <a:lnTo>
                      <a:pt x="1" y="5151"/>
                    </a:lnTo>
                    <a:cubicBezTo>
                      <a:pt x="1" y="5809"/>
                      <a:pt x="527" y="6335"/>
                      <a:pt x="1166" y="6335"/>
                    </a:cubicBezTo>
                    <a:cubicBezTo>
                      <a:pt x="1824" y="6335"/>
                      <a:pt x="2369" y="5809"/>
                      <a:pt x="2369" y="5151"/>
                    </a:cubicBezTo>
                    <a:lnTo>
                      <a:pt x="2369" y="1185"/>
                    </a:lnTo>
                    <a:cubicBezTo>
                      <a:pt x="2369" y="395"/>
                      <a:pt x="1777" y="1"/>
                      <a:pt x="1185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55"/>
              <p:cNvSpPr/>
              <p:nvPr/>
            </p:nvSpPr>
            <p:spPr>
              <a:xfrm>
                <a:off x="-2507500" y="360509"/>
                <a:ext cx="1472490" cy="1095677"/>
              </a:xfrm>
              <a:custGeom>
                <a:rect b="b" l="l" r="r" t="t"/>
                <a:pathLst>
                  <a:path extrusionOk="0" h="16139" w="21860">
                    <a:moveTo>
                      <a:pt x="7784" y="1"/>
                    </a:moveTo>
                    <a:cubicBezTo>
                      <a:pt x="3477" y="1"/>
                      <a:pt x="0" y="3508"/>
                      <a:pt x="19" y="7801"/>
                    </a:cubicBezTo>
                    <a:lnTo>
                      <a:pt x="19" y="13214"/>
                    </a:lnTo>
                    <a:cubicBezTo>
                      <a:pt x="19" y="15604"/>
                      <a:pt x="1082" y="16139"/>
                      <a:pt x="2763" y="16139"/>
                    </a:cubicBezTo>
                    <a:cubicBezTo>
                      <a:pt x="4122" y="16139"/>
                      <a:pt x="5886" y="15789"/>
                      <a:pt x="7819" y="15789"/>
                    </a:cubicBezTo>
                    <a:lnTo>
                      <a:pt x="14059" y="15789"/>
                    </a:lnTo>
                    <a:cubicBezTo>
                      <a:pt x="15979" y="15789"/>
                      <a:pt x="17738" y="16137"/>
                      <a:pt x="19098" y="16137"/>
                    </a:cubicBezTo>
                    <a:cubicBezTo>
                      <a:pt x="20786" y="16137"/>
                      <a:pt x="21859" y="15600"/>
                      <a:pt x="21859" y="13195"/>
                    </a:cubicBezTo>
                    <a:lnTo>
                      <a:pt x="21859" y="7801"/>
                    </a:lnTo>
                    <a:cubicBezTo>
                      <a:pt x="21859" y="3478"/>
                      <a:pt x="18363" y="1"/>
                      <a:pt x="14059" y="1"/>
                    </a:cubicBezTo>
                    <a:lnTo>
                      <a:pt x="7819" y="1"/>
                    </a:lnTo>
                    <a:cubicBezTo>
                      <a:pt x="7807" y="1"/>
                      <a:pt x="7796" y="1"/>
                      <a:pt x="77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55"/>
              <p:cNvSpPr/>
              <p:nvPr/>
            </p:nvSpPr>
            <p:spPr>
              <a:xfrm>
                <a:off x="-2422695" y="632338"/>
                <a:ext cx="1310421" cy="1239060"/>
              </a:xfrm>
              <a:custGeom>
                <a:rect b="b" l="l" r="r" t="t"/>
                <a:pathLst>
                  <a:path extrusionOk="0" h="18251" w="19454">
                    <a:moveTo>
                      <a:pt x="5432" y="0"/>
                    </a:moveTo>
                    <a:cubicBezTo>
                      <a:pt x="2425" y="0"/>
                      <a:pt x="0" y="2425"/>
                      <a:pt x="0" y="5432"/>
                    </a:cubicBezTo>
                    <a:lnTo>
                      <a:pt x="0" y="12800"/>
                    </a:lnTo>
                    <a:cubicBezTo>
                      <a:pt x="0" y="15826"/>
                      <a:pt x="2425" y="18251"/>
                      <a:pt x="5432" y="18251"/>
                    </a:cubicBezTo>
                    <a:lnTo>
                      <a:pt x="14022" y="18251"/>
                    </a:lnTo>
                    <a:cubicBezTo>
                      <a:pt x="17029" y="18251"/>
                      <a:pt x="19454" y="15826"/>
                      <a:pt x="19454" y="12800"/>
                    </a:cubicBezTo>
                    <a:lnTo>
                      <a:pt x="19454" y="5432"/>
                    </a:lnTo>
                    <a:cubicBezTo>
                      <a:pt x="19454" y="2425"/>
                      <a:pt x="17029" y="0"/>
                      <a:pt x="14022" y="0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56" name="Google Shape;1356;p55"/>
              <p:cNvSpPr/>
              <p:nvPr/>
            </p:nvSpPr>
            <p:spPr>
              <a:xfrm>
                <a:off x="-2572097" y="1192155"/>
                <a:ext cx="305208" cy="280521"/>
              </a:xfrm>
              <a:custGeom>
                <a:rect b="b" l="l" r="r" t="t"/>
                <a:pathLst>
                  <a:path extrusionOk="0" h="4132" w="4531">
                    <a:moveTo>
                      <a:pt x="2265" y="1"/>
                    </a:moveTo>
                    <a:cubicBezTo>
                      <a:pt x="1739" y="1"/>
                      <a:pt x="1213" y="203"/>
                      <a:pt x="809" y="607"/>
                    </a:cubicBezTo>
                    <a:cubicBezTo>
                      <a:pt x="1" y="1415"/>
                      <a:pt x="1" y="2731"/>
                      <a:pt x="809" y="3539"/>
                    </a:cubicBezTo>
                    <a:cubicBezTo>
                      <a:pt x="1213" y="3934"/>
                      <a:pt x="1739" y="4131"/>
                      <a:pt x="2265" y="4131"/>
                    </a:cubicBezTo>
                    <a:cubicBezTo>
                      <a:pt x="2792" y="4131"/>
                      <a:pt x="3318" y="3934"/>
                      <a:pt x="3722" y="3539"/>
                    </a:cubicBezTo>
                    <a:cubicBezTo>
                      <a:pt x="4530" y="2731"/>
                      <a:pt x="4530" y="1415"/>
                      <a:pt x="3722" y="607"/>
                    </a:cubicBezTo>
                    <a:cubicBezTo>
                      <a:pt x="3318" y="203"/>
                      <a:pt x="2792" y="1"/>
                      <a:pt x="2265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55"/>
              <p:cNvSpPr/>
              <p:nvPr/>
            </p:nvSpPr>
            <p:spPr>
              <a:xfrm>
                <a:off x="-1265538" y="1192563"/>
                <a:ext cx="306421" cy="280725"/>
              </a:xfrm>
              <a:custGeom>
                <a:rect b="b" l="l" r="r" t="t"/>
                <a:pathLst>
                  <a:path extrusionOk="0" h="4135" w="4549">
                    <a:moveTo>
                      <a:pt x="2290" y="0"/>
                    </a:moveTo>
                    <a:cubicBezTo>
                      <a:pt x="1354" y="0"/>
                      <a:pt x="505" y="647"/>
                      <a:pt x="264" y="1597"/>
                    </a:cubicBezTo>
                    <a:cubicBezTo>
                      <a:pt x="0" y="2706"/>
                      <a:pt x="696" y="3815"/>
                      <a:pt x="1805" y="4078"/>
                    </a:cubicBezTo>
                    <a:cubicBezTo>
                      <a:pt x="1966" y="4116"/>
                      <a:pt x="2128" y="4135"/>
                      <a:pt x="2287" y="4135"/>
                    </a:cubicBezTo>
                    <a:cubicBezTo>
                      <a:pt x="3219" y="4135"/>
                      <a:pt x="4061" y="3503"/>
                      <a:pt x="4286" y="2556"/>
                    </a:cubicBezTo>
                    <a:cubicBezTo>
                      <a:pt x="4549" y="1447"/>
                      <a:pt x="3872" y="338"/>
                      <a:pt x="2763" y="56"/>
                    </a:cubicBezTo>
                    <a:cubicBezTo>
                      <a:pt x="2605" y="18"/>
                      <a:pt x="2446" y="0"/>
                      <a:pt x="2290" y="0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55"/>
              <p:cNvSpPr/>
              <p:nvPr/>
            </p:nvSpPr>
            <p:spPr>
              <a:xfrm>
                <a:off x="-1126307" y="1257601"/>
                <a:ext cx="89993" cy="151870"/>
              </a:xfrm>
              <a:custGeom>
                <a:rect b="b" l="l" r="r" t="t"/>
                <a:pathLst>
                  <a:path extrusionOk="0" h="2237" w="1336">
                    <a:moveTo>
                      <a:pt x="226" y="0"/>
                    </a:moveTo>
                    <a:cubicBezTo>
                      <a:pt x="1" y="38"/>
                      <a:pt x="1" y="338"/>
                      <a:pt x="226" y="376"/>
                    </a:cubicBezTo>
                    <a:cubicBezTo>
                      <a:pt x="1223" y="376"/>
                      <a:pt x="1223" y="1861"/>
                      <a:pt x="226" y="1861"/>
                    </a:cubicBezTo>
                    <a:cubicBezTo>
                      <a:pt x="114" y="1861"/>
                      <a:pt x="38" y="1955"/>
                      <a:pt x="38" y="2049"/>
                    </a:cubicBezTo>
                    <a:cubicBezTo>
                      <a:pt x="38" y="2143"/>
                      <a:pt x="114" y="2237"/>
                      <a:pt x="208" y="2237"/>
                    </a:cubicBezTo>
                    <a:lnTo>
                      <a:pt x="226" y="2237"/>
                    </a:lnTo>
                    <a:cubicBezTo>
                      <a:pt x="828" y="2237"/>
                      <a:pt x="1335" y="1729"/>
                      <a:pt x="1335" y="1128"/>
                    </a:cubicBezTo>
                    <a:cubicBezTo>
                      <a:pt x="1335" y="508"/>
                      <a:pt x="828" y="0"/>
                      <a:pt x="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55"/>
              <p:cNvSpPr/>
              <p:nvPr/>
            </p:nvSpPr>
            <p:spPr>
              <a:xfrm>
                <a:off x="-1123747" y="1320127"/>
                <a:ext cx="70930" cy="89343"/>
              </a:xfrm>
              <a:custGeom>
                <a:rect b="b" l="l" r="r" t="t"/>
                <a:pathLst>
                  <a:path extrusionOk="0" h="1316" w="1053">
                    <a:moveTo>
                      <a:pt x="188" y="0"/>
                    </a:moveTo>
                    <a:cubicBezTo>
                      <a:pt x="76" y="0"/>
                      <a:pt x="0" y="94"/>
                      <a:pt x="0" y="188"/>
                    </a:cubicBezTo>
                    <a:cubicBezTo>
                      <a:pt x="0" y="301"/>
                      <a:pt x="76" y="376"/>
                      <a:pt x="188" y="376"/>
                    </a:cubicBezTo>
                    <a:cubicBezTo>
                      <a:pt x="564" y="376"/>
                      <a:pt x="564" y="940"/>
                      <a:pt x="188" y="940"/>
                    </a:cubicBezTo>
                    <a:cubicBezTo>
                      <a:pt x="76" y="940"/>
                      <a:pt x="0" y="1034"/>
                      <a:pt x="0" y="1128"/>
                    </a:cubicBezTo>
                    <a:cubicBezTo>
                      <a:pt x="0" y="1222"/>
                      <a:pt x="76" y="1316"/>
                      <a:pt x="170" y="1316"/>
                    </a:cubicBezTo>
                    <a:lnTo>
                      <a:pt x="188" y="1297"/>
                    </a:lnTo>
                    <a:cubicBezTo>
                      <a:pt x="1053" y="1297"/>
                      <a:pt x="1053" y="0"/>
                      <a:pt x="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55"/>
              <p:cNvSpPr/>
              <p:nvPr/>
            </p:nvSpPr>
            <p:spPr>
              <a:xfrm>
                <a:off x="-2517671" y="1257533"/>
                <a:ext cx="117408" cy="151938"/>
              </a:xfrm>
              <a:custGeom>
                <a:rect b="b" l="l" r="r" t="t"/>
                <a:pathLst>
                  <a:path extrusionOk="0" h="2238" w="1743">
                    <a:moveTo>
                      <a:pt x="1503" y="0"/>
                    </a:moveTo>
                    <a:cubicBezTo>
                      <a:pt x="1497" y="0"/>
                      <a:pt x="1491" y="1"/>
                      <a:pt x="1486" y="1"/>
                    </a:cubicBezTo>
                    <a:cubicBezTo>
                      <a:pt x="1" y="1"/>
                      <a:pt x="1" y="2238"/>
                      <a:pt x="1486" y="2238"/>
                    </a:cubicBezTo>
                    <a:cubicBezTo>
                      <a:pt x="1580" y="2238"/>
                      <a:pt x="1674" y="2144"/>
                      <a:pt x="1674" y="2050"/>
                    </a:cubicBezTo>
                    <a:cubicBezTo>
                      <a:pt x="1674" y="1956"/>
                      <a:pt x="1580" y="1862"/>
                      <a:pt x="1486" y="1862"/>
                    </a:cubicBezTo>
                    <a:cubicBezTo>
                      <a:pt x="471" y="1862"/>
                      <a:pt x="471" y="377"/>
                      <a:pt x="1486" y="377"/>
                    </a:cubicBezTo>
                    <a:cubicBezTo>
                      <a:pt x="1491" y="377"/>
                      <a:pt x="1497" y="378"/>
                      <a:pt x="1503" y="378"/>
                    </a:cubicBezTo>
                    <a:cubicBezTo>
                      <a:pt x="1743" y="378"/>
                      <a:pt x="1743" y="0"/>
                      <a:pt x="15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55"/>
              <p:cNvSpPr/>
              <p:nvPr/>
            </p:nvSpPr>
            <p:spPr>
              <a:xfrm>
                <a:off x="-2475909" y="1321349"/>
                <a:ext cx="70997" cy="88121"/>
              </a:xfrm>
              <a:custGeom>
                <a:rect b="b" l="l" r="r" t="t"/>
                <a:pathLst>
                  <a:path extrusionOk="0" h="1298" w="1054">
                    <a:moveTo>
                      <a:pt x="866" y="1"/>
                    </a:moveTo>
                    <a:cubicBezTo>
                      <a:pt x="1" y="1"/>
                      <a:pt x="1" y="1298"/>
                      <a:pt x="866" y="1298"/>
                    </a:cubicBezTo>
                    <a:cubicBezTo>
                      <a:pt x="960" y="1298"/>
                      <a:pt x="1054" y="1204"/>
                      <a:pt x="1054" y="1110"/>
                    </a:cubicBezTo>
                    <a:cubicBezTo>
                      <a:pt x="1054" y="997"/>
                      <a:pt x="960" y="922"/>
                      <a:pt x="866" y="922"/>
                    </a:cubicBezTo>
                    <a:cubicBezTo>
                      <a:pt x="490" y="922"/>
                      <a:pt x="490" y="358"/>
                      <a:pt x="866" y="358"/>
                    </a:cubicBezTo>
                    <a:cubicBezTo>
                      <a:pt x="960" y="358"/>
                      <a:pt x="1054" y="264"/>
                      <a:pt x="1054" y="170"/>
                    </a:cubicBezTo>
                    <a:cubicBezTo>
                      <a:pt x="1035" y="76"/>
                      <a:pt x="960" y="1"/>
                      <a:pt x="866" y="1"/>
                    </a:cubicBezTo>
                    <a:close/>
                  </a:path>
                </a:pathLst>
              </a:custGeom>
              <a:solidFill>
                <a:srgbClr val="1826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55"/>
              <p:cNvSpPr/>
              <p:nvPr/>
            </p:nvSpPr>
            <p:spPr>
              <a:xfrm>
                <a:off x="-2488505" y="442180"/>
                <a:ext cx="1402839" cy="606190"/>
              </a:xfrm>
              <a:custGeom>
                <a:rect b="b" l="l" r="r" t="t"/>
                <a:pathLst>
                  <a:path extrusionOk="0" h="8929" w="20826">
                    <a:moveTo>
                      <a:pt x="12386" y="1"/>
                    </a:moveTo>
                    <a:cubicBezTo>
                      <a:pt x="4906" y="1"/>
                      <a:pt x="3120" y="1298"/>
                      <a:pt x="3120" y="1298"/>
                    </a:cubicBezTo>
                    <a:cubicBezTo>
                      <a:pt x="3252" y="1580"/>
                      <a:pt x="3383" y="1862"/>
                      <a:pt x="3552" y="2125"/>
                    </a:cubicBezTo>
                    <a:cubicBezTo>
                      <a:pt x="0" y="4906"/>
                      <a:pt x="357" y="8459"/>
                      <a:pt x="357" y="8459"/>
                    </a:cubicBezTo>
                    <a:cubicBezTo>
                      <a:pt x="2669" y="8045"/>
                      <a:pt x="3891" y="5358"/>
                      <a:pt x="4455" y="3384"/>
                    </a:cubicBezTo>
                    <a:cubicBezTo>
                      <a:pt x="5827" y="5000"/>
                      <a:pt x="8383" y="6993"/>
                      <a:pt x="12706" y="6993"/>
                    </a:cubicBezTo>
                    <a:cubicBezTo>
                      <a:pt x="20017" y="6993"/>
                      <a:pt x="20825" y="8929"/>
                      <a:pt x="20825" y="8929"/>
                    </a:cubicBezTo>
                    <a:cubicBezTo>
                      <a:pt x="20825" y="8929"/>
                      <a:pt x="19848" y="1"/>
                      <a:pt x="123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63" name="Google Shape;1363;p55"/>
              <p:cNvGrpSpPr/>
              <p:nvPr/>
            </p:nvGrpSpPr>
            <p:grpSpPr>
              <a:xfrm>
                <a:off x="-2095232" y="1058296"/>
                <a:ext cx="715451" cy="439292"/>
                <a:chOff x="2858996" y="3242688"/>
                <a:chExt cx="303865" cy="185277"/>
              </a:xfrm>
            </p:grpSpPr>
            <p:sp>
              <p:nvSpPr>
                <p:cNvPr id="1364" name="Google Shape;1364;p55"/>
                <p:cNvSpPr/>
                <p:nvPr/>
              </p:nvSpPr>
              <p:spPr>
                <a:xfrm>
                  <a:off x="2990855" y="3403714"/>
                  <a:ext cx="33145" cy="24251"/>
                </a:xfrm>
                <a:custGeom>
                  <a:rect b="b" l="l" r="r" t="t"/>
                  <a:pathLst>
                    <a:path extrusionOk="0" h="848" w="1159">
                      <a:moveTo>
                        <a:pt x="992" y="0"/>
                      </a:moveTo>
                      <a:cubicBezTo>
                        <a:pt x="939" y="0"/>
                        <a:pt x="887" y="29"/>
                        <a:pt x="865" y="96"/>
                      </a:cubicBezTo>
                      <a:cubicBezTo>
                        <a:pt x="793" y="383"/>
                        <a:pt x="516" y="567"/>
                        <a:pt x="230" y="567"/>
                      </a:cubicBezTo>
                      <a:cubicBezTo>
                        <a:pt x="216" y="567"/>
                        <a:pt x="202" y="566"/>
                        <a:pt x="188" y="566"/>
                      </a:cubicBezTo>
                      <a:cubicBezTo>
                        <a:pt x="182" y="565"/>
                        <a:pt x="177" y="565"/>
                        <a:pt x="171" y="565"/>
                      </a:cubicBezTo>
                      <a:cubicBezTo>
                        <a:pt x="1" y="565"/>
                        <a:pt x="7" y="829"/>
                        <a:pt x="188" y="847"/>
                      </a:cubicBezTo>
                      <a:lnTo>
                        <a:pt x="188" y="829"/>
                      </a:lnTo>
                      <a:cubicBezTo>
                        <a:pt x="214" y="831"/>
                        <a:pt x="240" y="832"/>
                        <a:pt x="266" y="832"/>
                      </a:cubicBezTo>
                      <a:cubicBezTo>
                        <a:pt x="667" y="832"/>
                        <a:pt x="1023" y="560"/>
                        <a:pt x="1147" y="171"/>
                      </a:cubicBezTo>
                      <a:cubicBezTo>
                        <a:pt x="1158" y="68"/>
                        <a:pt x="1073" y="0"/>
                        <a:pt x="99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5" name="Google Shape;1365;p55"/>
                <p:cNvSpPr/>
                <p:nvPr/>
              </p:nvSpPr>
              <p:spPr>
                <a:xfrm>
                  <a:off x="3066264" y="3242688"/>
                  <a:ext cx="64316" cy="29141"/>
                </a:xfrm>
                <a:custGeom>
                  <a:rect b="b" l="l" r="r" t="t"/>
                  <a:pathLst>
                    <a:path extrusionOk="0" h="1019" w="2249">
                      <a:moveTo>
                        <a:pt x="1112" y="0"/>
                      </a:moveTo>
                      <a:cubicBezTo>
                        <a:pt x="745" y="0"/>
                        <a:pt x="379" y="170"/>
                        <a:pt x="145" y="520"/>
                      </a:cubicBezTo>
                      <a:cubicBezTo>
                        <a:pt x="1" y="730"/>
                        <a:pt x="195" y="931"/>
                        <a:pt x="390" y="931"/>
                      </a:cubicBezTo>
                      <a:cubicBezTo>
                        <a:pt x="474" y="931"/>
                        <a:pt x="558" y="893"/>
                        <a:pt x="615" y="802"/>
                      </a:cubicBezTo>
                      <a:cubicBezTo>
                        <a:pt x="737" y="628"/>
                        <a:pt x="924" y="542"/>
                        <a:pt x="1110" y="542"/>
                      </a:cubicBezTo>
                      <a:cubicBezTo>
                        <a:pt x="1325" y="542"/>
                        <a:pt x="1538" y="656"/>
                        <a:pt x="1649" y="877"/>
                      </a:cubicBezTo>
                      <a:cubicBezTo>
                        <a:pt x="1701" y="977"/>
                        <a:pt x="1785" y="1018"/>
                        <a:pt x="1869" y="1018"/>
                      </a:cubicBezTo>
                      <a:cubicBezTo>
                        <a:pt x="2057" y="1018"/>
                        <a:pt x="2248" y="816"/>
                        <a:pt x="2119" y="596"/>
                      </a:cubicBezTo>
                      <a:lnTo>
                        <a:pt x="2138" y="596"/>
                      </a:lnTo>
                      <a:cubicBezTo>
                        <a:pt x="1912" y="203"/>
                        <a:pt x="1512" y="0"/>
                        <a:pt x="11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6" name="Google Shape;1366;p55"/>
                <p:cNvSpPr/>
                <p:nvPr/>
              </p:nvSpPr>
              <p:spPr>
                <a:xfrm>
                  <a:off x="2972896" y="3309546"/>
                  <a:ext cx="44326" cy="79530"/>
                </a:xfrm>
                <a:custGeom>
                  <a:rect b="b" l="l" r="r" t="t"/>
                  <a:pathLst>
                    <a:path extrusionOk="0" h="2781" w="1550">
                      <a:moveTo>
                        <a:pt x="1049" y="1"/>
                      </a:moveTo>
                      <a:cubicBezTo>
                        <a:pt x="967" y="1"/>
                        <a:pt x="892" y="52"/>
                        <a:pt x="910" y="156"/>
                      </a:cubicBezTo>
                      <a:lnTo>
                        <a:pt x="1004" y="1227"/>
                      </a:lnTo>
                      <a:cubicBezTo>
                        <a:pt x="1036" y="1495"/>
                        <a:pt x="1081" y="2476"/>
                        <a:pt x="640" y="2476"/>
                      </a:cubicBezTo>
                      <a:cubicBezTo>
                        <a:pt x="555" y="2476"/>
                        <a:pt x="452" y="2440"/>
                        <a:pt x="328" y="2355"/>
                      </a:cubicBezTo>
                      <a:cubicBezTo>
                        <a:pt x="298" y="2337"/>
                        <a:pt x="268" y="2329"/>
                        <a:pt x="240" y="2329"/>
                      </a:cubicBezTo>
                      <a:cubicBezTo>
                        <a:pt x="95" y="2329"/>
                        <a:pt x="1" y="2545"/>
                        <a:pt x="159" y="2656"/>
                      </a:cubicBezTo>
                      <a:cubicBezTo>
                        <a:pt x="286" y="2741"/>
                        <a:pt x="429" y="2780"/>
                        <a:pt x="570" y="2780"/>
                      </a:cubicBezTo>
                      <a:cubicBezTo>
                        <a:pt x="866" y="2780"/>
                        <a:pt x="1153" y="2604"/>
                        <a:pt x="1268" y="2299"/>
                      </a:cubicBezTo>
                      <a:cubicBezTo>
                        <a:pt x="1549" y="1678"/>
                        <a:pt x="1305" y="795"/>
                        <a:pt x="1230" y="156"/>
                      </a:cubicBezTo>
                      <a:cubicBezTo>
                        <a:pt x="1221" y="52"/>
                        <a:pt x="1131" y="1"/>
                        <a:pt x="104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7" name="Google Shape;1367;p55"/>
                <p:cNvSpPr/>
                <p:nvPr/>
              </p:nvSpPr>
              <p:spPr>
                <a:xfrm>
                  <a:off x="2865744" y="3303741"/>
                  <a:ext cx="62915" cy="27768"/>
                </a:xfrm>
                <a:custGeom>
                  <a:rect b="b" l="l" r="r" t="t"/>
                  <a:pathLst>
                    <a:path extrusionOk="0" h="971" w="2200">
                      <a:moveTo>
                        <a:pt x="1111" y="1"/>
                      </a:moveTo>
                      <a:cubicBezTo>
                        <a:pt x="742" y="1"/>
                        <a:pt x="373" y="175"/>
                        <a:pt x="147" y="528"/>
                      </a:cubicBezTo>
                      <a:cubicBezTo>
                        <a:pt x="0" y="727"/>
                        <a:pt x="192" y="927"/>
                        <a:pt x="391" y="927"/>
                      </a:cubicBezTo>
                      <a:cubicBezTo>
                        <a:pt x="473" y="927"/>
                        <a:pt x="556" y="893"/>
                        <a:pt x="616" y="810"/>
                      </a:cubicBezTo>
                      <a:cubicBezTo>
                        <a:pt x="732" y="615"/>
                        <a:pt x="923" y="520"/>
                        <a:pt x="1114" y="520"/>
                      </a:cubicBezTo>
                      <a:cubicBezTo>
                        <a:pt x="1327" y="520"/>
                        <a:pt x="1541" y="638"/>
                        <a:pt x="1650" y="866"/>
                      </a:cubicBezTo>
                      <a:cubicBezTo>
                        <a:pt x="1712" y="939"/>
                        <a:pt x="1788" y="970"/>
                        <a:pt x="1862" y="970"/>
                      </a:cubicBezTo>
                      <a:cubicBezTo>
                        <a:pt x="2037" y="970"/>
                        <a:pt x="2199" y="796"/>
                        <a:pt x="2120" y="584"/>
                      </a:cubicBezTo>
                      <a:lnTo>
                        <a:pt x="2120" y="584"/>
                      </a:lnTo>
                      <a:lnTo>
                        <a:pt x="2120" y="603"/>
                      </a:lnTo>
                      <a:cubicBezTo>
                        <a:pt x="1906" y="203"/>
                        <a:pt x="1509" y="1"/>
                        <a:pt x="111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8" name="Google Shape;1368;p55"/>
                <p:cNvSpPr/>
                <p:nvPr/>
              </p:nvSpPr>
              <p:spPr>
                <a:xfrm>
                  <a:off x="2858996" y="3243431"/>
                  <a:ext cx="71551" cy="28712"/>
                </a:xfrm>
                <a:custGeom>
                  <a:rect b="b" l="l" r="r" t="t"/>
                  <a:pathLst>
                    <a:path extrusionOk="0" h="1004" w="2502">
                      <a:moveTo>
                        <a:pt x="1993" y="0"/>
                      </a:moveTo>
                      <a:cubicBezTo>
                        <a:pt x="1971" y="0"/>
                        <a:pt x="1948" y="2"/>
                        <a:pt x="1924" y="6"/>
                      </a:cubicBezTo>
                      <a:lnTo>
                        <a:pt x="458" y="288"/>
                      </a:lnTo>
                      <a:cubicBezTo>
                        <a:pt x="0" y="343"/>
                        <a:pt x="59" y="1003"/>
                        <a:pt x="497" y="1003"/>
                      </a:cubicBezTo>
                      <a:cubicBezTo>
                        <a:pt x="508" y="1003"/>
                        <a:pt x="521" y="1003"/>
                        <a:pt x="533" y="1002"/>
                      </a:cubicBezTo>
                      <a:lnTo>
                        <a:pt x="608" y="1002"/>
                      </a:lnTo>
                      <a:lnTo>
                        <a:pt x="2055" y="720"/>
                      </a:lnTo>
                      <a:cubicBezTo>
                        <a:pt x="2501" y="631"/>
                        <a:pt x="2406" y="0"/>
                        <a:pt x="19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9" name="Google Shape;1369;p55"/>
                <p:cNvSpPr/>
                <p:nvPr/>
              </p:nvSpPr>
              <p:spPr>
                <a:xfrm>
                  <a:off x="3042443" y="3291502"/>
                  <a:ext cx="117221" cy="106268"/>
                </a:xfrm>
                <a:custGeom>
                  <a:rect b="b" l="l" r="r" t="t"/>
                  <a:pathLst>
                    <a:path extrusionOk="0" h="3716" w="4099">
                      <a:moveTo>
                        <a:pt x="2037" y="1"/>
                      </a:moveTo>
                      <a:cubicBezTo>
                        <a:pt x="1190" y="1"/>
                        <a:pt x="438" y="577"/>
                        <a:pt x="245" y="1426"/>
                      </a:cubicBezTo>
                      <a:cubicBezTo>
                        <a:pt x="1" y="2422"/>
                        <a:pt x="621" y="3418"/>
                        <a:pt x="1617" y="3663"/>
                      </a:cubicBezTo>
                      <a:cubicBezTo>
                        <a:pt x="1764" y="3699"/>
                        <a:pt x="1911" y="3716"/>
                        <a:pt x="2056" y="3716"/>
                      </a:cubicBezTo>
                      <a:cubicBezTo>
                        <a:pt x="2891" y="3716"/>
                        <a:pt x="3646" y="3140"/>
                        <a:pt x="3854" y="2291"/>
                      </a:cubicBezTo>
                      <a:cubicBezTo>
                        <a:pt x="4098" y="1276"/>
                        <a:pt x="3478" y="279"/>
                        <a:pt x="2482" y="54"/>
                      </a:cubicBezTo>
                      <a:cubicBezTo>
                        <a:pt x="2332" y="18"/>
                        <a:pt x="2183" y="1"/>
                        <a:pt x="20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0" name="Google Shape;1370;p55"/>
                <p:cNvSpPr/>
                <p:nvPr/>
              </p:nvSpPr>
              <p:spPr>
                <a:xfrm>
                  <a:off x="3067174" y="3293561"/>
                  <a:ext cx="95687" cy="101607"/>
                </a:xfrm>
                <a:custGeom>
                  <a:rect b="b" l="l" r="r" t="t"/>
                  <a:pathLst>
                    <a:path extrusionOk="0" h="3553" w="3346">
                      <a:moveTo>
                        <a:pt x="1786" y="1"/>
                      </a:moveTo>
                      <a:cubicBezTo>
                        <a:pt x="1710" y="19"/>
                        <a:pt x="1616" y="57"/>
                        <a:pt x="1541" y="95"/>
                      </a:cubicBezTo>
                      <a:cubicBezTo>
                        <a:pt x="0" y="809"/>
                        <a:pt x="150" y="3064"/>
                        <a:pt x="1786" y="3553"/>
                      </a:cubicBezTo>
                      <a:cubicBezTo>
                        <a:pt x="1861" y="3534"/>
                        <a:pt x="1936" y="3497"/>
                        <a:pt x="2011" y="3459"/>
                      </a:cubicBezTo>
                      <a:cubicBezTo>
                        <a:pt x="2951" y="3027"/>
                        <a:pt x="3346" y="1937"/>
                        <a:pt x="2932" y="997"/>
                      </a:cubicBezTo>
                      <a:cubicBezTo>
                        <a:pt x="2707" y="527"/>
                        <a:pt x="2293" y="151"/>
                        <a:pt x="1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71" name="Google Shape;1371;p55"/>
            <p:cNvSpPr/>
            <p:nvPr/>
          </p:nvSpPr>
          <p:spPr>
            <a:xfrm rot="-247431">
              <a:off x="-2528645" y="2232014"/>
              <a:ext cx="364539" cy="851758"/>
            </a:xfrm>
            <a:custGeom>
              <a:rect b="b" l="l" r="r" t="t"/>
              <a:pathLst>
                <a:path extrusionOk="0" h="12546" w="6125">
                  <a:moveTo>
                    <a:pt x="4676" y="1"/>
                  </a:moveTo>
                  <a:cubicBezTo>
                    <a:pt x="4227" y="1"/>
                    <a:pt x="3783" y="250"/>
                    <a:pt x="3609" y="836"/>
                  </a:cubicBezTo>
                  <a:lnTo>
                    <a:pt x="245" y="11023"/>
                  </a:lnTo>
                  <a:cubicBezTo>
                    <a:pt x="1" y="11775"/>
                    <a:pt x="546" y="12546"/>
                    <a:pt x="1335" y="12546"/>
                  </a:cubicBezTo>
                  <a:cubicBezTo>
                    <a:pt x="1843" y="12546"/>
                    <a:pt x="2275" y="12226"/>
                    <a:pt x="2425" y="11756"/>
                  </a:cubicBezTo>
                  <a:lnTo>
                    <a:pt x="5790" y="1550"/>
                  </a:lnTo>
                  <a:cubicBezTo>
                    <a:pt x="6125" y="637"/>
                    <a:pt x="5393" y="1"/>
                    <a:pt x="4676" y="1"/>
                  </a:cubicBezTo>
                  <a:close/>
                </a:path>
              </a:pathLst>
            </a:custGeom>
            <a:solidFill>
              <a:srgbClr val="C997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55"/>
            <p:cNvSpPr/>
            <p:nvPr/>
          </p:nvSpPr>
          <p:spPr>
            <a:xfrm>
              <a:off x="-2059550" y="2479425"/>
              <a:ext cx="583426" cy="391500"/>
            </a:xfrm>
            <a:custGeom>
              <a:rect b="b" l="l" r="r" t="t"/>
              <a:pathLst>
                <a:path extrusionOk="0" h="5000" w="12688">
                  <a:moveTo>
                    <a:pt x="1" y="0"/>
                  </a:moveTo>
                  <a:cubicBezTo>
                    <a:pt x="696" y="2932"/>
                    <a:pt x="3328" y="5000"/>
                    <a:pt x="6335" y="5000"/>
                  </a:cubicBezTo>
                  <a:cubicBezTo>
                    <a:pt x="9361" y="5000"/>
                    <a:pt x="11974" y="2932"/>
                    <a:pt x="126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55"/>
            <p:cNvSpPr/>
            <p:nvPr/>
          </p:nvSpPr>
          <p:spPr>
            <a:xfrm rot="-285044">
              <a:off x="-2366633" y="1927081"/>
              <a:ext cx="381097" cy="422009"/>
            </a:xfrm>
            <a:custGeom>
              <a:rect b="b" l="l" r="r" t="t"/>
              <a:pathLst>
                <a:path extrusionOk="0" h="6216" w="4399">
                  <a:moveTo>
                    <a:pt x="2775" y="1"/>
                  </a:moveTo>
                  <a:cubicBezTo>
                    <a:pt x="2152" y="1"/>
                    <a:pt x="1574" y="403"/>
                    <a:pt x="1391" y="1028"/>
                  </a:cubicBezTo>
                  <a:lnTo>
                    <a:pt x="0" y="5332"/>
                  </a:lnTo>
                  <a:lnTo>
                    <a:pt x="2707" y="6215"/>
                  </a:lnTo>
                  <a:lnTo>
                    <a:pt x="4117" y="1911"/>
                  </a:lnTo>
                  <a:cubicBezTo>
                    <a:pt x="4398" y="1141"/>
                    <a:pt x="3985" y="314"/>
                    <a:pt x="3214" y="69"/>
                  </a:cubicBezTo>
                  <a:cubicBezTo>
                    <a:pt x="3068" y="23"/>
                    <a:pt x="2920" y="1"/>
                    <a:pt x="27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55"/>
            <p:cNvSpPr/>
            <p:nvPr/>
          </p:nvSpPr>
          <p:spPr>
            <a:xfrm flipH="1" rot="247431">
              <a:off x="-1375212" y="2232014"/>
              <a:ext cx="364539" cy="851758"/>
            </a:xfrm>
            <a:custGeom>
              <a:rect b="b" l="l" r="r" t="t"/>
              <a:pathLst>
                <a:path extrusionOk="0" h="12546" w="6125">
                  <a:moveTo>
                    <a:pt x="4676" y="1"/>
                  </a:moveTo>
                  <a:cubicBezTo>
                    <a:pt x="4227" y="1"/>
                    <a:pt x="3783" y="250"/>
                    <a:pt x="3609" y="836"/>
                  </a:cubicBezTo>
                  <a:lnTo>
                    <a:pt x="245" y="11023"/>
                  </a:lnTo>
                  <a:cubicBezTo>
                    <a:pt x="1" y="11775"/>
                    <a:pt x="546" y="12546"/>
                    <a:pt x="1335" y="12546"/>
                  </a:cubicBezTo>
                  <a:cubicBezTo>
                    <a:pt x="1843" y="12546"/>
                    <a:pt x="2275" y="12226"/>
                    <a:pt x="2425" y="11756"/>
                  </a:cubicBezTo>
                  <a:lnTo>
                    <a:pt x="5790" y="1550"/>
                  </a:lnTo>
                  <a:cubicBezTo>
                    <a:pt x="6125" y="637"/>
                    <a:pt x="5393" y="1"/>
                    <a:pt x="4676" y="1"/>
                  </a:cubicBezTo>
                  <a:close/>
                </a:path>
              </a:pathLst>
            </a:custGeom>
            <a:solidFill>
              <a:srgbClr val="C997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55"/>
            <p:cNvSpPr/>
            <p:nvPr/>
          </p:nvSpPr>
          <p:spPr>
            <a:xfrm flipH="1" rot="285044">
              <a:off x="-1553780" y="1927081"/>
              <a:ext cx="381097" cy="422009"/>
            </a:xfrm>
            <a:custGeom>
              <a:rect b="b" l="l" r="r" t="t"/>
              <a:pathLst>
                <a:path extrusionOk="0" h="6216" w="4399">
                  <a:moveTo>
                    <a:pt x="2775" y="1"/>
                  </a:moveTo>
                  <a:cubicBezTo>
                    <a:pt x="2152" y="1"/>
                    <a:pt x="1574" y="403"/>
                    <a:pt x="1391" y="1028"/>
                  </a:cubicBezTo>
                  <a:lnTo>
                    <a:pt x="0" y="5332"/>
                  </a:lnTo>
                  <a:lnTo>
                    <a:pt x="2707" y="6215"/>
                  </a:lnTo>
                  <a:lnTo>
                    <a:pt x="4117" y="1911"/>
                  </a:lnTo>
                  <a:cubicBezTo>
                    <a:pt x="4398" y="1141"/>
                    <a:pt x="3985" y="314"/>
                    <a:pt x="3214" y="69"/>
                  </a:cubicBezTo>
                  <a:cubicBezTo>
                    <a:pt x="3068" y="23"/>
                    <a:pt x="2920" y="1"/>
                    <a:pt x="27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56"/>
          <p:cNvSpPr txBox="1"/>
          <p:nvPr>
            <p:ph idx="1" type="body"/>
          </p:nvPr>
        </p:nvSpPr>
        <p:spPr>
          <a:xfrm>
            <a:off x="4572000" y="1868152"/>
            <a:ext cx="3852000" cy="24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 realizó una matriz de confusión para determinar el comportamiento de los modelos.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 tomaron los siguientes datos: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</a:pPr>
            <a:r>
              <a:rPr lang="en"/>
              <a:t>Valores predichos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</a:pPr>
            <a:r>
              <a:rPr lang="en"/>
              <a:t>Valores reales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lograr establecer una correlación entre ambas variables.</a:t>
            </a:r>
            <a:endParaRPr/>
          </a:p>
        </p:txBody>
      </p:sp>
      <p:sp>
        <p:nvSpPr>
          <p:cNvPr id="1381" name="Google Shape;1381;p56"/>
          <p:cNvSpPr txBox="1"/>
          <p:nvPr>
            <p:ph type="title"/>
          </p:nvPr>
        </p:nvSpPr>
        <p:spPr>
          <a:xfrm>
            <a:off x="4572000" y="877025"/>
            <a:ext cx="38520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Matriz de confusión</a:t>
            </a:r>
            <a:endParaRPr/>
          </a:p>
        </p:txBody>
      </p:sp>
      <p:pic>
        <p:nvPicPr>
          <p:cNvPr id="1382" name="Google Shape;138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838" y="1655825"/>
            <a:ext cx="237172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57"/>
          <p:cNvSpPr txBox="1"/>
          <p:nvPr>
            <p:ph type="title"/>
          </p:nvPr>
        </p:nvSpPr>
        <p:spPr>
          <a:xfrm>
            <a:off x="3551200" y="1496775"/>
            <a:ext cx="4872600" cy="22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PLAYGROUND!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58"/>
          <p:cNvSpPr txBox="1"/>
          <p:nvPr>
            <p:ph idx="2" type="subTitle"/>
          </p:nvPr>
        </p:nvSpPr>
        <p:spPr>
          <a:xfrm>
            <a:off x="4593225" y="2219392"/>
            <a:ext cx="37104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Sigamos al notebook para ver nuestro clasificador en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acción</a:t>
            </a:r>
            <a:endParaRPr sz="2200"/>
          </a:p>
        </p:txBody>
      </p:sp>
      <p:grpSp>
        <p:nvGrpSpPr>
          <p:cNvPr id="1393" name="Google Shape;1393;p58"/>
          <p:cNvGrpSpPr/>
          <p:nvPr/>
        </p:nvGrpSpPr>
        <p:grpSpPr>
          <a:xfrm>
            <a:off x="720011" y="539988"/>
            <a:ext cx="2985272" cy="6736734"/>
            <a:chOff x="720011" y="539988"/>
            <a:chExt cx="2985272" cy="6736734"/>
          </a:xfrm>
        </p:grpSpPr>
        <p:sp>
          <p:nvSpPr>
            <p:cNvPr id="1394" name="Google Shape;1394;p58"/>
            <p:cNvSpPr/>
            <p:nvPr/>
          </p:nvSpPr>
          <p:spPr>
            <a:xfrm>
              <a:off x="886951" y="5267460"/>
              <a:ext cx="207162" cy="355668"/>
            </a:xfrm>
            <a:custGeom>
              <a:rect b="b" l="l" r="r" t="t"/>
              <a:pathLst>
                <a:path extrusionOk="0" h="3113" w="1813">
                  <a:moveTo>
                    <a:pt x="1135" y="1"/>
                  </a:moveTo>
                  <a:cubicBezTo>
                    <a:pt x="972" y="1"/>
                    <a:pt x="811" y="85"/>
                    <a:pt x="719" y="293"/>
                  </a:cubicBezTo>
                  <a:cubicBezTo>
                    <a:pt x="625" y="538"/>
                    <a:pt x="550" y="744"/>
                    <a:pt x="494" y="970"/>
                  </a:cubicBezTo>
                  <a:cubicBezTo>
                    <a:pt x="419" y="1177"/>
                    <a:pt x="362" y="1402"/>
                    <a:pt x="306" y="1609"/>
                  </a:cubicBezTo>
                  <a:cubicBezTo>
                    <a:pt x="193" y="2060"/>
                    <a:pt x="99" y="2492"/>
                    <a:pt x="24" y="2925"/>
                  </a:cubicBezTo>
                  <a:cubicBezTo>
                    <a:pt x="1" y="3040"/>
                    <a:pt x="84" y="3113"/>
                    <a:pt x="169" y="3113"/>
                  </a:cubicBezTo>
                  <a:cubicBezTo>
                    <a:pt x="222" y="3113"/>
                    <a:pt x="277" y="3084"/>
                    <a:pt x="306" y="3019"/>
                  </a:cubicBezTo>
                  <a:cubicBezTo>
                    <a:pt x="494" y="2624"/>
                    <a:pt x="682" y="2229"/>
                    <a:pt x="888" y="1853"/>
                  </a:cubicBezTo>
                  <a:cubicBezTo>
                    <a:pt x="982" y="1665"/>
                    <a:pt x="1095" y="1459"/>
                    <a:pt x="1208" y="1289"/>
                  </a:cubicBezTo>
                  <a:cubicBezTo>
                    <a:pt x="1302" y="1102"/>
                    <a:pt x="1433" y="895"/>
                    <a:pt x="1527" y="763"/>
                  </a:cubicBezTo>
                  <a:lnTo>
                    <a:pt x="1546" y="744"/>
                  </a:lnTo>
                  <a:cubicBezTo>
                    <a:pt x="1813" y="364"/>
                    <a:pt x="1472" y="1"/>
                    <a:pt x="1135" y="1"/>
                  </a:cubicBezTo>
                  <a:close/>
                </a:path>
              </a:pathLst>
            </a:custGeom>
            <a:solidFill>
              <a:srgbClr val="814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58"/>
            <p:cNvSpPr/>
            <p:nvPr/>
          </p:nvSpPr>
          <p:spPr>
            <a:xfrm>
              <a:off x="720011" y="5110933"/>
              <a:ext cx="296061" cy="338759"/>
            </a:xfrm>
            <a:custGeom>
              <a:rect b="b" l="l" r="r" t="t"/>
              <a:pathLst>
                <a:path extrusionOk="0" h="2965" w="2591">
                  <a:moveTo>
                    <a:pt x="1942" y="1"/>
                  </a:moveTo>
                  <a:cubicBezTo>
                    <a:pt x="1800" y="1"/>
                    <a:pt x="1657" y="69"/>
                    <a:pt x="1560" y="235"/>
                  </a:cubicBezTo>
                  <a:lnTo>
                    <a:pt x="19" y="2753"/>
                  </a:lnTo>
                  <a:cubicBezTo>
                    <a:pt x="0" y="2810"/>
                    <a:pt x="0" y="2866"/>
                    <a:pt x="38" y="2923"/>
                  </a:cubicBezTo>
                  <a:cubicBezTo>
                    <a:pt x="75" y="2951"/>
                    <a:pt x="117" y="2965"/>
                    <a:pt x="157" y="2965"/>
                  </a:cubicBezTo>
                  <a:cubicBezTo>
                    <a:pt x="197" y="2965"/>
                    <a:pt x="235" y="2951"/>
                    <a:pt x="263" y="2923"/>
                  </a:cubicBezTo>
                  <a:lnTo>
                    <a:pt x="2293" y="818"/>
                  </a:lnTo>
                  <a:lnTo>
                    <a:pt x="2293" y="799"/>
                  </a:lnTo>
                  <a:cubicBezTo>
                    <a:pt x="2331" y="780"/>
                    <a:pt x="2349" y="761"/>
                    <a:pt x="2368" y="724"/>
                  </a:cubicBezTo>
                  <a:cubicBezTo>
                    <a:pt x="2590" y="358"/>
                    <a:pt x="2267" y="1"/>
                    <a:pt x="1942" y="1"/>
                  </a:cubicBezTo>
                  <a:close/>
                </a:path>
              </a:pathLst>
            </a:custGeom>
            <a:solidFill>
              <a:srgbClr val="814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58"/>
            <p:cNvSpPr/>
            <p:nvPr/>
          </p:nvSpPr>
          <p:spPr>
            <a:xfrm>
              <a:off x="740807" y="5228614"/>
              <a:ext cx="245213" cy="308025"/>
            </a:xfrm>
            <a:custGeom>
              <a:rect b="b" l="l" r="r" t="t"/>
              <a:pathLst>
                <a:path extrusionOk="0" h="2696" w="2146">
                  <a:moveTo>
                    <a:pt x="1548" y="0"/>
                  </a:moveTo>
                  <a:cubicBezTo>
                    <a:pt x="1369" y="0"/>
                    <a:pt x="1193" y="94"/>
                    <a:pt x="1115" y="314"/>
                  </a:cubicBezTo>
                  <a:cubicBezTo>
                    <a:pt x="1058" y="464"/>
                    <a:pt x="965" y="671"/>
                    <a:pt x="889" y="859"/>
                  </a:cubicBezTo>
                  <a:cubicBezTo>
                    <a:pt x="795" y="1028"/>
                    <a:pt x="720" y="1216"/>
                    <a:pt x="626" y="1404"/>
                  </a:cubicBezTo>
                  <a:cubicBezTo>
                    <a:pt x="438" y="1761"/>
                    <a:pt x="250" y="2118"/>
                    <a:pt x="44" y="2494"/>
                  </a:cubicBezTo>
                  <a:cubicBezTo>
                    <a:pt x="0" y="2595"/>
                    <a:pt x="89" y="2695"/>
                    <a:pt x="192" y="2695"/>
                  </a:cubicBezTo>
                  <a:cubicBezTo>
                    <a:pt x="224" y="2695"/>
                    <a:pt x="257" y="2685"/>
                    <a:pt x="288" y="2663"/>
                  </a:cubicBezTo>
                  <a:cubicBezTo>
                    <a:pt x="570" y="2363"/>
                    <a:pt x="852" y="2062"/>
                    <a:pt x="1134" y="1742"/>
                  </a:cubicBezTo>
                  <a:cubicBezTo>
                    <a:pt x="1265" y="1592"/>
                    <a:pt x="1397" y="1442"/>
                    <a:pt x="1528" y="1272"/>
                  </a:cubicBezTo>
                  <a:cubicBezTo>
                    <a:pt x="1660" y="1103"/>
                    <a:pt x="1792" y="953"/>
                    <a:pt x="1942" y="746"/>
                  </a:cubicBezTo>
                  <a:lnTo>
                    <a:pt x="1961" y="746"/>
                  </a:lnTo>
                  <a:cubicBezTo>
                    <a:pt x="1979" y="709"/>
                    <a:pt x="1998" y="671"/>
                    <a:pt x="2017" y="633"/>
                  </a:cubicBezTo>
                  <a:cubicBezTo>
                    <a:pt x="2146" y="258"/>
                    <a:pt x="1844" y="0"/>
                    <a:pt x="1548" y="0"/>
                  </a:cubicBezTo>
                  <a:close/>
                </a:path>
              </a:pathLst>
            </a:custGeom>
            <a:solidFill>
              <a:srgbClr val="814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58"/>
            <p:cNvSpPr/>
            <p:nvPr/>
          </p:nvSpPr>
          <p:spPr>
            <a:xfrm>
              <a:off x="807994" y="5322530"/>
              <a:ext cx="164656" cy="292715"/>
            </a:xfrm>
            <a:custGeom>
              <a:rect b="b" l="l" r="r" t="t"/>
              <a:pathLst>
                <a:path extrusionOk="0" h="2562" w="1441">
                  <a:moveTo>
                    <a:pt x="919" y="0"/>
                  </a:moveTo>
                  <a:cubicBezTo>
                    <a:pt x="705" y="0"/>
                    <a:pt x="496" y="131"/>
                    <a:pt x="470" y="413"/>
                  </a:cubicBezTo>
                  <a:cubicBezTo>
                    <a:pt x="452" y="544"/>
                    <a:pt x="414" y="732"/>
                    <a:pt x="377" y="883"/>
                  </a:cubicBezTo>
                  <a:cubicBezTo>
                    <a:pt x="358" y="1052"/>
                    <a:pt x="320" y="1221"/>
                    <a:pt x="283" y="1371"/>
                  </a:cubicBezTo>
                  <a:cubicBezTo>
                    <a:pt x="207" y="1710"/>
                    <a:pt x="113" y="2048"/>
                    <a:pt x="38" y="2368"/>
                  </a:cubicBezTo>
                  <a:cubicBezTo>
                    <a:pt x="0" y="2481"/>
                    <a:pt x="90" y="2561"/>
                    <a:pt x="181" y="2561"/>
                  </a:cubicBezTo>
                  <a:cubicBezTo>
                    <a:pt x="226" y="2561"/>
                    <a:pt x="271" y="2542"/>
                    <a:pt x="301" y="2499"/>
                  </a:cubicBezTo>
                  <a:cubicBezTo>
                    <a:pt x="489" y="2198"/>
                    <a:pt x="677" y="1916"/>
                    <a:pt x="846" y="1616"/>
                  </a:cubicBezTo>
                  <a:lnTo>
                    <a:pt x="1110" y="1165"/>
                  </a:lnTo>
                  <a:cubicBezTo>
                    <a:pt x="1204" y="995"/>
                    <a:pt x="1279" y="864"/>
                    <a:pt x="1354" y="676"/>
                  </a:cubicBezTo>
                  <a:lnTo>
                    <a:pt x="1373" y="676"/>
                  </a:lnTo>
                  <a:cubicBezTo>
                    <a:pt x="1391" y="620"/>
                    <a:pt x="1391" y="563"/>
                    <a:pt x="1410" y="526"/>
                  </a:cubicBezTo>
                  <a:cubicBezTo>
                    <a:pt x="1441" y="187"/>
                    <a:pt x="1176" y="0"/>
                    <a:pt x="919" y="0"/>
                  </a:cubicBezTo>
                  <a:close/>
                </a:path>
              </a:pathLst>
            </a:custGeom>
            <a:solidFill>
              <a:srgbClr val="814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58"/>
            <p:cNvSpPr/>
            <p:nvPr/>
          </p:nvSpPr>
          <p:spPr>
            <a:xfrm>
              <a:off x="1033552" y="5174001"/>
              <a:ext cx="108552" cy="397599"/>
            </a:xfrm>
            <a:custGeom>
              <a:rect b="b" l="l" r="r" t="t"/>
              <a:pathLst>
                <a:path extrusionOk="0" h="3480" w="950">
                  <a:moveTo>
                    <a:pt x="479" y="0"/>
                  </a:moveTo>
                  <a:cubicBezTo>
                    <a:pt x="246" y="0"/>
                    <a:pt x="9" y="155"/>
                    <a:pt x="0" y="472"/>
                  </a:cubicBezTo>
                  <a:cubicBezTo>
                    <a:pt x="0" y="735"/>
                    <a:pt x="19" y="942"/>
                    <a:pt x="19" y="1205"/>
                  </a:cubicBezTo>
                  <a:cubicBezTo>
                    <a:pt x="19" y="1450"/>
                    <a:pt x="38" y="1675"/>
                    <a:pt x="57" y="1920"/>
                  </a:cubicBezTo>
                  <a:cubicBezTo>
                    <a:pt x="94" y="2408"/>
                    <a:pt x="132" y="2878"/>
                    <a:pt x="188" y="3348"/>
                  </a:cubicBezTo>
                  <a:cubicBezTo>
                    <a:pt x="207" y="3423"/>
                    <a:pt x="263" y="3480"/>
                    <a:pt x="338" y="3480"/>
                  </a:cubicBezTo>
                  <a:cubicBezTo>
                    <a:pt x="414" y="3480"/>
                    <a:pt x="489" y="3423"/>
                    <a:pt x="508" y="3348"/>
                  </a:cubicBezTo>
                  <a:cubicBezTo>
                    <a:pt x="545" y="2878"/>
                    <a:pt x="602" y="2408"/>
                    <a:pt x="677" y="1938"/>
                  </a:cubicBezTo>
                  <a:cubicBezTo>
                    <a:pt x="714" y="1732"/>
                    <a:pt x="752" y="1487"/>
                    <a:pt x="790" y="1262"/>
                  </a:cubicBezTo>
                  <a:cubicBezTo>
                    <a:pt x="827" y="1036"/>
                    <a:pt x="884" y="792"/>
                    <a:pt x="940" y="585"/>
                  </a:cubicBezTo>
                  <a:cubicBezTo>
                    <a:pt x="940" y="547"/>
                    <a:pt x="940" y="510"/>
                    <a:pt x="940" y="472"/>
                  </a:cubicBezTo>
                  <a:cubicBezTo>
                    <a:pt x="949" y="160"/>
                    <a:pt x="716" y="0"/>
                    <a:pt x="479" y="0"/>
                  </a:cubicBezTo>
                  <a:close/>
                </a:path>
              </a:pathLst>
            </a:custGeom>
            <a:solidFill>
              <a:srgbClr val="814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58"/>
            <p:cNvSpPr/>
            <p:nvPr/>
          </p:nvSpPr>
          <p:spPr>
            <a:xfrm>
              <a:off x="838046" y="5102478"/>
              <a:ext cx="317999" cy="277519"/>
            </a:xfrm>
            <a:custGeom>
              <a:rect b="b" l="l" r="r" t="t"/>
              <a:pathLst>
                <a:path extrusionOk="0" h="2429" w="2783">
                  <a:moveTo>
                    <a:pt x="1389" y="1"/>
                  </a:moveTo>
                  <a:cubicBezTo>
                    <a:pt x="961" y="1"/>
                    <a:pt x="545" y="236"/>
                    <a:pt x="339" y="647"/>
                  </a:cubicBezTo>
                  <a:cubicBezTo>
                    <a:pt x="1" y="1230"/>
                    <a:pt x="226" y="1982"/>
                    <a:pt x="828" y="2282"/>
                  </a:cubicBezTo>
                  <a:cubicBezTo>
                    <a:pt x="1008" y="2381"/>
                    <a:pt x="1205" y="2428"/>
                    <a:pt x="1399" y="2428"/>
                  </a:cubicBezTo>
                  <a:cubicBezTo>
                    <a:pt x="1833" y="2428"/>
                    <a:pt x="2255" y="2196"/>
                    <a:pt x="2463" y="1794"/>
                  </a:cubicBezTo>
                  <a:cubicBezTo>
                    <a:pt x="2782" y="1211"/>
                    <a:pt x="2576" y="459"/>
                    <a:pt x="1974" y="159"/>
                  </a:cubicBezTo>
                  <a:cubicBezTo>
                    <a:pt x="1790" y="51"/>
                    <a:pt x="1588" y="1"/>
                    <a:pt x="1389" y="1"/>
                  </a:cubicBezTo>
                  <a:close/>
                </a:path>
              </a:pathLst>
            </a:custGeom>
            <a:solidFill>
              <a:srgbClr val="814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58"/>
            <p:cNvSpPr/>
            <p:nvPr/>
          </p:nvSpPr>
          <p:spPr>
            <a:xfrm>
              <a:off x="857357" y="4370798"/>
              <a:ext cx="539217" cy="973203"/>
            </a:xfrm>
            <a:custGeom>
              <a:rect b="b" l="l" r="r" t="t"/>
              <a:pathLst>
                <a:path extrusionOk="0" h="8518" w="4719">
                  <a:moveTo>
                    <a:pt x="3398" y="0"/>
                  </a:moveTo>
                  <a:cubicBezTo>
                    <a:pt x="2897" y="0"/>
                    <a:pt x="2430" y="330"/>
                    <a:pt x="2294" y="830"/>
                  </a:cubicBezTo>
                  <a:lnTo>
                    <a:pt x="245" y="6995"/>
                  </a:lnTo>
                  <a:cubicBezTo>
                    <a:pt x="1" y="7747"/>
                    <a:pt x="565" y="8517"/>
                    <a:pt x="1354" y="8517"/>
                  </a:cubicBezTo>
                  <a:cubicBezTo>
                    <a:pt x="1843" y="8517"/>
                    <a:pt x="2294" y="8198"/>
                    <a:pt x="2444" y="7728"/>
                  </a:cubicBezTo>
                  <a:lnTo>
                    <a:pt x="4474" y="1544"/>
                  </a:lnTo>
                  <a:cubicBezTo>
                    <a:pt x="4719" y="943"/>
                    <a:pt x="4380" y="266"/>
                    <a:pt x="3760" y="59"/>
                  </a:cubicBezTo>
                  <a:cubicBezTo>
                    <a:pt x="3640" y="19"/>
                    <a:pt x="3518" y="0"/>
                    <a:pt x="3398" y="0"/>
                  </a:cubicBezTo>
                  <a:close/>
                </a:path>
              </a:pathLst>
            </a:custGeom>
            <a:solidFill>
              <a:srgbClr val="814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58"/>
            <p:cNvSpPr/>
            <p:nvPr/>
          </p:nvSpPr>
          <p:spPr>
            <a:xfrm>
              <a:off x="1091484" y="3204040"/>
              <a:ext cx="699873" cy="1433412"/>
            </a:xfrm>
            <a:custGeom>
              <a:rect b="b" l="l" r="r" t="t"/>
              <a:pathLst>
                <a:path extrusionOk="0" h="12546" w="6125">
                  <a:moveTo>
                    <a:pt x="4676" y="1"/>
                  </a:moveTo>
                  <a:cubicBezTo>
                    <a:pt x="4227" y="1"/>
                    <a:pt x="3783" y="250"/>
                    <a:pt x="3609" y="836"/>
                  </a:cubicBezTo>
                  <a:lnTo>
                    <a:pt x="245" y="11023"/>
                  </a:lnTo>
                  <a:cubicBezTo>
                    <a:pt x="1" y="11775"/>
                    <a:pt x="546" y="12546"/>
                    <a:pt x="1335" y="12546"/>
                  </a:cubicBezTo>
                  <a:cubicBezTo>
                    <a:pt x="1843" y="12546"/>
                    <a:pt x="2275" y="12226"/>
                    <a:pt x="2425" y="11756"/>
                  </a:cubicBezTo>
                  <a:lnTo>
                    <a:pt x="5790" y="1550"/>
                  </a:lnTo>
                  <a:cubicBezTo>
                    <a:pt x="6125" y="637"/>
                    <a:pt x="5393" y="1"/>
                    <a:pt x="4676" y="1"/>
                  </a:cubicBezTo>
                  <a:close/>
                </a:path>
              </a:pathLst>
            </a:custGeom>
            <a:solidFill>
              <a:srgbClr val="814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58"/>
            <p:cNvSpPr/>
            <p:nvPr/>
          </p:nvSpPr>
          <p:spPr>
            <a:xfrm>
              <a:off x="1314871" y="3173534"/>
              <a:ext cx="502652" cy="710194"/>
            </a:xfrm>
            <a:custGeom>
              <a:rect b="b" l="l" r="r" t="t"/>
              <a:pathLst>
                <a:path extrusionOk="0" h="6216" w="4399">
                  <a:moveTo>
                    <a:pt x="2775" y="1"/>
                  </a:moveTo>
                  <a:cubicBezTo>
                    <a:pt x="2152" y="1"/>
                    <a:pt x="1574" y="403"/>
                    <a:pt x="1391" y="1028"/>
                  </a:cubicBezTo>
                  <a:lnTo>
                    <a:pt x="0" y="5332"/>
                  </a:lnTo>
                  <a:lnTo>
                    <a:pt x="2707" y="6215"/>
                  </a:lnTo>
                  <a:lnTo>
                    <a:pt x="4117" y="1911"/>
                  </a:lnTo>
                  <a:cubicBezTo>
                    <a:pt x="4398" y="1141"/>
                    <a:pt x="3985" y="314"/>
                    <a:pt x="3214" y="69"/>
                  </a:cubicBezTo>
                  <a:cubicBezTo>
                    <a:pt x="3068" y="23"/>
                    <a:pt x="2920" y="1"/>
                    <a:pt x="2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58"/>
            <p:cNvSpPr/>
            <p:nvPr/>
          </p:nvSpPr>
          <p:spPr>
            <a:xfrm>
              <a:off x="3330494" y="5267460"/>
              <a:ext cx="206477" cy="355668"/>
            </a:xfrm>
            <a:custGeom>
              <a:rect b="b" l="l" r="r" t="t"/>
              <a:pathLst>
                <a:path extrusionOk="0" h="3113" w="1807">
                  <a:moveTo>
                    <a:pt x="665" y="0"/>
                  </a:moveTo>
                  <a:cubicBezTo>
                    <a:pt x="328" y="0"/>
                    <a:pt x="1" y="396"/>
                    <a:pt x="272" y="763"/>
                  </a:cubicBezTo>
                  <a:cubicBezTo>
                    <a:pt x="366" y="914"/>
                    <a:pt x="498" y="1102"/>
                    <a:pt x="611" y="1289"/>
                  </a:cubicBezTo>
                  <a:cubicBezTo>
                    <a:pt x="723" y="1477"/>
                    <a:pt x="817" y="1665"/>
                    <a:pt x="930" y="1853"/>
                  </a:cubicBezTo>
                  <a:cubicBezTo>
                    <a:pt x="1118" y="2229"/>
                    <a:pt x="1325" y="2624"/>
                    <a:pt x="1513" y="3019"/>
                  </a:cubicBezTo>
                  <a:cubicBezTo>
                    <a:pt x="1542" y="3084"/>
                    <a:pt x="1593" y="3113"/>
                    <a:pt x="1645" y="3113"/>
                  </a:cubicBezTo>
                  <a:cubicBezTo>
                    <a:pt x="1726" y="3113"/>
                    <a:pt x="1806" y="3040"/>
                    <a:pt x="1795" y="2925"/>
                  </a:cubicBezTo>
                  <a:cubicBezTo>
                    <a:pt x="1701" y="2492"/>
                    <a:pt x="1607" y="2060"/>
                    <a:pt x="1494" y="1628"/>
                  </a:cubicBezTo>
                  <a:cubicBezTo>
                    <a:pt x="1438" y="1402"/>
                    <a:pt x="1400" y="1196"/>
                    <a:pt x="1325" y="970"/>
                  </a:cubicBezTo>
                  <a:cubicBezTo>
                    <a:pt x="1250" y="744"/>
                    <a:pt x="1175" y="538"/>
                    <a:pt x="1081" y="312"/>
                  </a:cubicBezTo>
                  <a:cubicBezTo>
                    <a:pt x="1081" y="275"/>
                    <a:pt x="1062" y="237"/>
                    <a:pt x="1024" y="199"/>
                  </a:cubicBezTo>
                  <a:cubicBezTo>
                    <a:pt x="925" y="59"/>
                    <a:pt x="794" y="0"/>
                    <a:pt x="665" y="0"/>
                  </a:cubicBezTo>
                  <a:close/>
                </a:path>
              </a:pathLst>
            </a:custGeom>
            <a:solidFill>
              <a:srgbClr val="814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58"/>
            <p:cNvSpPr/>
            <p:nvPr/>
          </p:nvSpPr>
          <p:spPr>
            <a:xfrm>
              <a:off x="3403281" y="5111847"/>
              <a:ext cx="302002" cy="339673"/>
            </a:xfrm>
            <a:custGeom>
              <a:rect b="b" l="l" r="r" t="t"/>
              <a:pathLst>
                <a:path extrusionOk="0" h="2973" w="2643">
                  <a:moveTo>
                    <a:pt x="677" y="0"/>
                  </a:moveTo>
                  <a:cubicBezTo>
                    <a:pt x="317" y="0"/>
                    <a:pt x="1" y="465"/>
                    <a:pt x="331" y="810"/>
                  </a:cubicBezTo>
                  <a:lnTo>
                    <a:pt x="2361" y="2933"/>
                  </a:lnTo>
                  <a:cubicBezTo>
                    <a:pt x="2384" y="2957"/>
                    <a:pt x="2429" y="2973"/>
                    <a:pt x="2473" y="2973"/>
                  </a:cubicBezTo>
                  <a:cubicBezTo>
                    <a:pt x="2500" y="2973"/>
                    <a:pt x="2527" y="2967"/>
                    <a:pt x="2549" y="2952"/>
                  </a:cubicBezTo>
                  <a:cubicBezTo>
                    <a:pt x="2624" y="2896"/>
                    <a:pt x="2643" y="2802"/>
                    <a:pt x="2605" y="2745"/>
                  </a:cubicBezTo>
                  <a:lnTo>
                    <a:pt x="1064" y="227"/>
                  </a:lnTo>
                  <a:cubicBezTo>
                    <a:pt x="1045" y="189"/>
                    <a:pt x="1026" y="171"/>
                    <a:pt x="1007" y="152"/>
                  </a:cubicBezTo>
                  <a:cubicBezTo>
                    <a:pt x="905" y="45"/>
                    <a:pt x="789" y="0"/>
                    <a:pt x="677" y="0"/>
                  </a:cubicBezTo>
                  <a:close/>
                </a:path>
              </a:pathLst>
            </a:custGeom>
            <a:solidFill>
              <a:srgbClr val="814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58"/>
            <p:cNvSpPr/>
            <p:nvPr/>
          </p:nvSpPr>
          <p:spPr>
            <a:xfrm>
              <a:off x="3433332" y="5230099"/>
              <a:ext cx="250469" cy="309510"/>
            </a:xfrm>
            <a:custGeom>
              <a:rect b="b" l="l" r="r" t="t"/>
              <a:pathLst>
                <a:path extrusionOk="0" h="2709" w="2192">
                  <a:moveTo>
                    <a:pt x="654" y="1"/>
                  </a:moveTo>
                  <a:cubicBezTo>
                    <a:pt x="320" y="1"/>
                    <a:pt x="1" y="376"/>
                    <a:pt x="256" y="752"/>
                  </a:cubicBezTo>
                  <a:cubicBezTo>
                    <a:pt x="387" y="940"/>
                    <a:pt x="519" y="1109"/>
                    <a:pt x="650" y="1259"/>
                  </a:cubicBezTo>
                  <a:cubicBezTo>
                    <a:pt x="782" y="1429"/>
                    <a:pt x="932" y="1579"/>
                    <a:pt x="1064" y="1729"/>
                  </a:cubicBezTo>
                  <a:cubicBezTo>
                    <a:pt x="1346" y="2049"/>
                    <a:pt x="1609" y="2368"/>
                    <a:pt x="1891" y="2669"/>
                  </a:cubicBezTo>
                  <a:cubicBezTo>
                    <a:pt x="1926" y="2692"/>
                    <a:pt x="1968" y="2708"/>
                    <a:pt x="2008" y="2708"/>
                  </a:cubicBezTo>
                  <a:cubicBezTo>
                    <a:pt x="2033" y="2708"/>
                    <a:pt x="2057" y="2702"/>
                    <a:pt x="2079" y="2688"/>
                  </a:cubicBezTo>
                  <a:cubicBezTo>
                    <a:pt x="2154" y="2650"/>
                    <a:pt x="2192" y="2556"/>
                    <a:pt x="2154" y="2481"/>
                  </a:cubicBezTo>
                  <a:cubicBezTo>
                    <a:pt x="1947" y="2124"/>
                    <a:pt x="1759" y="1767"/>
                    <a:pt x="1571" y="1391"/>
                  </a:cubicBezTo>
                  <a:cubicBezTo>
                    <a:pt x="1477" y="1203"/>
                    <a:pt x="1402" y="1034"/>
                    <a:pt x="1308" y="846"/>
                  </a:cubicBezTo>
                  <a:cubicBezTo>
                    <a:pt x="1214" y="658"/>
                    <a:pt x="1139" y="470"/>
                    <a:pt x="1083" y="301"/>
                  </a:cubicBezTo>
                  <a:cubicBezTo>
                    <a:pt x="1064" y="282"/>
                    <a:pt x="1045" y="244"/>
                    <a:pt x="1026" y="207"/>
                  </a:cubicBezTo>
                  <a:cubicBezTo>
                    <a:pt x="924" y="61"/>
                    <a:pt x="788" y="1"/>
                    <a:pt x="654" y="1"/>
                  </a:cubicBezTo>
                  <a:close/>
                </a:path>
              </a:pathLst>
            </a:custGeom>
            <a:solidFill>
              <a:srgbClr val="814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58"/>
            <p:cNvSpPr/>
            <p:nvPr/>
          </p:nvSpPr>
          <p:spPr>
            <a:xfrm>
              <a:off x="3438588" y="5321845"/>
              <a:ext cx="174368" cy="293515"/>
            </a:xfrm>
            <a:custGeom>
              <a:rect b="b" l="l" r="r" t="t"/>
              <a:pathLst>
                <a:path extrusionOk="0" h="2569" w="1526">
                  <a:moveTo>
                    <a:pt x="618" y="1"/>
                  </a:moveTo>
                  <a:cubicBezTo>
                    <a:pt x="310" y="1"/>
                    <a:pt x="0" y="301"/>
                    <a:pt x="172" y="682"/>
                  </a:cubicBezTo>
                  <a:cubicBezTo>
                    <a:pt x="247" y="870"/>
                    <a:pt x="341" y="1020"/>
                    <a:pt x="416" y="1171"/>
                  </a:cubicBezTo>
                  <a:cubicBezTo>
                    <a:pt x="510" y="1321"/>
                    <a:pt x="586" y="1471"/>
                    <a:pt x="680" y="1622"/>
                  </a:cubicBezTo>
                  <a:cubicBezTo>
                    <a:pt x="849" y="1922"/>
                    <a:pt x="1037" y="2204"/>
                    <a:pt x="1225" y="2505"/>
                  </a:cubicBezTo>
                  <a:cubicBezTo>
                    <a:pt x="1253" y="2547"/>
                    <a:pt x="1302" y="2569"/>
                    <a:pt x="1349" y="2569"/>
                  </a:cubicBezTo>
                  <a:cubicBezTo>
                    <a:pt x="1364" y="2569"/>
                    <a:pt x="1380" y="2566"/>
                    <a:pt x="1394" y="2561"/>
                  </a:cubicBezTo>
                  <a:cubicBezTo>
                    <a:pt x="1469" y="2543"/>
                    <a:pt x="1525" y="2467"/>
                    <a:pt x="1507" y="2374"/>
                  </a:cubicBezTo>
                  <a:cubicBezTo>
                    <a:pt x="1431" y="2054"/>
                    <a:pt x="1337" y="1716"/>
                    <a:pt x="1262" y="1396"/>
                  </a:cubicBezTo>
                  <a:cubicBezTo>
                    <a:pt x="1225" y="1227"/>
                    <a:pt x="1187" y="1058"/>
                    <a:pt x="1168" y="907"/>
                  </a:cubicBezTo>
                  <a:cubicBezTo>
                    <a:pt x="1131" y="738"/>
                    <a:pt x="1093" y="569"/>
                    <a:pt x="1074" y="438"/>
                  </a:cubicBezTo>
                  <a:cubicBezTo>
                    <a:pt x="1074" y="381"/>
                    <a:pt x="1056" y="325"/>
                    <a:pt x="1037" y="287"/>
                  </a:cubicBezTo>
                  <a:cubicBezTo>
                    <a:pt x="946" y="85"/>
                    <a:pt x="782" y="1"/>
                    <a:pt x="618" y="1"/>
                  </a:cubicBezTo>
                  <a:close/>
                </a:path>
              </a:pathLst>
            </a:custGeom>
            <a:solidFill>
              <a:srgbClr val="814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58"/>
            <p:cNvSpPr/>
            <p:nvPr/>
          </p:nvSpPr>
          <p:spPr>
            <a:xfrm>
              <a:off x="3274162" y="5174001"/>
              <a:ext cx="115408" cy="397599"/>
            </a:xfrm>
            <a:custGeom>
              <a:rect b="b" l="l" r="r" t="t"/>
              <a:pathLst>
                <a:path extrusionOk="0" h="3480" w="1010">
                  <a:moveTo>
                    <a:pt x="557" y="0"/>
                  </a:moveTo>
                  <a:cubicBezTo>
                    <a:pt x="280" y="0"/>
                    <a:pt x="1" y="222"/>
                    <a:pt x="89" y="585"/>
                  </a:cubicBezTo>
                  <a:cubicBezTo>
                    <a:pt x="145" y="792"/>
                    <a:pt x="183" y="1036"/>
                    <a:pt x="220" y="1262"/>
                  </a:cubicBezTo>
                  <a:cubicBezTo>
                    <a:pt x="277" y="1468"/>
                    <a:pt x="314" y="1713"/>
                    <a:pt x="352" y="1938"/>
                  </a:cubicBezTo>
                  <a:cubicBezTo>
                    <a:pt x="427" y="2408"/>
                    <a:pt x="483" y="2878"/>
                    <a:pt x="521" y="3348"/>
                  </a:cubicBezTo>
                  <a:cubicBezTo>
                    <a:pt x="521" y="3404"/>
                    <a:pt x="577" y="3461"/>
                    <a:pt x="653" y="3480"/>
                  </a:cubicBezTo>
                  <a:cubicBezTo>
                    <a:pt x="728" y="3480"/>
                    <a:pt x="803" y="3423"/>
                    <a:pt x="822" y="3348"/>
                  </a:cubicBezTo>
                  <a:cubicBezTo>
                    <a:pt x="897" y="2878"/>
                    <a:pt x="934" y="2389"/>
                    <a:pt x="972" y="1920"/>
                  </a:cubicBezTo>
                  <a:cubicBezTo>
                    <a:pt x="991" y="1675"/>
                    <a:pt x="1010" y="1431"/>
                    <a:pt x="1010" y="1205"/>
                  </a:cubicBezTo>
                  <a:lnTo>
                    <a:pt x="1010" y="472"/>
                  </a:lnTo>
                  <a:cubicBezTo>
                    <a:pt x="1010" y="435"/>
                    <a:pt x="1010" y="397"/>
                    <a:pt x="1010" y="360"/>
                  </a:cubicBezTo>
                  <a:cubicBezTo>
                    <a:pt x="947" y="111"/>
                    <a:pt x="753" y="0"/>
                    <a:pt x="557" y="0"/>
                  </a:cubicBezTo>
                  <a:close/>
                </a:path>
              </a:pathLst>
            </a:custGeom>
            <a:solidFill>
              <a:srgbClr val="814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58"/>
            <p:cNvSpPr/>
            <p:nvPr/>
          </p:nvSpPr>
          <p:spPr>
            <a:xfrm>
              <a:off x="3264907" y="5102478"/>
              <a:ext cx="317999" cy="277862"/>
            </a:xfrm>
            <a:custGeom>
              <a:rect b="b" l="l" r="r" t="t"/>
              <a:pathLst>
                <a:path extrusionOk="0" h="2432" w="2783">
                  <a:moveTo>
                    <a:pt x="1412" y="1"/>
                  </a:moveTo>
                  <a:cubicBezTo>
                    <a:pt x="1214" y="1"/>
                    <a:pt x="1012" y="51"/>
                    <a:pt x="828" y="159"/>
                  </a:cubicBezTo>
                  <a:cubicBezTo>
                    <a:pt x="226" y="459"/>
                    <a:pt x="1" y="1211"/>
                    <a:pt x="320" y="1794"/>
                  </a:cubicBezTo>
                  <a:cubicBezTo>
                    <a:pt x="539" y="2205"/>
                    <a:pt x="959" y="2432"/>
                    <a:pt x="1390" y="2432"/>
                  </a:cubicBezTo>
                  <a:cubicBezTo>
                    <a:pt x="1589" y="2432"/>
                    <a:pt x="1790" y="2383"/>
                    <a:pt x="1974" y="2282"/>
                  </a:cubicBezTo>
                  <a:cubicBezTo>
                    <a:pt x="2576" y="1982"/>
                    <a:pt x="2782" y="1230"/>
                    <a:pt x="2463" y="647"/>
                  </a:cubicBezTo>
                  <a:cubicBezTo>
                    <a:pt x="2257" y="236"/>
                    <a:pt x="1841" y="1"/>
                    <a:pt x="1412" y="1"/>
                  </a:cubicBezTo>
                  <a:close/>
                </a:path>
              </a:pathLst>
            </a:custGeom>
            <a:solidFill>
              <a:srgbClr val="814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58"/>
            <p:cNvSpPr/>
            <p:nvPr/>
          </p:nvSpPr>
          <p:spPr>
            <a:xfrm>
              <a:off x="3026551" y="4370798"/>
              <a:ext cx="537045" cy="973203"/>
            </a:xfrm>
            <a:custGeom>
              <a:rect b="b" l="l" r="r" t="t"/>
              <a:pathLst>
                <a:path extrusionOk="0" h="8518" w="4700">
                  <a:moveTo>
                    <a:pt x="1319" y="0"/>
                  </a:moveTo>
                  <a:cubicBezTo>
                    <a:pt x="1200" y="0"/>
                    <a:pt x="1079" y="19"/>
                    <a:pt x="959" y="59"/>
                  </a:cubicBezTo>
                  <a:cubicBezTo>
                    <a:pt x="339" y="266"/>
                    <a:pt x="0" y="943"/>
                    <a:pt x="245" y="1544"/>
                  </a:cubicBezTo>
                  <a:lnTo>
                    <a:pt x="2274" y="7728"/>
                  </a:lnTo>
                  <a:cubicBezTo>
                    <a:pt x="2425" y="8198"/>
                    <a:pt x="2876" y="8517"/>
                    <a:pt x="3365" y="8517"/>
                  </a:cubicBezTo>
                  <a:cubicBezTo>
                    <a:pt x="4154" y="8517"/>
                    <a:pt x="4699" y="7747"/>
                    <a:pt x="4455" y="6995"/>
                  </a:cubicBezTo>
                  <a:lnTo>
                    <a:pt x="2425" y="830"/>
                  </a:lnTo>
                  <a:cubicBezTo>
                    <a:pt x="2273" y="330"/>
                    <a:pt x="1816" y="0"/>
                    <a:pt x="1319" y="0"/>
                  </a:cubicBezTo>
                  <a:close/>
                </a:path>
              </a:pathLst>
            </a:custGeom>
            <a:solidFill>
              <a:srgbClr val="814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58"/>
            <p:cNvSpPr/>
            <p:nvPr/>
          </p:nvSpPr>
          <p:spPr>
            <a:xfrm>
              <a:off x="2639538" y="3211466"/>
              <a:ext cx="692103" cy="1425985"/>
            </a:xfrm>
            <a:custGeom>
              <a:rect b="b" l="l" r="r" t="t"/>
              <a:pathLst>
                <a:path extrusionOk="0" h="12481" w="6057">
                  <a:moveTo>
                    <a:pt x="1395" y="1"/>
                  </a:moveTo>
                  <a:cubicBezTo>
                    <a:pt x="701" y="1"/>
                    <a:pt x="0" y="603"/>
                    <a:pt x="267" y="1485"/>
                  </a:cubicBezTo>
                  <a:lnTo>
                    <a:pt x="3632" y="11691"/>
                  </a:lnTo>
                  <a:cubicBezTo>
                    <a:pt x="3782" y="12161"/>
                    <a:pt x="4214" y="12481"/>
                    <a:pt x="4722" y="12481"/>
                  </a:cubicBezTo>
                  <a:cubicBezTo>
                    <a:pt x="5492" y="12481"/>
                    <a:pt x="6056" y="11710"/>
                    <a:pt x="5812" y="10958"/>
                  </a:cubicBezTo>
                  <a:lnTo>
                    <a:pt x="2447" y="771"/>
                  </a:lnTo>
                  <a:cubicBezTo>
                    <a:pt x="2253" y="232"/>
                    <a:pt x="1826" y="1"/>
                    <a:pt x="1395" y="1"/>
                  </a:cubicBezTo>
                  <a:close/>
                </a:path>
              </a:pathLst>
            </a:custGeom>
            <a:solidFill>
              <a:srgbClr val="814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58"/>
            <p:cNvSpPr/>
            <p:nvPr/>
          </p:nvSpPr>
          <p:spPr>
            <a:xfrm>
              <a:off x="2609829" y="3177647"/>
              <a:ext cx="500595" cy="706080"/>
            </a:xfrm>
            <a:custGeom>
              <a:rect b="b" l="l" r="r" t="t"/>
              <a:pathLst>
                <a:path extrusionOk="0" h="6180" w="4381">
                  <a:moveTo>
                    <a:pt x="1608" y="1"/>
                  </a:moveTo>
                  <a:cubicBezTo>
                    <a:pt x="1462" y="1"/>
                    <a:pt x="1313" y="23"/>
                    <a:pt x="1166" y="71"/>
                  </a:cubicBezTo>
                  <a:cubicBezTo>
                    <a:pt x="414" y="315"/>
                    <a:pt x="1" y="1123"/>
                    <a:pt x="245" y="1875"/>
                  </a:cubicBezTo>
                  <a:lnTo>
                    <a:pt x="1655" y="6179"/>
                  </a:lnTo>
                  <a:lnTo>
                    <a:pt x="4380" y="5296"/>
                  </a:lnTo>
                  <a:lnTo>
                    <a:pt x="2971" y="992"/>
                  </a:lnTo>
                  <a:cubicBezTo>
                    <a:pt x="2774" y="387"/>
                    <a:pt x="2212" y="1"/>
                    <a:pt x="1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58"/>
            <p:cNvSpPr/>
            <p:nvPr/>
          </p:nvSpPr>
          <p:spPr>
            <a:xfrm>
              <a:off x="2367246" y="3966225"/>
              <a:ext cx="315714" cy="1873741"/>
            </a:xfrm>
            <a:custGeom>
              <a:rect b="b" l="l" r="r" t="t"/>
              <a:pathLst>
                <a:path extrusionOk="0" h="16400" w="2763">
                  <a:moveTo>
                    <a:pt x="1384" y="1"/>
                  </a:moveTo>
                  <a:cubicBezTo>
                    <a:pt x="714" y="1"/>
                    <a:pt x="47" y="443"/>
                    <a:pt x="19" y="1326"/>
                  </a:cubicBezTo>
                  <a:lnTo>
                    <a:pt x="19" y="15028"/>
                  </a:lnTo>
                  <a:cubicBezTo>
                    <a:pt x="0" y="15780"/>
                    <a:pt x="620" y="16400"/>
                    <a:pt x="1391" y="16400"/>
                  </a:cubicBezTo>
                  <a:cubicBezTo>
                    <a:pt x="2143" y="16400"/>
                    <a:pt x="2763" y="15780"/>
                    <a:pt x="2763" y="15028"/>
                  </a:cubicBezTo>
                  <a:lnTo>
                    <a:pt x="2763" y="1326"/>
                  </a:lnTo>
                  <a:cubicBezTo>
                    <a:pt x="2725" y="443"/>
                    <a:pt x="2053" y="1"/>
                    <a:pt x="1384" y="1"/>
                  </a:cubicBezTo>
                  <a:close/>
                </a:path>
              </a:pathLst>
            </a:custGeom>
            <a:solidFill>
              <a:srgbClr val="814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8"/>
            <p:cNvSpPr/>
            <p:nvPr/>
          </p:nvSpPr>
          <p:spPr>
            <a:xfrm>
              <a:off x="2287705" y="4117725"/>
              <a:ext cx="474771" cy="1378405"/>
            </a:xfrm>
            <a:custGeom>
              <a:rect b="b" l="l" r="r" t="t"/>
              <a:pathLst>
                <a:path extrusionOk="0" h="7444" w="4155">
                  <a:moveTo>
                    <a:pt x="1" y="0"/>
                  </a:moveTo>
                  <a:lnTo>
                    <a:pt x="1" y="7443"/>
                  </a:lnTo>
                  <a:lnTo>
                    <a:pt x="4154" y="7443"/>
                  </a:lnTo>
                  <a:lnTo>
                    <a:pt x="41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58"/>
            <p:cNvSpPr/>
            <p:nvPr/>
          </p:nvSpPr>
          <p:spPr>
            <a:xfrm>
              <a:off x="2369303" y="5531729"/>
              <a:ext cx="313657" cy="1665459"/>
            </a:xfrm>
            <a:custGeom>
              <a:rect b="b" l="l" r="r" t="t"/>
              <a:pathLst>
                <a:path extrusionOk="0" h="14577" w="2745">
                  <a:moveTo>
                    <a:pt x="1366" y="1"/>
                  </a:moveTo>
                  <a:cubicBezTo>
                    <a:pt x="696" y="1"/>
                    <a:pt x="29" y="443"/>
                    <a:pt x="1" y="1326"/>
                  </a:cubicBezTo>
                  <a:lnTo>
                    <a:pt x="1" y="13186"/>
                  </a:lnTo>
                  <a:cubicBezTo>
                    <a:pt x="1" y="13956"/>
                    <a:pt x="602" y="14577"/>
                    <a:pt x="1373" y="14577"/>
                  </a:cubicBezTo>
                  <a:cubicBezTo>
                    <a:pt x="2125" y="14577"/>
                    <a:pt x="2745" y="13956"/>
                    <a:pt x="2745" y="13186"/>
                  </a:cubicBezTo>
                  <a:lnTo>
                    <a:pt x="2745" y="1326"/>
                  </a:lnTo>
                  <a:cubicBezTo>
                    <a:pt x="2707" y="443"/>
                    <a:pt x="2035" y="1"/>
                    <a:pt x="1366" y="1"/>
                  </a:cubicBezTo>
                  <a:close/>
                </a:path>
              </a:pathLst>
            </a:custGeom>
            <a:solidFill>
              <a:srgbClr val="814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58"/>
            <p:cNvSpPr/>
            <p:nvPr/>
          </p:nvSpPr>
          <p:spPr>
            <a:xfrm>
              <a:off x="2367246" y="6967326"/>
              <a:ext cx="541273" cy="309396"/>
            </a:xfrm>
            <a:custGeom>
              <a:rect b="b" l="l" r="r" t="t"/>
              <a:pathLst>
                <a:path extrusionOk="0" h="2708" w="4737">
                  <a:moveTo>
                    <a:pt x="0" y="1"/>
                  </a:moveTo>
                  <a:lnTo>
                    <a:pt x="0" y="2707"/>
                  </a:lnTo>
                  <a:lnTo>
                    <a:pt x="4736" y="2707"/>
                  </a:lnTo>
                  <a:lnTo>
                    <a:pt x="2782" y="1110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58"/>
            <p:cNvSpPr/>
            <p:nvPr/>
          </p:nvSpPr>
          <p:spPr>
            <a:xfrm>
              <a:off x="2362904" y="7212171"/>
              <a:ext cx="487683" cy="13025"/>
            </a:xfrm>
            <a:custGeom>
              <a:rect b="b" l="l" r="r" t="t"/>
              <a:pathLst>
                <a:path extrusionOk="0" h="114" w="4268">
                  <a:moveTo>
                    <a:pt x="76" y="0"/>
                  </a:moveTo>
                  <a:cubicBezTo>
                    <a:pt x="0" y="0"/>
                    <a:pt x="0" y="113"/>
                    <a:pt x="76" y="113"/>
                  </a:cubicBezTo>
                  <a:lnTo>
                    <a:pt x="4192" y="113"/>
                  </a:lnTo>
                  <a:cubicBezTo>
                    <a:pt x="4267" y="113"/>
                    <a:pt x="4267" y="0"/>
                    <a:pt x="4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58"/>
            <p:cNvSpPr/>
            <p:nvPr/>
          </p:nvSpPr>
          <p:spPr>
            <a:xfrm>
              <a:off x="2358562" y="7094033"/>
              <a:ext cx="122606" cy="127277"/>
            </a:xfrm>
            <a:custGeom>
              <a:rect b="b" l="l" r="r" t="t"/>
              <a:pathLst>
                <a:path extrusionOk="0" h="1114" w="1073">
                  <a:moveTo>
                    <a:pt x="76" y="1"/>
                  </a:moveTo>
                  <a:cubicBezTo>
                    <a:pt x="1" y="1"/>
                    <a:pt x="1" y="113"/>
                    <a:pt x="76" y="113"/>
                  </a:cubicBezTo>
                  <a:cubicBezTo>
                    <a:pt x="565" y="113"/>
                    <a:pt x="941" y="564"/>
                    <a:pt x="847" y="1053"/>
                  </a:cubicBezTo>
                  <a:cubicBezTo>
                    <a:pt x="835" y="1087"/>
                    <a:pt x="871" y="1114"/>
                    <a:pt x="906" y="1114"/>
                  </a:cubicBezTo>
                  <a:cubicBezTo>
                    <a:pt x="929" y="1114"/>
                    <a:pt x="952" y="1102"/>
                    <a:pt x="959" y="1072"/>
                  </a:cubicBezTo>
                  <a:cubicBezTo>
                    <a:pt x="1072" y="527"/>
                    <a:pt x="659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58"/>
            <p:cNvSpPr/>
            <p:nvPr/>
          </p:nvSpPr>
          <p:spPr>
            <a:xfrm>
              <a:off x="2616342" y="7055415"/>
              <a:ext cx="75301" cy="12911"/>
            </a:xfrm>
            <a:custGeom>
              <a:rect b="b" l="l" r="r" t="t"/>
              <a:pathLst>
                <a:path extrusionOk="0" h="113" w="659">
                  <a:moveTo>
                    <a:pt x="94" y="0"/>
                  </a:moveTo>
                  <a:cubicBezTo>
                    <a:pt x="0" y="0"/>
                    <a:pt x="0" y="113"/>
                    <a:pt x="94" y="113"/>
                  </a:cubicBezTo>
                  <a:lnTo>
                    <a:pt x="583" y="113"/>
                  </a:lnTo>
                  <a:cubicBezTo>
                    <a:pt x="658" y="113"/>
                    <a:pt x="658" y="0"/>
                    <a:pt x="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58"/>
            <p:cNvSpPr/>
            <p:nvPr/>
          </p:nvSpPr>
          <p:spPr>
            <a:xfrm>
              <a:off x="2616342" y="7012456"/>
              <a:ext cx="73130" cy="13025"/>
            </a:xfrm>
            <a:custGeom>
              <a:rect b="b" l="l" r="r" t="t"/>
              <a:pathLst>
                <a:path extrusionOk="0" h="114" w="640">
                  <a:moveTo>
                    <a:pt x="94" y="0"/>
                  </a:moveTo>
                  <a:cubicBezTo>
                    <a:pt x="0" y="0"/>
                    <a:pt x="0" y="113"/>
                    <a:pt x="94" y="113"/>
                  </a:cubicBezTo>
                  <a:lnTo>
                    <a:pt x="564" y="113"/>
                  </a:lnTo>
                  <a:cubicBezTo>
                    <a:pt x="639" y="113"/>
                    <a:pt x="639" y="0"/>
                    <a:pt x="5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58"/>
            <p:cNvSpPr/>
            <p:nvPr/>
          </p:nvSpPr>
          <p:spPr>
            <a:xfrm>
              <a:off x="1746562" y="3960970"/>
              <a:ext cx="313657" cy="1878997"/>
            </a:xfrm>
            <a:custGeom>
              <a:rect b="b" l="l" r="r" t="t"/>
              <a:pathLst>
                <a:path extrusionOk="0" h="16446" w="2745">
                  <a:moveTo>
                    <a:pt x="1372" y="0"/>
                  </a:moveTo>
                  <a:cubicBezTo>
                    <a:pt x="620" y="0"/>
                    <a:pt x="0" y="620"/>
                    <a:pt x="0" y="1372"/>
                  </a:cubicBezTo>
                  <a:lnTo>
                    <a:pt x="0" y="15074"/>
                  </a:lnTo>
                  <a:cubicBezTo>
                    <a:pt x="0" y="15826"/>
                    <a:pt x="620" y="16446"/>
                    <a:pt x="1372" y="16446"/>
                  </a:cubicBezTo>
                  <a:cubicBezTo>
                    <a:pt x="2124" y="16446"/>
                    <a:pt x="2744" y="15826"/>
                    <a:pt x="2744" y="15074"/>
                  </a:cubicBezTo>
                  <a:lnTo>
                    <a:pt x="2744" y="1372"/>
                  </a:lnTo>
                  <a:cubicBezTo>
                    <a:pt x="2744" y="620"/>
                    <a:pt x="2124" y="0"/>
                    <a:pt x="1372" y="0"/>
                  </a:cubicBezTo>
                  <a:close/>
                </a:path>
              </a:pathLst>
            </a:custGeom>
            <a:solidFill>
              <a:srgbClr val="814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58"/>
            <p:cNvSpPr/>
            <p:nvPr/>
          </p:nvSpPr>
          <p:spPr>
            <a:xfrm>
              <a:off x="1667025" y="4117725"/>
              <a:ext cx="472600" cy="1378405"/>
            </a:xfrm>
            <a:custGeom>
              <a:rect b="b" l="l" r="r" t="t"/>
              <a:pathLst>
                <a:path extrusionOk="0" h="7444" w="4136">
                  <a:moveTo>
                    <a:pt x="1" y="0"/>
                  </a:moveTo>
                  <a:lnTo>
                    <a:pt x="1" y="7443"/>
                  </a:lnTo>
                  <a:lnTo>
                    <a:pt x="4136" y="7443"/>
                  </a:lnTo>
                  <a:lnTo>
                    <a:pt x="41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58"/>
            <p:cNvSpPr/>
            <p:nvPr/>
          </p:nvSpPr>
          <p:spPr>
            <a:xfrm>
              <a:off x="1746562" y="5526359"/>
              <a:ext cx="313657" cy="1670829"/>
            </a:xfrm>
            <a:custGeom>
              <a:rect b="b" l="l" r="r" t="t"/>
              <a:pathLst>
                <a:path extrusionOk="0" h="14624" w="2745">
                  <a:moveTo>
                    <a:pt x="1372" y="1"/>
                  </a:moveTo>
                  <a:cubicBezTo>
                    <a:pt x="620" y="1"/>
                    <a:pt x="0" y="602"/>
                    <a:pt x="0" y="1373"/>
                  </a:cubicBezTo>
                  <a:lnTo>
                    <a:pt x="0" y="13233"/>
                  </a:lnTo>
                  <a:cubicBezTo>
                    <a:pt x="0" y="14003"/>
                    <a:pt x="620" y="14624"/>
                    <a:pt x="1372" y="14624"/>
                  </a:cubicBezTo>
                  <a:cubicBezTo>
                    <a:pt x="2143" y="14624"/>
                    <a:pt x="2744" y="13985"/>
                    <a:pt x="2744" y="13233"/>
                  </a:cubicBezTo>
                  <a:lnTo>
                    <a:pt x="2744" y="1373"/>
                  </a:lnTo>
                  <a:cubicBezTo>
                    <a:pt x="2744" y="602"/>
                    <a:pt x="2124" y="1"/>
                    <a:pt x="1372" y="1"/>
                  </a:cubicBezTo>
                  <a:close/>
                </a:path>
              </a:pathLst>
            </a:custGeom>
            <a:solidFill>
              <a:srgbClr val="814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58"/>
            <p:cNvSpPr/>
            <p:nvPr/>
          </p:nvSpPr>
          <p:spPr>
            <a:xfrm>
              <a:off x="1521004" y="6967326"/>
              <a:ext cx="541388" cy="309396"/>
            </a:xfrm>
            <a:custGeom>
              <a:rect b="b" l="l" r="r" t="t"/>
              <a:pathLst>
                <a:path extrusionOk="0" h="2708" w="4738">
                  <a:moveTo>
                    <a:pt x="1955" y="1"/>
                  </a:moveTo>
                  <a:lnTo>
                    <a:pt x="1955" y="1110"/>
                  </a:lnTo>
                  <a:lnTo>
                    <a:pt x="1" y="2707"/>
                  </a:lnTo>
                  <a:lnTo>
                    <a:pt x="4737" y="2707"/>
                  </a:lnTo>
                  <a:lnTo>
                    <a:pt x="4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58"/>
            <p:cNvSpPr/>
            <p:nvPr/>
          </p:nvSpPr>
          <p:spPr>
            <a:xfrm>
              <a:off x="1581107" y="7212171"/>
              <a:ext cx="485512" cy="13025"/>
            </a:xfrm>
            <a:custGeom>
              <a:rect b="b" l="l" r="r" t="t"/>
              <a:pathLst>
                <a:path extrusionOk="0" h="114" w="4249">
                  <a:moveTo>
                    <a:pt x="76" y="0"/>
                  </a:moveTo>
                  <a:cubicBezTo>
                    <a:pt x="1" y="0"/>
                    <a:pt x="1" y="113"/>
                    <a:pt x="76" y="113"/>
                  </a:cubicBezTo>
                  <a:lnTo>
                    <a:pt x="4174" y="113"/>
                  </a:lnTo>
                  <a:cubicBezTo>
                    <a:pt x="4249" y="113"/>
                    <a:pt x="4249" y="0"/>
                    <a:pt x="41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58"/>
            <p:cNvSpPr/>
            <p:nvPr/>
          </p:nvSpPr>
          <p:spPr>
            <a:xfrm>
              <a:off x="1948353" y="7094033"/>
              <a:ext cx="122606" cy="127963"/>
            </a:xfrm>
            <a:custGeom>
              <a:rect b="b" l="l" r="r" t="t"/>
              <a:pathLst>
                <a:path extrusionOk="0" h="1120" w="1073">
                  <a:moveTo>
                    <a:pt x="997" y="1"/>
                  </a:moveTo>
                  <a:cubicBezTo>
                    <a:pt x="433" y="1"/>
                    <a:pt x="1" y="527"/>
                    <a:pt x="114" y="1072"/>
                  </a:cubicBezTo>
                  <a:cubicBezTo>
                    <a:pt x="122" y="1105"/>
                    <a:pt x="148" y="1120"/>
                    <a:pt x="174" y="1120"/>
                  </a:cubicBezTo>
                  <a:cubicBezTo>
                    <a:pt x="206" y="1120"/>
                    <a:pt x="237" y="1095"/>
                    <a:pt x="227" y="1053"/>
                  </a:cubicBezTo>
                  <a:cubicBezTo>
                    <a:pt x="133" y="564"/>
                    <a:pt x="508" y="113"/>
                    <a:pt x="997" y="113"/>
                  </a:cubicBezTo>
                  <a:cubicBezTo>
                    <a:pt x="1072" y="113"/>
                    <a:pt x="1072" y="1"/>
                    <a:pt x="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58"/>
            <p:cNvSpPr/>
            <p:nvPr/>
          </p:nvSpPr>
          <p:spPr>
            <a:xfrm>
              <a:off x="1735821" y="7055415"/>
              <a:ext cx="75301" cy="12911"/>
            </a:xfrm>
            <a:custGeom>
              <a:rect b="b" l="l" r="r" t="t"/>
              <a:pathLst>
                <a:path extrusionOk="0" h="113" w="659">
                  <a:moveTo>
                    <a:pt x="94" y="0"/>
                  </a:moveTo>
                  <a:cubicBezTo>
                    <a:pt x="0" y="0"/>
                    <a:pt x="0" y="113"/>
                    <a:pt x="94" y="113"/>
                  </a:cubicBezTo>
                  <a:lnTo>
                    <a:pt x="583" y="113"/>
                  </a:lnTo>
                  <a:cubicBezTo>
                    <a:pt x="658" y="113"/>
                    <a:pt x="658" y="0"/>
                    <a:pt x="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58"/>
            <p:cNvSpPr/>
            <p:nvPr/>
          </p:nvSpPr>
          <p:spPr>
            <a:xfrm>
              <a:off x="1740049" y="7012456"/>
              <a:ext cx="71073" cy="13025"/>
            </a:xfrm>
            <a:custGeom>
              <a:rect b="b" l="l" r="r" t="t"/>
              <a:pathLst>
                <a:path extrusionOk="0" h="114" w="622">
                  <a:moveTo>
                    <a:pt x="95" y="0"/>
                  </a:moveTo>
                  <a:cubicBezTo>
                    <a:pt x="1" y="0"/>
                    <a:pt x="1" y="113"/>
                    <a:pt x="95" y="113"/>
                  </a:cubicBezTo>
                  <a:lnTo>
                    <a:pt x="546" y="113"/>
                  </a:lnTo>
                  <a:cubicBezTo>
                    <a:pt x="621" y="113"/>
                    <a:pt x="621" y="0"/>
                    <a:pt x="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58"/>
            <p:cNvSpPr/>
            <p:nvPr/>
          </p:nvSpPr>
          <p:spPr>
            <a:xfrm>
              <a:off x="1465129" y="3172848"/>
              <a:ext cx="1492758" cy="1451692"/>
            </a:xfrm>
            <a:custGeom>
              <a:rect b="b" l="l" r="r" t="t"/>
              <a:pathLst>
                <a:path extrusionOk="0" h="12706" w="13064">
                  <a:moveTo>
                    <a:pt x="1655" y="0"/>
                  </a:moveTo>
                  <a:lnTo>
                    <a:pt x="1655" y="19"/>
                  </a:lnTo>
                  <a:cubicBezTo>
                    <a:pt x="734" y="19"/>
                    <a:pt x="1" y="752"/>
                    <a:pt x="1" y="1654"/>
                  </a:cubicBezTo>
                  <a:lnTo>
                    <a:pt x="1" y="6184"/>
                  </a:lnTo>
                  <a:cubicBezTo>
                    <a:pt x="1" y="9774"/>
                    <a:pt x="2933" y="12706"/>
                    <a:pt x="6523" y="12706"/>
                  </a:cubicBezTo>
                  <a:cubicBezTo>
                    <a:pt x="10132" y="12706"/>
                    <a:pt x="13064" y="9774"/>
                    <a:pt x="13064" y="6184"/>
                  </a:cubicBezTo>
                  <a:lnTo>
                    <a:pt x="13064" y="1485"/>
                  </a:lnTo>
                  <a:cubicBezTo>
                    <a:pt x="13064" y="658"/>
                    <a:pt x="12406" y="0"/>
                    <a:pt x="11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58"/>
            <p:cNvSpPr/>
            <p:nvPr/>
          </p:nvSpPr>
          <p:spPr>
            <a:xfrm>
              <a:off x="2951365" y="3550799"/>
              <a:ext cx="13026" cy="289973"/>
            </a:xfrm>
            <a:custGeom>
              <a:rect b="b" l="l" r="r" t="t"/>
              <a:pathLst>
                <a:path extrusionOk="0" h="2538" w="114">
                  <a:moveTo>
                    <a:pt x="57" y="0"/>
                  </a:moveTo>
                  <a:cubicBezTo>
                    <a:pt x="19" y="0"/>
                    <a:pt x="0" y="19"/>
                    <a:pt x="0" y="56"/>
                  </a:cubicBezTo>
                  <a:lnTo>
                    <a:pt x="0" y="2481"/>
                  </a:lnTo>
                  <a:cubicBezTo>
                    <a:pt x="0" y="2519"/>
                    <a:pt x="19" y="2537"/>
                    <a:pt x="57" y="2537"/>
                  </a:cubicBezTo>
                  <a:cubicBezTo>
                    <a:pt x="76" y="2537"/>
                    <a:pt x="113" y="2519"/>
                    <a:pt x="113" y="2481"/>
                  </a:cubicBezTo>
                  <a:lnTo>
                    <a:pt x="113" y="56"/>
                  </a:lnTo>
                  <a:cubicBezTo>
                    <a:pt x="113" y="19"/>
                    <a:pt x="76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58"/>
            <p:cNvSpPr/>
            <p:nvPr/>
          </p:nvSpPr>
          <p:spPr>
            <a:xfrm>
              <a:off x="1458730" y="3550799"/>
              <a:ext cx="13026" cy="287802"/>
            </a:xfrm>
            <a:custGeom>
              <a:rect b="b" l="l" r="r" t="t"/>
              <a:pathLst>
                <a:path extrusionOk="0" h="2519" w="114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2462"/>
                  </a:lnTo>
                  <a:cubicBezTo>
                    <a:pt x="1" y="2500"/>
                    <a:pt x="19" y="2519"/>
                    <a:pt x="57" y="2519"/>
                  </a:cubicBezTo>
                  <a:cubicBezTo>
                    <a:pt x="95" y="2519"/>
                    <a:pt x="113" y="2500"/>
                    <a:pt x="113" y="2462"/>
                  </a:cubicBezTo>
                  <a:lnTo>
                    <a:pt x="113" y="56"/>
                  </a:lnTo>
                  <a:cubicBezTo>
                    <a:pt x="113" y="19"/>
                    <a:pt x="85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58"/>
            <p:cNvSpPr/>
            <p:nvPr/>
          </p:nvSpPr>
          <p:spPr>
            <a:xfrm>
              <a:off x="2077243" y="2599409"/>
              <a:ext cx="270694" cy="723790"/>
            </a:xfrm>
            <a:custGeom>
              <a:rect b="b" l="l" r="r" t="t"/>
              <a:pathLst>
                <a:path extrusionOk="0" h="6335" w="2369">
                  <a:moveTo>
                    <a:pt x="1185" y="1"/>
                  </a:moveTo>
                  <a:cubicBezTo>
                    <a:pt x="593" y="1"/>
                    <a:pt x="1" y="395"/>
                    <a:pt x="1" y="1185"/>
                  </a:cubicBezTo>
                  <a:lnTo>
                    <a:pt x="1" y="5151"/>
                  </a:lnTo>
                  <a:cubicBezTo>
                    <a:pt x="1" y="5809"/>
                    <a:pt x="527" y="6335"/>
                    <a:pt x="1166" y="6335"/>
                  </a:cubicBezTo>
                  <a:cubicBezTo>
                    <a:pt x="1824" y="6335"/>
                    <a:pt x="2369" y="5809"/>
                    <a:pt x="2369" y="5151"/>
                  </a:cubicBezTo>
                  <a:lnTo>
                    <a:pt x="2369" y="1185"/>
                  </a:lnTo>
                  <a:cubicBezTo>
                    <a:pt x="2369" y="395"/>
                    <a:pt x="1777" y="1"/>
                    <a:pt x="1185" y="1"/>
                  </a:cubicBezTo>
                  <a:close/>
                </a:path>
              </a:pathLst>
            </a:custGeom>
            <a:solidFill>
              <a:srgbClr val="814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58"/>
            <p:cNvSpPr/>
            <p:nvPr/>
          </p:nvSpPr>
          <p:spPr>
            <a:xfrm>
              <a:off x="949796" y="539988"/>
              <a:ext cx="2497833" cy="1843921"/>
            </a:xfrm>
            <a:custGeom>
              <a:rect b="b" l="l" r="r" t="t"/>
              <a:pathLst>
                <a:path extrusionOk="0" h="16139" w="21860">
                  <a:moveTo>
                    <a:pt x="7784" y="1"/>
                  </a:moveTo>
                  <a:cubicBezTo>
                    <a:pt x="3477" y="1"/>
                    <a:pt x="0" y="3508"/>
                    <a:pt x="19" y="7801"/>
                  </a:cubicBezTo>
                  <a:lnTo>
                    <a:pt x="19" y="13214"/>
                  </a:lnTo>
                  <a:cubicBezTo>
                    <a:pt x="19" y="15604"/>
                    <a:pt x="1082" y="16139"/>
                    <a:pt x="2763" y="16139"/>
                  </a:cubicBezTo>
                  <a:cubicBezTo>
                    <a:pt x="4122" y="16139"/>
                    <a:pt x="5886" y="15789"/>
                    <a:pt x="7819" y="15789"/>
                  </a:cubicBezTo>
                  <a:lnTo>
                    <a:pt x="14059" y="15789"/>
                  </a:lnTo>
                  <a:cubicBezTo>
                    <a:pt x="15979" y="15789"/>
                    <a:pt x="17738" y="16137"/>
                    <a:pt x="19098" y="16137"/>
                  </a:cubicBezTo>
                  <a:cubicBezTo>
                    <a:pt x="20786" y="16137"/>
                    <a:pt x="21859" y="15600"/>
                    <a:pt x="21859" y="13195"/>
                  </a:cubicBezTo>
                  <a:lnTo>
                    <a:pt x="21859" y="7801"/>
                  </a:lnTo>
                  <a:cubicBezTo>
                    <a:pt x="21859" y="3478"/>
                    <a:pt x="18363" y="1"/>
                    <a:pt x="14059" y="1"/>
                  </a:cubicBezTo>
                  <a:lnTo>
                    <a:pt x="7819" y="1"/>
                  </a:lnTo>
                  <a:cubicBezTo>
                    <a:pt x="7807" y="1"/>
                    <a:pt x="7796" y="1"/>
                    <a:pt x="7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58"/>
            <p:cNvSpPr/>
            <p:nvPr/>
          </p:nvSpPr>
          <p:spPr>
            <a:xfrm>
              <a:off x="1093655" y="997459"/>
              <a:ext cx="2222911" cy="2085222"/>
            </a:xfrm>
            <a:custGeom>
              <a:rect b="b" l="l" r="r" t="t"/>
              <a:pathLst>
                <a:path extrusionOk="0" h="18251" w="19454">
                  <a:moveTo>
                    <a:pt x="5432" y="0"/>
                  </a:moveTo>
                  <a:cubicBezTo>
                    <a:pt x="2425" y="0"/>
                    <a:pt x="0" y="2425"/>
                    <a:pt x="0" y="5432"/>
                  </a:cubicBezTo>
                  <a:lnTo>
                    <a:pt x="0" y="12800"/>
                  </a:lnTo>
                  <a:cubicBezTo>
                    <a:pt x="0" y="15826"/>
                    <a:pt x="2425" y="18251"/>
                    <a:pt x="5432" y="18251"/>
                  </a:cubicBezTo>
                  <a:lnTo>
                    <a:pt x="14022" y="18251"/>
                  </a:lnTo>
                  <a:cubicBezTo>
                    <a:pt x="17029" y="18251"/>
                    <a:pt x="19454" y="15826"/>
                    <a:pt x="19454" y="12800"/>
                  </a:cubicBezTo>
                  <a:lnTo>
                    <a:pt x="19454" y="5432"/>
                  </a:lnTo>
                  <a:cubicBezTo>
                    <a:pt x="19454" y="2425"/>
                    <a:pt x="17029" y="0"/>
                    <a:pt x="14022" y="0"/>
                  </a:cubicBezTo>
                  <a:close/>
                </a:path>
              </a:pathLst>
            </a:custGeom>
            <a:solidFill>
              <a:srgbClr val="814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58"/>
            <p:cNvSpPr/>
            <p:nvPr/>
          </p:nvSpPr>
          <p:spPr>
            <a:xfrm>
              <a:off x="840217" y="1939595"/>
              <a:ext cx="517735" cy="472091"/>
            </a:xfrm>
            <a:custGeom>
              <a:rect b="b" l="l" r="r" t="t"/>
              <a:pathLst>
                <a:path extrusionOk="0" h="4132" w="4531">
                  <a:moveTo>
                    <a:pt x="2265" y="1"/>
                  </a:moveTo>
                  <a:cubicBezTo>
                    <a:pt x="1739" y="1"/>
                    <a:pt x="1213" y="203"/>
                    <a:pt x="809" y="607"/>
                  </a:cubicBezTo>
                  <a:cubicBezTo>
                    <a:pt x="1" y="1415"/>
                    <a:pt x="1" y="2731"/>
                    <a:pt x="809" y="3539"/>
                  </a:cubicBezTo>
                  <a:cubicBezTo>
                    <a:pt x="1213" y="3934"/>
                    <a:pt x="1739" y="4131"/>
                    <a:pt x="2265" y="4131"/>
                  </a:cubicBezTo>
                  <a:cubicBezTo>
                    <a:pt x="2792" y="4131"/>
                    <a:pt x="3318" y="3934"/>
                    <a:pt x="3722" y="3539"/>
                  </a:cubicBezTo>
                  <a:cubicBezTo>
                    <a:pt x="4530" y="2731"/>
                    <a:pt x="4530" y="1415"/>
                    <a:pt x="3722" y="607"/>
                  </a:cubicBezTo>
                  <a:cubicBezTo>
                    <a:pt x="3318" y="203"/>
                    <a:pt x="2792" y="1"/>
                    <a:pt x="2265" y="1"/>
                  </a:cubicBezTo>
                  <a:close/>
                </a:path>
              </a:pathLst>
            </a:custGeom>
            <a:solidFill>
              <a:srgbClr val="814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58"/>
            <p:cNvSpPr/>
            <p:nvPr/>
          </p:nvSpPr>
          <p:spPr>
            <a:xfrm>
              <a:off x="3056603" y="1940280"/>
              <a:ext cx="519791" cy="472434"/>
            </a:xfrm>
            <a:custGeom>
              <a:rect b="b" l="l" r="r" t="t"/>
              <a:pathLst>
                <a:path extrusionOk="0" h="4135" w="4549">
                  <a:moveTo>
                    <a:pt x="2290" y="0"/>
                  </a:moveTo>
                  <a:cubicBezTo>
                    <a:pt x="1354" y="0"/>
                    <a:pt x="505" y="647"/>
                    <a:pt x="264" y="1597"/>
                  </a:cubicBezTo>
                  <a:cubicBezTo>
                    <a:pt x="0" y="2706"/>
                    <a:pt x="696" y="3815"/>
                    <a:pt x="1805" y="4078"/>
                  </a:cubicBezTo>
                  <a:cubicBezTo>
                    <a:pt x="1966" y="4116"/>
                    <a:pt x="2128" y="4135"/>
                    <a:pt x="2287" y="4135"/>
                  </a:cubicBezTo>
                  <a:cubicBezTo>
                    <a:pt x="3219" y="4135"/>
                    <a:pt x="4061" y="3503"/>
                    <a:pt x="4286" y="2556"/>
                  </a:cubicBezTo>
                  <a:cubicBezTo>
                    <a:pt x="4549" y="1447"/>
                    <a:pt x="3872" y="338"/>
                    <a:pt x="2763" y="56"/>
                  </a:cubicBezTo>
                  <a:cubicBezTo>
                    <a:pt x="2605" y="18"/>
                    <a:pt x="2446" y="0"/>
                    <a:pt x="2290" y="0"/>
                  </a:cubicBezTo>
                  <a:close/>
                </a:path>
              </a:pathLst>
            </a:custGeom>
            <a:solidFill>
              <a:srgbClr val="814E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58"/>
            <p:cNvSpPr/>
            <p:nvPr/>
          </p:nvSpPr>
          <p:spPr>
            <a:xfrm>
              <a:off x="3292787" y="2049735"/>
              <a:ext cx="152658" cy="255583"/>
            </a:xfrm>
            <a:custGeom>
              <a:rect b="b" l="l" r="r" t="t"/>
              <a:pathLst>
                <a:path extrusionOk="0" h="2237" w="1336">
                  <a:moveTo>
                    <a:pt x="226" y="0"/>
                  </a:moveTo>
                  <a:cubicBezTo>
                    <a:pt x="1" y="38"/>
                    <a:pt x="1" y="338"/>
                    <a:pt x="226" y="376"/>
                  </a:cubicBezTo>
                  <a:cubicBezTo>
                    <a:pt x="1223" y="376"/>
                    <a:pt x="1223" y="1861"/>
                    <a:pt x="226" y="1861"/>
                  </a:cubicBezTo>
                  <a:cubicBezTo>
                    <a:pt x="114" y="1861"/>
                    <a:pt x="38" y="1955"/>
                    <a:pt x="38" y="2049"/>
                  </a:cubicBezTo>
                  <a:cubicBezTo>
                    <a:pt x="38" y="2143"/>
                    <a:pt x="114" y="2237"/>
                    <a:pt x="208" y="2237"/>
                  </a:cubicBezTo>
                  <a:lnTo>
                    <a:pt x="226" y="2237"/>
                  </a:lnTo>
                  <a:cubicBezTo>
                    <a:pt x="828" y="2237"/>
                    <a:pt x="1335" y="1729"/>
                    <a:pt x="1335" y="1128"/>
                  </a:cubicBezTo>
                  <a:cubicBezTo>
                    <a:pt x="1335" y="508"/>
                    <a:pt x="828" y="0"/>
                    <a:pt x="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58"/>
            <p:cNvSpPr/>
            <p:nvPr/>
          </p:nvSpPr>
          <p:spPr>
            <a:xfrm>
              <a:off x="3297129" y="2154963"/>
              <a:ext cx="120321" cy="150356"/>
            </a:xfrm>
            <a:custGeom>
              <a:rect b="b" l="l" r="r" t="t"/>
              <a:pathLst>
                <a:path extrusionOk="0" h="1316" w="1053">
                  <a:moveTo>
                    <a:pt x="188" y="0"/>
                  </a:moveTo>
                  <a:cubicBezTo>
                    <a:pt x="76" y="0"/>
                    <a:pt x="0" y="94"/>
                    <a:pt x="0" y="188"/>
                  </a:cubicBezTo>
                  <a:cubicBezTo>
                    <a:pt x="0" y="301"/>
                    <a:pt x="76" y="376"/>
                    <a:pt x="188" y="376"/>
                  </a:cubicBezTo>
                  <a:cubicBezTo>
                    <a:pt x="564" y="376"/>
                    <a:pt x="564" y="940"/>
                    <a:pt x="188" y="940"/>
                  </a:cubicBezTo>
                  <a:cubicBezTo>
                    <a:pt x="76" y="940"/>
                    <a:pt x="0" y="1034"/>
                    <a:pt x="0" y="1128"/>
                  </a:cubicBezTo>
                  <a:cubicBezTo>
                    <a:pt x="0" y="1222"/>
                    <a:pt x="76" y="1316"/>
                    <a:pt x="170" y="1316"/>
                  </a:cubicBezTo>
                  <a:lnTo>
                    <a:pt x="188" y="1297"/>
                  </a:lnTo>
                  <a:cubicBezTo>
                    <a:pt x="1053" y="1297"/>
                    <a:pt x="1053" y="0"/>
                    <a:pt x="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58"/>
            <p:cNvSpPr/>
            <p:nvPr/>
          </p:nvSpPr>
          <p:spPr>
            <a:xfrm>
              <a:off x="932543" y="2049621"/>
              <a:ext cx="199164" cy="255697"/>
            </a:xfrm>
            <a:custGeom>
              <a:rect b="b" l="l" r="r" t="t"/>
              <a:pathLst>
                <a:path extrusionOk="0" h="2238" w="1743">
                  <a:moveTo>
                    <a:pt x="1503" y="0"/>
                  </a:moveTo>
                  <a:cubicBezTo>
                    <a:pt x="1497" y="0"/>
                    <a:pt x="1491" y="1"/>
                    <a:pt x="1486" y="1"/>
                  </a:cubicBezTo>
                  <a:cubicBezTo>
                    <a:pt x="1" y="1"/>
                    <a:pt x="1" y="2238"/>
                    <a:pt x="1486" y="2238"/>
                  </a:cubicBezTo>
                  <a:cubicBezTo>
                    <a:pt x="1580" y="2238"/>
                    <a:pt x="1674" y="2144"/>
                    <a:pt x="1674" y="2050"/>
                  </a:cubicBezTo>
                  <a:cubicBezTo>
                    <a:pt x="1674" y="1956"/>
                    <a:pt x="1580" y="1862"/>
                    <a:pt x="1486" y="1862"/>
                  </a:cubicBezTo>
                  <a:cubicBezTo>
                    <a:pt x="471" y="1862"/>
                    <a:pt x="471" y="377"/>
                    <a:pt x="1486" y="377"/>
                  </a:cubicBezTo>
                  <a:cubicBezTo>
                    <a:pt x="1491" y="377"/>
                    <a:pt x="1497" y="378"/>
                    <a:pt x="1503" y="378"/>
                  </a:cubicBezTo>
                  <a:cubicBezTo>
                    <a:pt x="1743" y="378"/>
                    <a:pt x="1743" y="0"/>
                    <a:pt x="1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58"/>
            <p:cNvSpPr/>
            <p:nvPr/>
          </p:nvSpPr>
          <p:spPr>
            <a:xfrm>
              <a:off x="1003386" y="2157019"/>
              <a:ext cx="120435" cy="148300"/>
            </a:xfrm>
            <a:custGeom>
              <a:rect b="b" l="l" r="r" t="t"/>
              <a:pathLst>
                <a:path extrusionOk="0" h="1298" w="1054">
                  <a:moveTo>
                    <a:pt x="866" y="1"/>
                  </a:moveTo>
                  <a:cubicBezTo>
                    <a:pt x="1" y="1"/>
                    <a:pt x="1" y="1298"/>
                    <a:pt x="866" y="1298"/>
                  </a:cubicBezTo>
                  <a:cubicBezTo>
                    <a:pt x="960" y="1298"/>
                    <a:pt x="1054" y="1204"/>
                    <a:pt x="1054" y="1110"/>
                  </a:cubicBezTo>
                  <a:cubicBezTo>
                    <a:pt x="1054" y="997"/>
                    <a:pt x="960" y="922"/>
                    <a:pt x="866" y="922"/>
                  </a:cubicBezTo>
                  <a:cubicBezTo>
                    <a:pt x="490" y="922"/>
                    <a:pt x="490" y="358"/>
                    <a:pt x="866" y="358"/>
                  </a:cubicBezTo>
                  <a:cubicBezTo>
                    <a:pt x="960" y="358"/>
                    <a:pt x="1054" y="264"/>
                    <a:pt x="1054" y="170"/>
                  </a:cubicBezTo>
                  <a:cubicBezTo>
                    <a:pt x="1035" y="76"/>
                    <a:pt x="960" y="1"/>
                    <a:pt x="866" y="1"/>
                  </a:cubicBezTo>
                  <a:close/>
                </a:path>
              </a:pathLst>
            </a:custGeom>
            <a:solidFill>
              <a:srgbClr val="18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58"/>
            <p:cNvSpPr/>
            <p:nvPr/>
          </p:nvSpPr>
          <p:spPr>
            <a:xfrm>
              <a:off x="982019" y="677435"/>
              <a:ext cx="2379683" cy="1020161"/>
            </a:xfrm>
            <a:custGeom>
              <a:rect b="b" l="l" r="r" t="t"/>
              <a:pathLst>
                <a:path extrusionOk="0" h="8929" w="20826">
                  <a:moveTo>
                    <a:pt x="12386" y="1"/>
                  </a:moveTo>
                  <a:cubicBezTo>
                    <a:pt x="4906" y="1"/>
                    <a:pt x="3120" y="1298"/>
                    <a:pt x="3120" y="1298"/>
                  </a:cubicBezTo>
                  <a:cubicBezTo>
                    <a:pt x="3252" y="1580"/>
                    <a:pt x="3383" y="1862"/>
                    <a:pt x="3552" y="2125"/>
                  </a:cubicBezTo>
                  <a:cubicBezTo>
                    <a:pt x="0" y="4906"/>
                    <a:pt x="357" y="8459"/>
                    <a:pt x="357" y="8459"/>
                  </a:cubicBezTo>
                  <a:cubicBezTo>
                    <a:pt x="2669" y="8045"/>
                    <a:pt x="3891" y="5358"/>
                    <a:pt x="4455" y="3384"/>
                  </a:cubicBezTo>
                  <a:cubicBezTo>
                    <a:pt x="5827" y="5000"/>
                    <a:pt x="8383" y="6993"/>
                    <a:pt x="12706" y="6993"/>
                  </a:cubicBezTo>
                  <a:cubicBezTo>
                    <a:pt x="20017" y="6993"/>
                    <a:pt x="20825" y="8929"/>
                    <a:pt x="20825" y="8929"/>
                  </a:cubicBezTo>
                  <a:cubicBezTo>
                    <a:pt x="20825" y="8929"/>
                    <a:pt x="19848" y="1"/>
                    <a:pt x="12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1" name="Google Shape;1441;p58"/>
            <p:cNvGrpSpPr/>
            <p:nvPr/>
          </p:nvGrpSpPr>
          <p:grpSpPr>
            <a:xfrm>
              <a:off x="1639807" y="1777181"/>
              <a:ext cx="1113210" cy="858553"/>
              <a:chOff x="5411975" y="2227975"/>
              <a:chExt cx="467225" cy="359950"/>
            </a:xfrm>
          </p:grpSpPr>
          <p:sp>
            <p:nvSpPr>
              <p:cNvPr id="1442" name="Google Shape;1442;p58"/>
              <p:cNvSpPr/>
              <p:nvPr/>
            </p:nvSpPr>
            <p:spPr>
              <a:xfrm>
                <a:off x="5554525" y="2479875"/>
                <a:ext cx="168350" cy="84625"/>
              </a:xfrm>
              <a:custGeom>
                <a:rect b="b" l="l" r="r" t="t"/>
                <a:pathLst>
                  <a:path extrusionOk="0" h="3385" w="6734">
                    <a:moveTo>
                      <a:pt x="0" y="0"/>
                    </a:moveTo>
                    <a:cubicBezTo>
                      <a:pt x="0" y="1873"/>
                      <a:pt x="1476" y="3385"/>
                      <a:pt x="3349" y="3385"/>
                    </a:cubicBezTo>
                    <a:cubicBezTo>
                      <a:pt x="5221" y="3385"/>
                      <a:pt x="6733" y="1873"/>
                      <a:pt x="67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58"/>
              <p:cNvSpPr/>
              <p:nvPr/>
            </p:nvSpPr>
            <p:spPr>
              <a:xfrm>
                <a:off x="5422475" y="2326575"/>
                <a:ext cx="105875" cy="47050"/>
              </a:xfrm>
              <a:custGeom>
                <a:rect b="b" l="l" r="r" t="t"/>
                <a:pathLst>
                  <a:path extrusionOk="0" h="1882" w="4235">
                    <a:moveTo>
                      <a:pt x="2124" y="1"/>
                    </a:moveTo>
                    <a:cubicBezTo>
                      <a:pt x="1427" y="1"/>
                      <a:pt x="727" y="325"/>
                      <a:pt x="277" y="983"/>
                    </a:cubicBezTo>
                    <a:cubicBezTo>
                      <a:pt x="0" y="1386"/>
                      <a:pt x="357" y="1754"/>
                      <a:pt x="732" y="1754"/>
                    </a:cubicBezTo>
                    <a:cubicBezTo>
                      <a:pt x="894" y="1754"/>
                      <a:pt x="1058" y="1686"/>
                      <a:pt x="1177" y="1523"/>
                    </a:cubicBezTo>
                    <a:cubicBezTo>
                      <a:pt x="1411" y="1207"/>
                      <a:pt x="1767" y="1052"/>
                      <a:pt x="2122" y="1052"/>
                    </a:cubicBezTo>
                    <a:cubicBezTo>
                      <a:pt x="2534" y="1052"/>
                      <a:pt x="2945" y="1261"/>
                      <a:pt x="3158" y="1667"/>
                    </a:cubicBezTo>
                    <a:cubicBezTo>
                      <a:pt x="3265" y="1818"/>
                      <a:pt x="3412" y="1882"/>
                      <a:pt x="3557" y="1882"/>
                    </a:cubicBezTo>
                    <a:cubicBezTo>
                      <a:pt x="3898" y="1882"/>
                      <a:pt x="4235" y="1531"/>
                      <a:pt x="4058" y="1127"/>
                    </a:cubicBezTo>
                    <a:cubicBezTo>
                      <a:pt x="3628" y="380"/>
                      <a:pt x="2878" y="1"/>
                      <a:pt x="21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58"/>
              <p:cNvSpPr/>
              <p:nvPr/>
            </p:nvSpPr>
            <p:spPr>
              <a:xfrm>
                <a:off x="5767250" y="2328925"/>
                <a:ext cx="106125" cy="47500"/>
              </a:xfrm>
              <a:custGeom>
                <a:rect b="b" l="l" r="r" t="t"/>
                <a:pathLst>
                  <a:path extrusionOk="0" h="1900" w="4245">
                    <a:moveTo>
                      <a:pt x="2097" y="1"/>
                    </a:moveTo>
                    <a:cubicBezTo>
                      <a:pt x="1400" y="1"/>
                      <a:pt x="707" y="326"/>
                      <a:pt x="277" y="997"/>
                    </a:cubicBezTo>
                    <a:cubicBezTo>
                      <a:pt x="1" y="1374"/>
                      <a:pt x="355" y="1733"/>
                      <a:pt x="728" y="1733"/>
                    </a:cubicBezTo>
                    <a:cubicBezTo>
                      <a:pt x="891" y="1733"/>
                      <a:pt x="1057" y="1665"/>
                      <a:pt x="1177" y="1501"/>
                    </a:cubicBezTo>
                    <a:cubicBezTo>
                      <a:pt x="1410" y="1185"/>
                      <a:pt x="1759" y="1030"/>
                      <a:pt x="2106" y="1030"/>
                    </a:cubicBezTo>
                    <a:cubicBezTo>
                      <a:pt x="2508" y="1030"/>
                      <a:pt x="2909" y="1239"/>
                      <a:pt x="3121" y="1645"/>
                    </a:cubicBezTo>
                    <a:cubicBezTo>
                      <a:pt x="3234" y="1825"/>
                      <a:pt x="3395" y="1900"/>
                      <a:pt x="3554" y="1900"/>
                    </a:cubicBezTo>
                    <a:cubicBezTo>
                      <a:pt x="3905" y="1900"/>
                      <a:pt x="4244" y="1538"/>
                      <a:pt x="4022" y="1141"/>
                    </a:cubicBezTo>
                    <a:lnTo>
                      <a:pt x="4058" y="1141"/>
                    </a:lnTo>
                    <a:cubicBezTo>
                      <a:pt x="3625" y="389"/>
                      <a:pt x="2859" y="1"/>
                      <a:pt x="20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58"/>
              <p:cNvSpPr/>
              <p:nvPr/>
            </p:nvSpPr>
            <p:spPr>
              <a:xfrm>
                <a:off x="5418600" y="2229450"/>
                <a:ext cx="110775" cy="46100"/>
              </a:xfrm>
              <a:custGeom>
                <a:rect b="b" l="l" r="r" t="t"/>
                <a:pathLst>
                  <a:path extrusionOk="0" h="1844" w="4431">
                    <a:moveTo>
                      <a:pt x="3525" y="0"/>
                    </a:moveTo>
                    <a:cubicBezTo>
                      <a:pt x="3491" y="0"/>
                      <a:pt x="3457" y="3"/>
                      <a:pt x="3421" y="7"/>
                    </a:cubicBezTo>
                    <a:lnTo>
                      <a:pt x="612" y="512"/>
                    </a:lnTo>
                    <a:cubicBezTo>
                      <a:pt x="252" y="584"/>
                      <a:pt x="0" y="944"/>
                      <a:pt x="72" y="1304"/>
                    </a:cubicBezTo>
                    <a:cubicBezTo>
                      <a:pt x="144" y="1628"/>
                      <a:pt x="396" y="1844"/>
                      <a:pt x="720" y="1844"/>
                    </a:cubicBezTo>
                    <a:lnTo>
                      <a:pt x="864" y="1844"/>
                    </a:lnTo>
                    <a:lnTo>
                      <a:pt x="3673" y="1304"/>
                    </a:lnTo>
                    <a:cubicBezTo>
                      <a:pt x="4431" y="1097"/>
                      <a:pt x="4266" y="0"/>
                      <a:pt x="35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58"/>
              <p:cNvSpPr/>
              <p:nvPr/>
            </p:nvSpPr>
            <p:spPr>
              <a:xfrm>
                <a:off x="5760800" y="2228875"/>
                <a:ext cx="118400" cy="46700"/>
              </a:xfrm>
              <a:custGeom>
                <a:rect b="b" l="l" r="r" t="t"/>
                <a:pathLst>
                  <a:path extrusionOk="0" h="1868" w="4736">
                    <a:moveTo>
                      <a:pt x="935" y="1"/>
                    </a:moveTo>
                    <a:cubicBezTo>
                      <a:pt x="173" y="1"/>
                      <a:pt x="1" y="1227"/>
                      <a:pt x="895" y="1327"/>
                    </a:cubicBezTo>
                    <a:lnTo>
                      <a:pt x="3667" y="1867"/>
                    </a:lnTo>
                    <a:lnTo>
                      <a:pt x="3811" y="1867"/>
                    </a:lnTo>
                    <a:cubicBezTo>
                      <a:pt x="3823" y="1867"/>
                      <a:pt x="3835" y="1868"/>
                      <a:pt x="3847" y="1868"/>
                    </a:cubicBezTo>
                    <a:cubicBezTo>
                      <a:pt x="4643" y="1868"/>
                      <a:pt x="4736" y="676"/>
                      <a:pt x="3919" y="535"/>
                    </a:cubicBezTo>
                    <a:lnTo>
                      <a:pt x="1147" y="30"/>
                    </a:lnTo>
                    <a:cubicBezTo>
                      <a:pt x="1072" y="10"/>
                      <a:pt x="1001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58"/>
              <p:cNvSpPr/>
              <p:nvPr/>
            </p:nvSpPr>
            <p:spPr>
              <a:xfrm>
                <a:off x="5603525" y="2311325"/>
                <a:ext cx="74350" cy="130700"/>
              </a:xfrm>
              <a:custGeom>
                <a:rect b="b" l="l" r="r" t="t"/>
                <a:pathLst>
                  <a:path extrusionOk="0" h="5228" w="2974">
                    <a:moveTo>
                      <a:pt x="2010" y="0"/>
                    </a:moveTo>
                    <a:cubicBezTo>
                      <a:pt x="1848" y="0"/>
                      <a:pt x="1695" y="99"/>
                      <a:pt x="1713" y="297"/>
                    </a:cubicBezTo>
                    <a:lnTo>
                      <a:pt x="1713" y="333"/>
                    </a:lnTo>
                    <a:cubicBezTo>
                      <a:pt x="1785" y="1053"/>
                      <a:pt x="1857" y="1737"/>
                      <a:pt x="1929" y="2457"/>
                    </a:cubicBezTo>
                    <a:cubicBezTo>
                      <a:pt x="1989" y="3057"/>
                      <a:pt x="1924" y="4654"/>
                      <a:pt x="1174" y="4654"/>
                    </a:cubicBezTo>
                    <a:cubicBezTo>
                      <a:pt x="1023" y="4654"/>
                      <a:pt x="844" y="4589"/>
                      <a:pt x="633" y="4438"/>
                    </a:cubicBezTo>
                    <a:cubicBezTo>
                      <a:pt x="575" y="4403"/>
                      <a:pt x="517" y="4388"/>
                      <a:pt x="464" y="4388"/>
                    </a:cubicBezTo>
                    <a:cubicBezTo>
                      <a:pt x="185" y="4388"/>
                      <a:pt x="1" y="4797"/>
                      <a:pt x="273" y="4978"/>
                    </a:cubicBezTo>
                    <a:cubicBezTo>
                      <a:pt x="527" y="5147"/>
                      <a:pt x="809" y="5227"/>
                      <a:pt x="1086" y="5227"/>
                    </a:cubicBezTo>
                    <a:cubicBezTo>
                      <a:pt x="1633" y="5227"/>
                      <a:pt x="2158" y="4916"/>
                      <a:pt x="2397" y="4366"/>
                    </a:cubicBezTo>
                    <a:cubicBezTo>
                      <a:pt x="2973" y="3214"/>
                      <a:pt x="2469" y="1521"/>
                      <a:pt x="2361" y="297"/>
                    </a:cubicBezTo>
                    <a:cubicBezTo>
                      <a:pt x="2343" y="99"/>
                      <a:pt x="2172" y="0"/>
                      <a:pt x="20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58"/>
              <p:cNvSpPr/>
              <p:nvPr/>
            </p:nvSpPr>
            <p:spPr>
              <a:xfrm>
                <a:off x="5595025" y="2541050"/>
                <a:ext cx="87350" cy="46875"/>
              </a:xfrm>
              <a:custGeom>
                <a:rect b="b" l="l" r="r" t="t"/>
                <a:pathLst>
                  <a:path extrusionOk="0" h="1875" w="3494">
                    <a:moveTo>
                      <a:pt x="1810" y="1"/>
                    </a:moveTo>
                    <a:cubicBezTo>
                      <a:pt x="1327" y="1"/>
                      <a:pt x="839" y="82"/>
                      <a:pt x="361" y="254"/>
                    </a:cubicBezTo>
                    <a:cubicBezTo>
                      <a:pt x="145" y="362"/>
                      <a:pt x="1" y="650"/>
                      <a:pt x="145" y="866"/>
                    </a:cubicBezTo>
                    <a:cubicBezTo>
                      <a:pt x="464" y="1541"/>
                      <a:pt x="1108" y="1874"/>
                      <a:pt x="1748" y="1874"/>
                    </a:cubicBezTo>
                    <a:cubicBezTo>
                      <a:pt x="2405" y="1874"/>
                      <a:pt x="3057" y="1523"/>
                      <a:pt x="3349" y="830"/>
                    </a:cubicBezTo>
                    <a:cubicBezTo>
                      <a:pt x="3493" y="578"/>
                      <a:pt x="3349" y="254"/>
                      <a:pt x="3061" y="182"/>
                    </a:cubicBezTo>
                    <a:cubicBezTo>
                      <a:pt x="2656" y="64"/>
                      <a:pt x="2235" y="1"/>
                      <a:pt x="1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58"/>
              <p:cNvSpPr/>
              <p:nvPr/>
            </p:nvSpPr>
            <p:spPr>
              <a:xfrm>
                <a:off x="5411975" y="2227975"/>
                <a:ext cx="119925" cy="48550"/>
              </a:xfrm>
              <a:custGeom>
                <a:rect b="b" l="l" r="r" t="t"/>
                <a:pathLst>
                  <a:path extrusionOk="0" h="1942" w="4797">
                    <a:moveTo>
                      <a:pt x="3862" y="1"/>
                    </a:moveTo>
                    <a:cubicBezTo>
                      <a:pt x="3796" y="1"/>
                      <a:pt x="3725" y="10"/>
                      <a:pt x="3650" y="30"/>
                    </a:cubicBezTo>
                    <a:lnTo>
                      <a:pt x="877" y="571"/>
                    </a:lnTo>
                    <a:cubicBezTo>
                      <a:pt x="0" y="641"/>
                      <a:pt x="80" y="1941"/>
                      <a:pt x="918" y="1941"/>
                    </a:cubicBezTo>
                    <a:cubicBezTo>
                      <a:pt x="940" y="1941"/>
                      <a:pt x="962" y="1941"/>
                      <a:pt x="985" y="1939"/>
                    </a:cubicBezTo>
                    <a:cubicBezTo>
                      <a:pt x="1021" y="1903"/>
                      <a:pt x="1057" y="1903"/>
                      <a:pt x="1129" y="1903"/>
                    </a:cubicBezTo>
                    <a:lnTo>
                      <a:pt x="3902" y="1363"/>
                    </a:lnTo>
                    <a:cubicBezTo>
                      <a:pt x="4796" y="1230"/>
                      <a:pt x="4624" y="1"/>
                      <a:pt x="3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58"/>
              <p:cNvSpPr/>
              <p:nvPr/>
            </p:nvSpPr>
            <p:spPr>
              <a:xfrm>
                <a:off x="5760800" y="2228875"/>
                <a:ext cx="113300" cy="47575"/>
              </a:xfrm>
              <a:custGeom>
                <a:rect b="b" l="l" r="r" t="t"/>
                <a:pathLst>
                  <a:path extrusionOk="0" h="1903" w="4532">
                    <a:moveTo>
                      <a:pt x="935" y="1"/>
                    </a:moveTo>
                    <a:cubicBezTo>
                      <a:pt x="173" y="1"/>
                      <a:pt x="1" y="1227"/>
                      <a:pt x="895" y="1327"/>
                    </a:cubicBezTo>
                    <a:lnTo>
                      <a:pt x="3667" y="1903"/>
                    </a:lnTo>
                    <a:lnTo>
                      <a:pt x="3811" y="1903"/>
                    </a:lnTo>
                    <a:cubicBezTo>
                      <a:pt x="4136" y="1867"/>
                      <a:pt x="4388" y="1651"/>
                      <a:pt x="4460" y="1363"/>
                    </a:cubicBezTo>
                    <a:cubicBezTo>
                      <a:pt x="4532" y="967"/>
                      <a:pt x="4316" y="643"/>
                      <a:pt x="3919" y="571"/>
                    </a:cubicBezTo>
                    <a:lnTo>
                      <a:pt x="1147" y="30"/>
                    </a:lnTo>
                    <a:cubicBezTo>
                      <a:pt x="1072" y="10"/>
                      <a:pt x="1001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59"/>
          <p:cNvSpPr txBox="1"/>
          <p:nvPr>
            <p:ph type="title"/>
          </p:nvPr>
        </p:nvSpPr>
        <p:spPr>
          <a:xfrm flipH="1">
            <a:off x="591242" y="492825"/>
            <a:ext cx="3852000" cy="12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r>
              <a:rPr lang="en">
                <a:solidFill>
                  <a:schemeClr val="accent1"/>
                </a:solidFill>
              </a:rPr>
              <a:t>!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56" name="Google Shape;1456;p59"/>
          <p:cNvSpPr txBox="1"/>
          <p:nvPr>
            <p:ph idx="1" type="subTitle"/>
          </p:nvPr>
        </p:nvSpPr>
        <p:spPr>
          <a:xfrm flipH="1">
            <a:off x="591249" y="2087125"/>
            <a:ext cx="34557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grpSp>
        <p:nvGrpSpPr>
          <p:cNvPr id="1457" name="Google Shape;1457;p59"/>
          <p:cNvGrpSpPr/>
          <p:nvPr/>
        </p:nvGrpSpPr>
        <p:grpSpPr>
          <a:xfrm>
            <a:off x="1211247" y="3083275"/>
            <a:ext cx="362920" cy="356865"/>
            <a:chOff x="2866317" y="3817357"/>
            <a:chExt cx="362920" cy="356865"/>
          </a:xfrm>
        </p:grpSpPr>
        <p:sp>
          <p:nvSpPr>
            <p:cNvPr id="1458" name="Google Shape;1458;p59"/>
            <p:cNvSpPr/>
            <p:nvPr/>
          </p:nvSpPr>
          <p:spPr>
            <a:xfrm>
              <a:off x="2866317" y="3817357"/>
              <a:ext cx="356865" cy="356498"/>
            </a:xfrm>
            <a:custGeom>
              <a:rect b="b" l="l" r="r" t="t"/>
              <a:pathLst>
                <a:path extrusionOk="0" h="13599" w="13613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59"/>
            <p:cNvSpPr/>
            <p:nvPr/>
          </p:nvSpPr>
          <p:spPr>
            <a:xfrm>
              <a:off x="3021457" y="3817357"/>
              <a:ext cx="207780" cy="356576"/>
            </a:xfrm>
            <a:custGeom>
              <a:rect b="b" l="l" r="r" t="t"/>
              <a:pathLst>
                <a:path extrusionOk="0" h="13602" w="7926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rgbClr val="2D70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59"/>
            <p:cNvSpPr/>
            <p:nvPr/>
          </p:nvSpPr>
          <p:spPr>
            <a:xfrm>
              <a:off x="2928367" y="3894561"/>
              <a:ext cx="194175" cy="279662"/>
            </a:xfrm>
            <a:custGeom>
              <a:rect b="b" l="l" r="r" t="t"/>
              <a:pathLst>
                <a:path extrusionOk="0" h="10668" w="7407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1" name="Google Shape;1461;p59"/>
          <p:cNvGrpSpPr/>
          <p:nvPr/>
        </p:nvGrpSpPr>
        <p:grpSpPr>
          <a:xfrm>
            <a:off x="1674334" y="3083275"/>
            <a:ext cx="362920" cy="356865"/>
            <a:chOff x="3314750" y="3817357"/>
            <a:chExt cx="362920" cy="356865"/>
          </a:xfrm>
        </p:grpSpPr>
        <p:sp>
          <p:nvSpPr>
            <p:cNvPr id="1462" name="Google Shape;1462;p59"/>
            <p:cNvSpPr/>
            <p:nvPr/>
          </p:nvSpPr>
          <p:spPr>
            <a:xfrm>
              <a:off x="3314750" y="3817357"/>
              <a:ext cx="356865" cy="356498"/>
            </a:xfrm>
            <a:custGeom>
              <a:rect b="b" l="l" r="r" t="t"/>
              <a:pathLst>
                <a:path extrusionOk="0" h="13599" w="13613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59"/>
            <p:cNvSpPr/>
            <p:nvPr/>
          </p:nvSpPr>
          <p:spPr>
            <a:xfrm>
              <a:off x="3469891" y="3817357"/>
              <a:ext cx="207780" cy="356865"/>
            </a:xfrm>
            <a:custGeom>
              <a:rect b="b" l="l" r="r" t="t"/>
              <a:pathLst>
                <a:path extrusionOk="0" h="13613" w="7926">
                  <a:moveTo>
                    <a:pt x="881" y="0"/>
                  </a:moveTo>
                  <a:cubicBezTo>
                    <a:pt x="884" y="0"/>
                    <a:pt x="886" y="0"/>
                    <a:pt x="888" y="0"/>
                  </a:cubicBezTo>
                  <a:lnTo>
                    <a:pt x="888" y="0"/>
                  </a:lnTo>
                  <a:cubicBezTo>
                    <a:pt x="891" y="0"/>
                    <a:pt x="893" y="0"/>
                    <a:pt x="896" y="0"/>
                  </a:cubicBezTo>
                  <a:close/>
                  <a:moveTo>
                    <a:pt x="888" y="0"/>
                  </a:moveTo>
                  <a:lnTo>
                    <a:pt x="888" y="0"/>
                  </a:lnTo>
                  <a:cubicBezTo>
                    <a:pt x="588" y="0"/>
                    <a:pt x="301" y="15"/>
                    <a:pt x="1" y="58"/>
                  </a:cubicBezTo>
                  <a:cubicBezTo>
                    <a:pt x="3393" y="491"/>
                    <a:pt x="5934" y="3378"/>
                    <a:pt x="5934" y="6799"/>
                  </a:cubicBezTo>
                  <a:cubicBezTo>
                    <a:pt x="5934" y="10220"/>
                    <a:pt x="3393" y="13107"/>
                    <a:pt x="1" y="13555"/>
                  </a:cubicBezTo>
                  <a:cubicBezTo>
                    <a:pt x="299" y="13594"/>
                    <a:pt x="595" y="13612"/>
                    <a:pt x="887" y="13612"/>
                  </a:cubicBezTo>
                  <a:cubicBezTo>
                    <a:pt x="4418" y="13612"/>
                    <a:pt x="7441" y="10873"/>
                    <a:pt x="7680" y="7247"/>
                  </a:cubicBezTo>
                  <a:cubicBezTo>
                    <a:pt x="7926" y="3323"/>
                    <a:pt x="4826" y="4"/>
                    <a:pt x="888" y="0"/>
                  </a:cubicBezTo>
                  <a:close/>
                </a:path>
              </a:pathLst>
            </a:custGeom>
            <a:solidFill>
              <a:srgbClr val="FC87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59"/>
            <p:cNvSpPr/>
            <p:nvPr/>
          </p:nvSpPr>
          <p:spPr>
            <a:xfrm>
              <a:off x="3379082" y="3881296"/>
              <a:ext cx="228595" cy="228595"/>
            </a:xfrm>
            <a:custGeom>
              <a:rect b="b" l="l" r="r" t="t"/>
              <a:pathLst>
                <a:path extrusionOk="0" h="8720" w="872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59"/>
            <p:cNvSpPr/>
            <p:nvPr/>
          </p:nvSpPr>
          <p:spPr>
            <a:xfrm>
              <a:off x="3412768" y="3935430"/>
              <a:ext cx="140408" cy="120274"/>
            </a:xfrm>
            <a:custGeom>
              <a:rect b="b" l="l" r="r" t="t"/>
              <a:pathLst>
                <a:path extrusionOk="0" h="4588" w="5356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59"/>
            <p:cNvSpPr/>
            <p:nvPr/>
          </p:nvSpPr>
          <p:spPr>
            <a:xfrm>
              <a:off x="3539518" y="3910447"/>
              <a:ext cx="31065" cy="31039"/>
            </a:xfrm>
            <a:custGeom>
              <a:rect b="b" l="l" r="r" t="t"/>
              <a:pathLst>
                <a:path extrusionOk="0" h="1184" w="1185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7" name="Google Shape;1467;p59"/>
          <p:cNvGrpSpPr/>
          <p:nvPr/>
        </p:nvGrpSpPr>
        <p:grpSpPr>
          <a:xfrm>
            <a:off x="2137422" y="3083275"/>
            <a:ext cx="363314" cy="356576"/>
            <a:chOff x="3763184" y="3817357"/>
            <a:chExt cx="363314" cy="356576"/>
          </a:xfrm>
        </p:grpSpPr>
        <p:sp>
          <p:nvSpPr>
            <p:cNvPr id="1468" name="Google Shape;1468;p59"/>
            <p:cNvSpPr/>
            <p:nvPr/>
          </p:nvSpPr>
          <p:spPr>
            <a:xfrm>
              <a:off x="3763184" y="3817357"/>
              <a:ext cx="356865" cy="356498"/>
            </a:xfrm>
            <a:custGeom>
              <a:rect b="b" l="l" r="r" t="t"/>
              <a:pathLst>
                <a:path extrusionOk="0" h="13599" w="13613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59"/>
            <p:cNvSpPr/>
            <p:nvPr/>
          </p:nvSpPr>
          <p:spPr>
            <a:xfrm>
              <a:off x="3918324" y="3817357"/>
              <a:ext cx="208173" cy="356576"/>
            </a:xfrm>
            <a:custGeom>
              <a:rect b="b" l="l" r="r" t="t"/>
              <a:pathLst>
                <a:path extrusionOk="0" h="13602" w="7941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rgbClr val="B2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59"/>
            <p:cNvSpPr/>
            <p:nvPr/>
          </p:nvSpPr>
          <p:spPr>
            <a:xfrm>
              <a:off x="3848330" y="3964188"/>
              <a:ext cx="39375" cy="116945"/>
            </a:xfrm>
            <a:custGeom>
              <a:rect b="b" l="l" r="r" t="t"/>
              <a:pathLst>
                <a:path extrusionOk="0" h="4461" w="1502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59"/>
            <p:cNvSpPr/>
            <p:nvPr/>
          </p:nvSpPr>
          <p:spPr>
            <a:xfrm>
              <a:off x="3832418" y="3894403"/>
              <a:ext cx="55287" cy="47475"/>
            </a:xfrm>
            <a:custGeom>
              <a:rect b="b" l="l" r="r" t="t"/>
              <a:pathLst>
                <a:path extrusionOk="0" h="1811" w="2109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59"/>
            <p:cNvSpPr/>
            <p:nvPr/>
          </p:nvSpPr>
          <p:spPr>
            <a:xfrm>
              <a:off x="3925901" y="3964161"/>
              <a:ext cx="124914" cy="117365"/>
            </a:xfrm>
            <a:custGeom>
              <a:rect b="b" l="l" r="r" t="t"/>
              <a:pathLst>
                <a:path extrusionOk="0" h="4477" w="4765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3" name="Google Shape;1473;p59"/>
          <p:cNvGrpSpPr/>
          <p:nvPr/>
        </p:nvGrpSpPr>
        <p:grpSpPr>
          <a:xfrm>
            <a:off x="2600903" y="3083275"/>
            <a:ext cx="362947" cy="356576"/>
            <a:chOff x="4211985" y="3817357"/>
            <a:chExt cx="362947" cy="356576"/>
          </a:xfrm>
        </p:grpSpPr>
        <p:sp>
          <p:nvSpPr>
            <p:cNvPr id="1474" name="Google Shape;1474;p59"/>
            <p:cNvSpPr/>
            <p:nvPr/>
          </p:nvSpPr>
          <p:spPr>
            <a:xfrm>
              <a:off x="4211985" y="3817357"/>
              <a:ext cx="356498" cy="356498"/>
            </a:xfrm>
            <a:custGeom>
              <a:rect b="b" l="l" r="r" t="t"/>
              <a:pathLst>
                <a:path extrusionOk="0" h="13599" w="13599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53" y="13598"/>
                    <a:pt x="13599" y="10552"/>
                    <a:pt x="13599" y="6799"/>
                  </a:cubicBezTo>
                  <a:cubicBezTo>
                    <a:pt x="13599" y="3046"/>
                    <a:pt x="10553" y="0"/>
                    <a:pt x="6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59"/>
            <p:cNvSpPr/>
            <p:nvPr/>
          </p:nvSpPr>
          <p:spPr>
            <a:xfrm>
              <a:off x="4366758" y="3817357"/>
              <a:ext cx="208173" cy="356576"/>
            </a:xfrm>
            <a:custGeom>
              <a:rect b="b" l="l" r="r" t="t"/>
              <a:pathLst>
                <a:path extrusionOk="0" h="13602" w="7941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rgbClr val="8A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59"/>
            <p:cNvSpPr/>
            <p:nvPr/>
          </p:nvSpPr>
          <p:spPr>
            <a:xfrm>
              <a:off x="4288061" y="3909555"/>
              <a:ext cx="227756" cy="187463"/>
            </a:xfrm>
            <a:custGeom>
              <a:rect b="b" l="l" r="r" t="t"/>
              <a:pathLst>
                <a:path extrusionOk="0" h="7151" w="8688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7" name="Google Shape;1477;p59"/>
          <p:cNvGrpSpPr/>
          <p:nvPr/>
        </p:nvGrpSpPr>
        <p:grpSpPr>
          <a:xfrm>
            <a:off x="3064016" y="3083275"/>
            <a:ext cx="362947" cy="356576"/>
            <a:chOff x="5557286" y="3817357"/>
            <a:chExt cx="362947" cy="356576"/>
          </a:xfrm>
        </p:grpSpPr>
        <p:sp>
          <p:nvSpPr>
            <p:cNvPr id="1478" name="Google Shape;1478;p59"/>
            <p:cNvSpPr/>
            <p:nvPr/>
          </p:nvSpPr>
          <p:spPr>
            <a:xfrm>
              <a:off x="5557286" y="3817357"/>
              <a:ext cx="356891" cy="356498"/>
            </a:xfrm>
            <a:custGeom>
              <a:rect b="b" l="l" r="r" t="t"/>
              <a:pathLst>
                <a:path extrusionOk="0" h="13599" w="13614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68" y="13598"/>
                    <a:pt x="13613" y="10552"/>
                    <a:pt x="13613" y="6799"/>
                  </a:cubicBezTo>
                  <a:cubicBezTo>
                    <a:pt x="13613" y="3046"/>
                    <a:pt x="10568" y="0"/>
                    <a:pt x="6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59"/>
            <p:cNvSpPr/>
            <p:nvPr/>
          </p:nvSpPr>
          <p:spPr>
            <a:xfrm>
              <a:off x="5712453" y="3817357"/>
              <a:ext cx="207780" cy="356576"/>
            </a:xfrm>
            <a:custGeom>
              <a:rect b="b" l="l" r="r" t="t"/>
              <a:pathLst>
                <a:path extrusionOk="0" h="13602" w="7926">
                  <a:moveTo>
                    <a:pt x="895" y="0"/>
                  </a:moveTo>
                  <a:cubicBezTo>
                    <a:pt x="592" y="0"/>
                    <a:pt x="289" y="15"/>
                    <a:pt x="0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0" y="13541"/>
                  </a:cubicBezTo>
                  <a:cubicBezTo>
                    <a:pt x="306" y="13581"/>
                    <a:pt x="609" y="13601"/>
                    <a:pt x="909" y="13601"/>
                  </a:cubicBezTo>
                  <a:cubicBezTo>
                    <a:pt x="4430" y="13601"/>
                    <a:pt x="7441" y="10865"/>
                    <a:pt x="7680" y="7247"/>
                  </a:cubicBezTo>
                  <a:cubicBezTo>
                    <a:pt x="7925" y="3320"/>
                    <a:pt x="4822" y="0"/>
                    <a:pt x="895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59"/>
            <p:cNvSpPr/>
            <p:nvPr/>
          </p:nvSpPr>
          <p:spPr>
            <a:xfrm>
              <a:off x="5601563" y="3894456"/>
              <a:ext cx="268337" cy="202563"/>
            </a:xfrm>
            <a:custGeom>
              <a:rect b="b" l="l" r="r" t="t"/>
              <a:pathLst>
                <a:path extrusionOk="0" h="7727" w="10236">
                  <a:moveTo>
                    <a:pt x="5118" y="0"/>
                  </a:moveTo>
                  <a:cubicBezTo>
                    <a:pt x="3685" y="0"/>
                    <a:pt x="2253" y="83"/>
                    <a:pt x="824" y="249"/>
                  </a:cubicBezTo>
                  <a:cubicBezTo>
                    <a:pt x="564" y="278"/>
                    <a:pt x="347" y="480"/>
                    <a:pt x="304" y="755"/>
                  </a:cubicBezTo>
                  <a:cubicBezTo>
                    <a:pt x="1" y="2819"/>
                    <a:pt x="1" y="4912"/>
                    <a:pt x="304" y="6976"/>
                  </a:cubicBezTo>
                  <a:cubicBezTo>
                    <a:pt x="347" y="7236"/>
                    <a:pt x="564" y="7453"/>
                    <a:pt x="824" y="7482"/>
                  </a:cubicBezTo>
                  <a:cubicBezTo>
                    <a:pt x="2253" y="7640"/>
                    <a:pt x="3682" y="7712"/>
                    <a:pt x="5125" y="7727"/>
                  </a:cubicBezTo>
                  <a:cubicBezTo>
                    <a:pt x="6554" y="7712"/>
                    <a:pt x="7984" y="7640"/>
                    <a:pt x="9413" y="7482"/>
                  </a:cubicBezTo>
                  <a:cubicBezTo>
                    <a:pt x="9673" y="7453"/>
                    <a:pt x="9889" y="7236"/>
                    <a:pt x="9932" y="6976"/>
                  </a:cubicBezTo>
                  <a:cubicBezTo>
                    <a:pt x="10236" y="4912"/>
                    <a:pt x="10236" y="2819"/>
                    <a:pt x="9932" y="755"/>
                  </a:cubicBezTo>
                  <a:cubicBezTo>
                    <a:pt x="9889" y="480"/>
                    <a:pt x="9673" y="278"/>
                    <a:pt x="9413" y="249"/>
                  </a:cubicBezTo>
                  <a:cubicBezTo>
                    <a:pt x="7984" y="83"/>
                    <a:pt x="6551" y="0"/>
                    <a:pt x="5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59"/>
            <p:cNvSpPr/>
            <p:nvPr/>
          </p:nvSpPr>
          <p:spPr>
            <a:xfrm>
              <a:off x="5696567" y="3944343"/>
              <a:ext cx="98411" cy="102527"/>
            </a:xfrm>
            <a:custGeom>
              <a:rect b="b" l="l" r="r" t="t"/>
              <a:pathLst>
                <a:path extrusionOk="0" h="3911" w="3754">
                  <a:moveTo>
                    <a:pt x="129" y="0"/>
                  </a:moveTo>
                  <a:cubicBezTo>
                    <a:pt x="58" y="0"/>
                    <a:pt x="0" y="60"/>
                    <a:pt x="0" y="136"/>
                  </a:cubicBezTo>
                  <a:lnTo>
                    <a:pt x="0" y="3774"/>
                  </a:lnTo>
                  <a:cubicBezTo>
                    <a:pt x="0" y="3850"/>
                    <a:pt x="58" y="3910"/>
                    <a:pt x="123" y="3910"/>
                  </a:cubicBezTo>
                  <a:cubicBezTo>
                    <a:pt x="144" y="3910"/>
                    <a:pt x="166" y="3904"/>
                    <a:pt x="188" y="3890"/>
                  </a:cubicBezTo>
                  <a:lnTo>
                    <a:pt x="3667" y="2071"/>
                  </a:lnTo>
                  <a:cubicBezTo>
                    <a:pt x="3753" y="2027"/>
                    <a:pt x="3753" y="1883"/>
                    <a:pt x="3667" y="1840"/>
                  </a:cubicBezTo>
                  <a:lnTo>
                    <a:pt x="202" y="21"/>
                  </a:lnTo>
                  <a:cubicBezTo>
                    <a:pt x="177" y="7"/>
                    <a:pt x="153" y="0"/>
                    <a:pt x="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2" name="Google Shape;1482;p59"/>
          <p:cNvGrpSpPr/>
          <p:nvPr/>
        </p:nvGrpSpPr>
        <p:grpSpPr>
          <a:xfrm flipH="1">
            <a:off x="4694472" y="832613"/>
            <a:ext cx="3389678" cy="2769699"/>
            <a:chOff x="-1381185" y="-1399076"/>
            <a:chExt cx="3547173" cy="2818745"/>
          </a:xfrm>
        </p:grpSpPr>
        <p:grpSp>
          <p:nvGrpSpPr>
            <p:cNvPr id="1483" name="Google Shape;1483;p59"/>
            <p:cNvGrpSpPr/>
            <p:nvPr/>
          </p:nvGrpSpPr>
          <p:grpSpPr>
            <a:xfrm>
              <a:off x="-1381185" y="-1399076"/>
              <a:ext cx="3547173" cy="2818745"/>
              <a:chOff x="-1842863" y="1028544"/>
              <a:chExt cx="5369622" cy="4114956"/>
            </a:xfrm>
          </p:grpSpPr>
          <p:grpSp>
            <p:nvGrpSpPr>
              <p:cNvPr id="1484" name="Google Shape;1484;p59"/>
              <p:cNvGrpSpPr/>
              <p:nvPr/>
            </p:nvGrpSpPr>
            <p:grpSpPr>
              <a:xfrm>
                <a:off x="1697944" y="1028544"/>
                <a:ext cx="1828816" cy="4114937"/>
                <a:chOff x="607475" y="-2473448"/>
                <a:chExt cx="1654737" cy="3823936"/>
              </a:xfrm>
            </p:grpSpPr>
            <p:sp>
              <p:nvSpPr>
                <p:cNvPr id="1485" name="Google Shape;1485;p59"/>
                <p:cNvSpPr/>
                <p:nvPr/>
              </p:nvSpPr>
              <p:spPr>
                <a:xfrm>
                  <a:off x="2094812" y="121704"/>
                  <a:ext cx="167401" cy="192799"/>
                </a:xfrm>
                <a:custGeom>
                  <a:rect b="b" l="l" r="r" t="t"/>
                  <a:pathLst>
                    <a:path extrusionOk="0" h="2973" w="2643">
                      <a:moveTo>
                        <a:pt x="677" y="0"/>
                      </a:moveTo>
                      <a:cubicBezTo>
                        <a:pt x="317" y="0"/>
                        <a:pt x="1" y="465"/>
                        <a:pt x="331" y="810"/>
                      </a:cubicBezTo>
                      <a:lnTo>
                        <a:pt x="2361" y="2933"/>
                      </a:lnTo>
                      <a:cubicBezTo>
                        <a:pt x="2384" y="2957"/>
                        <a:pt x="2429" y="2973"/>
                        <a:pt x="2473" y="2973"/>
                      </a:cubicBezTo>
                      <a:cubicBezTo>
                        <a:pt x="2500" y="2973"/>
                        <a:pt x="2527" y="2967"/>
                        <a:pt x="2549" y="2952"/>
                      </a:cubicBezTo>
                      <a:cubicBezTo>
                        <a:pt x="2624" y="2896"/>
                        <a:pt x="2643" y="2802"/>
                        <a:pt x="2605" y="2745"/>
                      </a:cubicBezTo>
                      <a:lnTo>
                        <a:pt x="1064" y="227"/>
                      </a:lnTo>
                      <a:cubicBezTo>
                        <a:pt x="1045" y="189"/>
                        <a:pt x="1026" y="171"/>
                        <a:pt x="1007" y="152"/>
                      </a:cubicBezTo>
                      <a:cubicBezTo>
                        <a:pt x="905" y="45"/>
                        <a:pt x="789" y="0"/>
                        <a:pt x="6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6" name="Google Shape;1486;p59"/>
                <p:cNvSpPr/>
                <p:nvPr/>
              </p:nvSpPr>
              <p:spPr>
                <a:xfrm>
                  <a:off x="2111469" y="188824"/>
                  <a:ext cx="138836" cy="175679"/>
                </a:xfrm>
                <a:custGeom>
                  <a:rect b="b" l="l" r="r" t="t"/>
                  <a:pathLst>
                    <a:path extrusionOk="0" h="2709" w="2192">
                      <a:moveTo>
                        <a:pt x="654" y="1"/>
                      </a:moveTo>
                      <a:cubicBezTo>
                        <a:pt x="320" y="1"/>
                        <a:pt x="1" y="376"/>
                        <a:pt x="256" y="752"/>
                      </a:cubicBezTo>
                      <a:cubicBezTo>
                        <a:pt x="387" y="940"/>
                        <a:pt x="519" y="1109"/>
                        <a:pt x="650" y="1259"/>
                      </a:cubicBezTo>
                      <a:cubicBezTo>
                        <a:pt x="782" y="1429"/>
                        <a:pt x="932" y="1579"/>
                        <a:pt x="1064" y="1729"/>
                      </a:cubicBezTo>
                      <a:cubicBezTo>
                        <a:pt x="1346" y="2049"/>
                        <a:pt x="1609" y="2368"/>
                        <a:pt x="1891" y="2669"/>
                      </a:cubicBezTo>
                      <a:cubicBezTo>
                        <a:pt x="1926" y="2692"/>
                        <a:pt x="1968" y="2708"/>
                        <a:pt x="2008" y="2708"/>
                      </a:cubicBezTo>
                      <a:cubicBezTo>
                        <a:pt x="2033" y="2708"/>
                        <a:pt x="2057" y="2702"/>
                        <a:pt x="2079" y="2688"/>
                      </a:cubicBezTo>
                      <a:cubicBezTo>
                        <a:pt x="2154" y="2650"/>
                        <a:pt x="2192" y="2556"/>
                        <a:pt x="2154" y="2481"/>
                      </a:cubicBezTo>
                      <a:cubicBezTo>
                        <a:pt x="1947" y="2124"/>
                        <a:pt x="1759" y="1767"/>
                        <a:pt x="1571" y="1391"/>
                      </a:cubicBezTo>
                      <a:cubicBezTo>
                        <a:pt x="1477" y="1203"/>
                        <a:pt x="1402" y="1034"/>
                        <a:pt x="1308" y="846"/>
                      </a:cubicBezTo>
                      <a:cubicBezTo>
                        <a:pt x="1214" y="658"/>
                        <a:pt x="1139" y="470"/>
                        <a:pt x="1083" y="301"/>
                      </a:cubicBezTo>
                      <a:cubicBezTo>
                        <a:pt x="1064" y="282"/>
                        <a:pt x="1045" y="244"/>
                        <a:pt x="1026" y="207"/>
                      </a:cubicBezTo>
                      <a:cubicBezTo>
                        <a:pt x="924" y="61"/>
                        <a:pt x="788" y="1"/>
                        <a:pt x="65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7" name="Google Shape;1487;p59"/>
                <p:cNvSpPr/>
                <p:nvPr/>
              </p:nvSpPr>
              <p:spPr>
                <a:xfrm>
                  <a:off x="2114383" y="240899"/>
                  <a:ext cx="96653" cy="166600"/>
                </a:xfrm>
                <a:custGeom>
                  <a:rect b="b" l="l" r="r" t="t"/>
                  <a:pathLst>
                    <a:path extrusionOk="0" h="2569" w="1526">
                      <a:moveTo>
                        <a:pt x="618" y="1"/>
                      </a:moveTo>
                      <a:cubicBezTo>
                        <a:pt x="310" y="1"/>
                        <a:pt x="0" y="301"/>
                        <a:pt x="172" y="682"/>
                      </a:cubicBezTo>
                      <a:cubicBezTo>
                        <a:pt x="247" y="870"/>
                        <a:pt x="341" y="1020"/>
                        <a:pt x="416" y="1171"/>
                      </a:cubicBezTo>
                      <a:cubicBezTo>
                        <a:pt x="510" y="1321"/>
                        <a:pt x="586" y="1471"/>
                        <a:pt x="680" y="1622"/>
                      </a:cubicBezTo>
                      <a:cubicBezTo>
                        <a:pt x="849" y="1922"/>
                        <a:pt x="1037" y="2204"/>
                        <a:pt x="1225" y="2505"/>
                      </a:cubicBezTo>
                      <a:cubicBezTo>
                        <a:pt x="1253" y="2547"/>
                        <a:pt x="1302" y="2569"/>
                        <a:pt x="1349" y="2569"/>
                      </a:cubicBezTo>
                      <a:cubicBezTo>
                        <a:pt x="1364" y="2569"/>
                        <a:pt x="1380" y="2566"/>
                        <a:pt x="1394" y="2561"/>
                      </a:cubicBezTo>
                      <a:cubicBezTo>
                        <a:pt x="1469" y="2543"/>
                        <a:pt x="1525" y="2467"/>
                        <a:pt x="1507" y="2374"/>
                      </a:cubicBezTo>
                      <a:cubicBezTo>
                        <a:pt x="1431" y="2054"/>
                        <a:pt x="1337" y="1716"/>
                        <a:pt x="1262" y="1396"/>
                      </a:cubicBezTo>
                      <a:cubicBezTo>
                        <a:pt x="1225" y="1227"/>
                        <a:pt x="1187" y="1058"/>
                        <a:pt x="1168" y="907"/>
                      </a:cubicBezTo>
                      <a:cubicBezTo>
                        <a:pt x="1131" y="738"/>
                        <a:pt x="1093" y="569"/>
                        <a:pt x="1074" y="438"/>
                      </a:cubicBezTo>
                      <a:cubicBezTo>
                        <a:pt x="1074" y="381"/>
                        <a:pt x="1056" y="325"/>
                        <a:pt x="1037" y="287"/>
                      </a:cubicBezTo>
                      <a:cubicBezTo>
                        <a:pt x="946" y="85"/>
                        <a:pt x="782" y="1"/>
                        <a:pt x="61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488" name="Google Shape;1488;p59"/>
                <p:cNvGrpSpPr/>
                <p:nvPr/>
              </p:nvGrpSpPr>
              <p:grpSpPr>
                <a:xfrm>
                  <a:off x="607475" y="-2473448"/>
                  <a:ext cx="1586904" cy="3823936"/>
                  <a:chOff x="607475" y="-2473448"/>
                  <a:chExt cx="1586904" cy="3823936"/>
                </a:xfrm>
              </p:grpSpPr>
              <p:sp>
                <p:nvSpPr>
                  <p:cNvPr id="1489" name="Google Shape;1489;p59"/>
                  <p:cNvSpPr/>
                  <p:nvPr/>
                </p:nvSpPr>
                <p:spPr>
                  <a:xfrm>
                    <a:off x="700010" y="210030"/>
                    <a:ext cx="114831" cy="201878"/>
                  </a:xfrm>
                  <a:custGeom>
                    <a:rect b="b" l="l" r="r" t="t"/>
                    <a:pathLst>
                      <a:path extrusionOk="0" h="3113" w="1813">
                        <a:moveTo>
                          <a:pt x="1135" y="1"/>
                        </a:moveTo>
                        <a:cubicBezTo>
                          <a:pt x="972" y="1"/>
                          <a:pt x="811" y="85"/>
                          <a:pt x="719" y="293"/>
                        </a:cubicBezTo>
                        <a:cubicBezTo>
                          <a:pt x="625" y="538"/>
                          <a:pt x="550" y="744"/>
                          <a:pt x="494" y="970"/>
                        </a:cubicBezTo>
                        <a:cubicBezTo>
                          <a:pt x="419" y="1177"/>
                          <a:pt x="362" y="1402"/>
                          <a:pt x="306" y="1609"/>
                        </a:cubicBezTo>
                        <a:cubicBezTo>
                          <a:pt x="193" y="2060"/>
                          <a:pt x="99" y="2492"/>
                          <a:pt x="24" y="2925"/>
                        </a:cubicBezTo>
                        <a:cubicBezTo>
                          <a:pt x="1" y="3040"/>
                          <a:pt x="84" y="3113"/>
                          <a:pt x="169" y="3113"/>
                        </a:cubicBezTo>
                        <a:cubicBezTo>
                          <a:pt x="222" y="3113"/>
                          <a:pt x="277" y="3084"/>
                          <a:pt x="306" y="3019"/>
                        </a:cubicBezTo>
                        <a:cubicBezTo>
                          <a:pt x="494" y="2624"/>
                          <a:pt x="682" y="2229"/>
                          <a:pt x="888" y="1853"/>
                        </a:cubicBezTo>
                        <a:cubicBezTo>
                          <a:pt x="982" y="1665"/>
                          <a:pt x="1095" y="1459"/>
                          <a:pt x="1208" y="1289"/>
                        </a:cubicBezTo>
                        <a:cubicBezTo>
                          <a:pt x="1302" y="1102"/>
                          <a:pt x="1433" y="895"/>
                          <a:pt x="1527" y="763"/>
                        </a:cubicBezTo>
                        <a:lnTo>
                          <a:pt x="1546" y="744"/>
                        </a:lnTo>
                        <a:cubicBezTo>
                          <a:pt x="1813" y="364"/>
                          <a:pt x="1472" y="1"/>
                          <a:pt x="113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90" name="Google Shape;1490;p59"/>
                  <p:cNvSpPr/>
                  <p:nvPr/>
                </p:nvSpPr>
                <p:spPr>
                  <a:xfrm>
                    <a:off x="607475" y="121185"/>
                    <a:ext cx="164107" cy="192280"/>
                  </a:xfrm>
                  <a:custGeom>
                    <a:rect b="b" l="l" r="r" t="t"/>
                    <a:pathLst>
                      <a:path extrusionOk="0" h="2965" w="2591">
                        <a:moveTo>
                          <a:pt x="1942" y="1"/>
                        </a:moveTo>
                        <a:cubicBezTo>
                          <a:pt x="1800" y="1"/>
                          <a:pt x="1657" y="69"/>
                          <a:pt x="1560" y="235"/>
                        </a:cubicBezTo>
                        <a:lnTo>
                          <a:pt x="19" y="2753"/>
                        </a:lnTo>
                        <a:cubicBezTo>
                          <a:pt x="0" y="2810"/>
                          <a:pt x="0" y="2866"/>
                          <a:pt x="38" y="2923"/>
                        </a:cubicBezTo>
                        <a:cubicBezTo>
                          <a:pt x="75" y="2951"/>
                          <a:pt x="117" y="2965"/>
                          <a:pt x="157" y="2965"/>
                        </a:cubicBezTo>
                        <a:cubicBezTo>
                          <a:pt x="197" y="2965"/>
                          <a:pt x="235" y="2951"/>
                          <a:pt x="263" y="2923"/>
                        </a:cubicBezTo>
                        <a:lnTo>
                          <a:pt x="2293" y="818"/>
                        </a:lnTo>
                        <a:lnTo>
                          <a:pt x="2293" y="799"/>
                        </a:lnTo>
                        <a:cubicBezTo>
                          <a:pt x="2331" y="780"/>
                          <a:pt x="2349" y="761"/>
                          <a:pt x="2368" y="724"/>
                        </a:cubicBezTo>
                        <a:cubicBezTo>
                          <a:pt x="2590" y="358"/>
                          <a:pt x="2267" y="1"/>
                          <a:pt x="194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91" name="Google Shape;1491;p59"/>
                  <p:cNvSpPr/>
                  <p:nvPr/>
                </p:nvSpPr>
                <p:spPr>
                  <a:xfrm>
                    <a:off x="619003" y="187981"/>
                    <a:ext cx="135922" cy="174836"/>
                  </a:xfrm>
                  <a:custGeom>
                    <a:rect b="b" l="l" r="r" t="t"/>
                    <a:pathLst>
                      <a:path extrusionOk="0" h="2696" w="2146">
                        <a:moveTo>
                          <a:pt x="1548" y="0"/>
                        </a:moveTo>
                        <a:cubicBezTo>
                          <a:pt x="1369" y="0"/>
                          <a:pt x="1193" y="94"/>
                          <a:pt x="1115" y="314"/>
                        </a:cubicBezTo>
                        <a:cubicBezTo>
                          <a:pt x="1058" y="464"/>
                          <a:pt x="965" y="671"/>
                          <a:pt x="889" y="859"/>
                        </a:cubicBezTo>
                        <a:cubicBezTo>
                          <a:pt x="795" y="1028"/>
                          <a:pt x="720" y="1216"/>
                          <a:pt x="626" y="1404"/>
                        </a:cubicBezTo>
                        <a:cubicBezTo>
                          <a:pt x="438" y="1761"/>
                          <a:pt x="250" y="2118"/>
                          <a:pt x="44" y="2494"/>
                        </a:cubicBezTo>
                        <a:cubicBezTo>
                          <a:pt x="0" y="2595"/>
                          <a:pt x="89" y="2695"/>
                          <a:pt x="192" y="2695"/>
                        </a:cubicBezTo>
                        <a:cubicBezTo>
                          <a:pt x="224" y="2695"/>
                          <a:pt x="257" y="2685"/>
                          <a:pt x="288" y="2663"/>
                        </a:cubicBezTo>
                        <a:cubicBezTo>
                          <a:pt x="570" y="2363"/>
                          <a:pt x="852" y="2062"/>
                          <a:pt x="1134" y="1742"/>
                        </a:cubicBezTo>
                        <a:cubicBezTo>
                          <a:pt x="1265" y="1592"/>
                          <a:pt x="1397" y="1442"/>
                          <a:pt x="1528" y="1272"/>
                        </a:cubicBezTo>
                        <a:cubicBezTo>
                          <a:pt x="1660" y="1103"/>
                          <a:pt x="1792" y="953"/>
                          <a:pt x="1942" y="746"/>
                        </a:cubicBezTo>
                        <a:lnTo>
                          <a:pt x="1961" y="746"/>
                        </a:lnTo>
                        <a:cubicBezTo>
                          <a:pt x="1979" y="709"/>
                          <a:pt x="1998" y="671"/>
                          <a:pt x="2017" y="633"/>
                        </a:cubicBezTo>
                        <a:cubicBezTo>
                          <a:pt x="2146" y="258"/>
                          <a:pt x="1844" y="0"/>
                          <a:pt x="154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92" name="Google Shape;1492;p59"/>
                  <p:cNvSpPr/>
                  <p:nvPr/>
                </p:nvSpPr>
                <p:spPr>
                  <a:xfrm>
                    <a:off x="656245" y="241288"/>
                    <a:ext cx="91269" cy="166146"/>
                  </a:xfrm>
                  <a:custGeom>
                    <a:rect b="b" l="l" r="r" t="t"/>
                    <a:pathLst>
                      <a:path extrusionOk="0" h="2562" w="1441">
                        <a:moveTo>
                          <a:pt x="919" y="0"/>
                        </a:moveTo>
                        <a:cubicBezTo>
                          <a:pt x="705" y="0"/>
                          <a:pt x="496" y="131"/>
                          <a:pt x="470" y="413"/>
                        </a:cubicBezTo>
                        <a:cubicBezTo>
                          <a:pt x="452" y="544"/>
                          <a:pt x="414" y="732"/>
                          <a:pt x="377" y="883"/>
                        </a:cubicBezTo>
                        <a:cubicBezTo>
                          <a:pt x="358" y="1052"/>
                          <a:pt x="320" y="1221"/>
                          <a:pt x="283" y="1371"/>
                        </a:cubicBezTo>
                        <a:cubicBezTo>
                          <a:pt x="207" y="1710"/>
                          <a:pt x="113" y="2048"/>
                          <a:pt x="38" y="2368"/>
                        </a:cubicBezTo>
                        <a:cubicBezTo>
                          <a:pt x="0" y="2481"/>
                          <a:pt x="90" y="2561"/>
                          <a:pt x="181" y="2561"/>
                        </a:cubicBezTo>
                        <a:cubicBezTo>
                          <a:pt x="226" y="2561"/>
                          <a:pt x="271" y="2542"/>
                          <a:pt x="301" y="2499"/>
                        </a:cubicBezTo>
                        <a:cubicBezTo>
                          <a:pt x="489" y="2198"/>
                          <a:pt x="677" y="1916"/>
                          <a:pt x="846" y="1616"/>
                        </a:cubicBezTo>
                        <a:lnTo>
                          <a:pt x="1110" y="1165"/>
                        </a:lnTo>
                        <a:cubicBezTo>
                          <a:pt x="1204" y="995"/>
                          <a:pt x="1279" y="864"/>
                          <a:pt x="1354" y="676"/>
                        </a:cubicBezTo>
                        <a:lnTo>
                          <a:pt x="1373" y="676"/>
                        </a:lnTo>
                        <a:cubicBezTo>
                          <a:pt x="1391" y="620"/>
                          <a:pt x="1391" y="563"/>
                          <a:pt x="1410" y="526"/>
                        </a:cubicBezTo>
                        <a:cubicBezTo>
                          <a:pt x="1441" y="187"/>
                          <a:pt x="1176" y="0"/>
                          <a:pt x="91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93" name="Google Shape;1493;p59"/>
                  <p:cNvSpPr/>
                  <p:nvPr/>
                </p:nvSpPr>
                <p:spPr>
                  <a:xfrm>
                    <a:off x="781271" y="156983"/>
                    <a:ext cx="60171" cy="225678"/>
                  </a:xfrm>
                  <a:custGeom>
                    <a:rect b="b" l="l" r="r" t="t"/>
                    <a:pathLst>
                      <a:path extrusionOk="0" h="3480" w="950">
                        <a:moveTo>
                          <a:pt x="479" y="0"/>
                        </a:moveTo>
                        <a:cubicBezTo>
                          <a:pt x="246" y="0"/>
                          <a:pt x="9" y="155"/>
                          <a:pt x="0" y="472"/>
                        </a:cubicBezTo>
                        <a:cubicBezTo>
                          <a:pt x="0" y="735"/>
                          <a:pt x="19" y="942"/>
                          <a:pt x="19" y="1205"/>
                        </a:cubicBezTo>
                        <a:cubicBezTo>
                          <a:pt x="19" y="1450"/>
                          <a:pt x="38" y="1675"/>
                          <a:pt x="57" y="1920"/>
                        </a:cubicBezTo>
                        <a:cubicBezTo>
                          <a:pt x="94" y="2408"/>
                          <a:pt x="132" y="2878"/>
                          <a:pt x="188" y="3348"/>
                        </a:cubicBezTo>
                        <a:cubicBezTo>
                          <a:pt x="207" y="3423"/>
                          <a:pt x="263" y="3480"/>
                          <a:pt x="338" y="3480"/>
                        </a:cubicBezTo>
                        <a:cubicBezTo>
                          <a:pt x="414" y="3480"/>
                          <a:pt x="489" y="3423"/>
                          <a:pt x="508" y="3348"/>
                        </a:cubicBezTo>
                        <a:cubicBezTo>
                          <a:pt x="545" y="2878"/>
                          <a:pt x="602" y="2408"/>
                          <a:pt x="677" y="1938"/>
                        </a:cubicBezTo>
                        <a:cubicBezTo>
                          <a:pt x="714" y="1732"/>
                          <a:pt x="752" y="1487"/>
                          <a:pt x="790" y="1262"/>
                        </a:cubicBezTo>
                        <a:cubicBezTo>
                          <a:pt x="827" y="1036"/>
                          <a:pt x="884" y="792"/>
                          <a:pt x="940" y="585"/>
                        </a:cubicBezTo>
                        <a:cubicBezTo>
                          <a:pt x="940" y="547"/>
                          <a:pt x="940" y="510"/>
                          <a:pt x="940" y="472"/>
                        </a:cubicBezTo>
                        <a:cubicBezTo>
                          <a:pt x="949" y="160"/>
                          <a:pt x="716" y="0"/>
                          <a:pt x="47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94" name="Google Shape;1494;p59"/>
                  <p:cNvSpPr/>
                  <p:nvPr/>
                </p:nvSpPr>
                <p:spPr>
                  <a:xfrm>
                    <a:off x="672902" y="116386"/>
                    <a:ext cx="176268" cy="157521"/>
                  </a:xfrm>
                  <a:custGeom>
                    <a:rect b="b" l="l" r="r" t="t"/>
                    <a:pathLst>
                      <a:path extrusionOk="0" h="2429" w="2783">
                        <a:moveTo>
                          <a:pt x="1389" y="1"/>
                        </a:moveTo>
                        <a:cubicBezTo>
                          <a:pt x="961" y="1"/>
                          <a:pt x="545" y="236"/>
                          <a:pt x="339" y="647"/>
                        </a:cubicBezTo>
                        <a:cubicBezTo>
                          <a:pt x="1" y="1230"/>
                          <a:pt x="226" y="1982"/>
                          <a:pt x="828" y="2282"/>
                        </a:cubicBezTo>
                        <a:cubicBezTo>
                          <a:pt x="1008" y="2381"/>
                          <a:pt x="1205" y="2428"/>
                          <a:pt x="1399" y="2428"/>
                        </a:cubicBezTo>
                        <a:cubicBezTo>
                          <a:pt x="1833" y="2428"/>
                          <a:pt x="2255" y="2196"/>
                          <a:pt x="2463" y="1794"/>
                        </a:cubicBezTo>
                        <a:cubicBezTo>
                          <a:pt x="2782" y="1211"/>
                          <a:pt x="2576" y="459"/>
                          <a:pt x="1974" y="159"/>
                        </a:cubicBezTo>
                        <a:cubicBezTo>
                          <a:pt x="1790" y="51"/>
                          <a:pt x="1588" y="1"/>
                          <a:pt x="138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95" name="Google Shape;1495;p59"/>
                  <p:cNvSpPr/>
                  <p:nvPr/>
                </p:nvSpPr>
                <p:spPr>
                  <a:xfrm>
                    <a:off x="683606" y="-298916"/>
                    <a:ext cx="298890" cy="552392"/>
                  </a:xfrm>
                  <a:custGeom>
                    <a:rect b="b" l="l" r="r" t="t"/>
                    <a:pathLst>
                      <a:path extrusionOk="0" h="8518" w="4719">
                        <a:moveTo>
                          <a:pt x="3398" y="0"/>
                        </a:moveTo>
                        <a:cubicBezTo>
                          <a:pt x="2897" y="0"/>
                          <a:pt x="2430" y="330"/>
                          <a:pt x="2294" y="830"/>
                        </a:cubicBezTo>
                        <a:lnTo>
                          <a:pt x="245" y="6995"/>
                        </a:lnTo>
                        <a:cubicBezTo>
                          <a:pt x="1" y="7747"/>
                          <a:pt x="565" y="8517"/>
                          <a:pt x="1354" y="8517"/>
                        </a:cubicBezTo>
                        <a:cubicBezTo>
                          <a:pt x="1843" y="8517"/>
                          <a:pt x="2294" y="8198"/>
                          <a:pt x="2444" y="7728"/>
                        </a:cubicBezTo>
                        <a:lnTo>
                          <a:pt x="4474" y="1544"/>
                        </a:lnTo>
                        <a:cubicBezTo>
                          <a:pt x="4719" y="943"/>
                          <a:pt x="4380" y="266"/>
                          <a:pt x="3760" y="59"/>
                        </a:cubicBezTo>
                        <a:cubicBezTo>
                          <a:pt x="3640" y="19"/>
                          <a:pt x="3518" y="0"/>
                          <a:pt x="339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96" name="Google Shape;1496;p59"/>
                  <p:cNvSpPr/>
                  <p:nvPr/>
                </p:nvSpPr>
                <p:spPr>
                  <a:xfrm>
                    <a:off x="813383" y="-961167"/>
                    <a:ext cx="387942" cy="813608"/>
                  </a:xfrm>
                  <a:custGeom>
                    <a:rect b="b" l="l" r="r" t="t"/>
                    <a:pathLst>
                      <a:path extrusionOk="0" h="12546" w="6125">
                        <a:moveTo>
                          <a:pt x="4676" y="1"/>
                        </a:moveTo>
                        <a:cubicBezTo>
                          <a:pt x="4227" y="1"/>
                          <a:pt x="3783" y="250"/>
                          <a:pt x="3609" y="836"/>
                        </a:cubicBezTo>
                        <a:lnTo>
                          <a:pt x="245" y="11023"/>
                        </a:lnTo>
                        <a:cubicBezTo>
                          <a:pt x="1" y="11775"/>
                          <a:pt x="546" y="12546"/>
                          <a:pt x="1335" y="12546"/>
                        </a:cubicBezTo>
                        <a:cubicBezTo>
                          <a:pt x="1843" y="12546"/>
                          <a:pt x="2275" y="12226"/>
                          <a:pt x="2425" y="11756"/>
                        </a:cubicBezTo>
                        <a:lnTo>
                          <a:pt x="5790" y="1550"/>
                        </a:lnTo>
                        <a:cubicBezTo>
                          <a:pt x="6125" y="637"/>
                          <a:pt x="5393" y="1"/>
                          <a:pt x="4676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97" name="Google Shape;1497;p59"/>
                  <p:cNvSpPr/>
                  <p:nvPr/>
                </p:nvSpPr>
                <p:spPr>
                  <a:xfrm>
                    <a:off x="937206" y="-978482"/>
                    <a:ext cx="278622" cy="403108"/>
                  </a:xfrm>
                  <a:custGeom>
                    <a:rect b="b" l="l" r="r" t="t"/>
                    <a:pathLst>
                      <a:path extrusionOk="0" h="6216" w="4399">
                        <a:moveTo>
                          <a:pt x="2775" y="1"/>
                        </a:moveTo>
                        <a:cubicBezTo>
                          <a:pt x="2152" y="1"/>
                          <a:pt x="1574" y="403"/>
                          <a:pt x="1391" y="1028"/>
                        </a:cubicBezTo>
                        <a:lnTo>
                          <a:pt x="0" y="5332"/>
                        </a:lnTo>
                        <a:lnTo>
                          <a:pt x="2707" y="6215"/>
                        </a:lnTo>
                        <a:lnTo>
                          <a:pt x="4117" y="1911"/>
                        </a:lnTo>
                        <a:cubicBezTo>
                          <a:pt x="4398" y="1141"/>
                          <a:pt x="3985" y="314"/>
                          <a:pt x="3214" y="69"/>
                        </a:cubicBezTo>
                        <a:cubicBezTo>
                          <a:pt x="3068" y="23"/>
                          <a:pt x="2920" y="1"/>
                          <a:pt x="27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98" name="Google Shape;1498;p59"/>
                  <p:cNvSpPr/>
                  <p:nvPr/>
                </p:nvSpPr>
                <p:spPr>
                  <a:xfrm>
                    <a:off x="955067" y="-706824"/>
                    <a:ext cx="173861" cy="65628"/>
                  </a:xfrm>
                  <a:custGeom>
                    <a:rect b="b" l="l" r="r" t="t"/>
                    <a:pathLst>
                      <a:path extrusionOk="0" h="1012" w="2745">
                        <a:moveTo>
                          <a:pt x="104" y="0"/>
                        </a:moveTo>
                        <a:cubicBezTo>
                          <a:pt x="66" y="0"/>
                          <a:pt x="33" y="31"/>
                          <a:pt x="19" y="72"/>
                        </a:cubicBezTo>
                        <a:cubicBezTo>
                          <a:pt x="0" y="109"/>
                          <a:pt x="19" y="184"/>
                          <a:pt x="75" y="203"/>
                        </a:cubicBezTo>
                        <a:cubicBezTo>
                          <a:pt x="489" y="335"/>
                          <a:pt x="921" y="466"/>
                          <a:pt x="1354" y="598"/>
                        </a:cubicBezTo>
                        <a:cubicBezTo>
                          <a:pt x="1767" y="729"/>
                          <a:pt x="2218" y="861"/>
                          <a:pt x="2613" y="1011"/>
                        </a:cubicBezTo>
                        <a:lnTo>
                          <a:pt x="2650" y="1011"/>
                        </a:lnTo>
                        <a:cubicBezTo>
                          <a:pt x="2688" y="1011"/>
                          <a:pt x="2726" y="974"/>
                          <a:pt x="2744" y="955"/>
                        </a:cubicBezTo>
                        <a:cubicBezTo>
                          <a:pt x="2744" y="899"/>
                          <a:pt x="2726" y="842"/>
                          <a:pt x="2669" y="823"/>
                        </a:cubicBezTo>
                        <a:cubicBezTo>
                          <a:pt x="2274" y="673"/>
                          <a:pt x="1823" y="542"/>
                          <a:pt x="1410" y="410"/>
                        </a:cubicBezTo>
                        <a:cubicBezTo>
                          <a:pt x="978" y="278"/>
                          <a:pt x="545" y="147"/>
                          <a:pt x="151" y="15"/>
                        </a:cubicBezTo>
                        <a:cubicBezTo>
                          <a:pt x="135" y="5"/>
                          <a:pt x="119" y="0"/>
                          <a:pt x="10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99" name="Google Shape;1499;p59"/>
                  <p:cNvSpPr/>
                  <p:nvPr/>
                </p:nvSpPr>
                <p:spPr>
                  <a:xfrm>
                    <a:off x="940753" y="-668368"/>
                    <a:ext cx="173861" cy="66147"/>
                  </a:xfrm>
                  <a:custGeom>
                    <a:rect b="b" l="l" r="r" t="t"/>
                    <a:pathLst>
                      <a:path extrusionOk="0" h="1020" w="2745">
                        <a:moveTo>
                          <a:pt x="121" y="0"/>
                        </a:moveTo>
                        <a:cubicBezTo>
                          <a:pt x="76" y="0"/>
                          <a:pt x="35" y="34"/>
                          <a:pt x="20" y="80"/>
                        </a:cubicBezTo>
                        <a:cubicBezTo>
                          <a:pt x="1" y="118"/>
                          <a:pt x="20" y="193"/>
                          <a:pt x="76" y="212"/>
                        </a:cubicBezTo>
                        <a:cubicBezTo>
                          <a:pt x="471" y="362"/>
                          <a:pt x="922" y="475"/>
                          <a:pt x="1335" y="606"/>
                        </a:cubicBezTo>
                        <a:cubicBezTo>
                          <a:pt x="1767" y="738"/>
                          <a:pt x="2200" y="870"/>
                          <a:pt x="2594" y="1020"/>
                        </a:cubicBezTo>
                        <a:lnTo>
                          <a:pt x="2632" y="1020"/>
                        </a:lnTo>
                        <a:cubicBezTo>
                          <a:pt x="2670" y="1020"/>
                          <a:pt x="2707" y="982"/>
                          <a:pt x="2726" y="963"/>
                        </a:cubicBezTo>
                        <a:cubicBezTo>
                          <a:pt x="2745" y="907"/>
                          <a:pt x="2726" y="851"/>
                          <a:pt x="2670" y="832"/>
                        </a:cubicBezTo>
                        <a:cubicBezTo>
                          <a:pt x="2275" y="682"/>
                          <a:pt x="1824" y="550"/>
                          <a:pt x="1392" y="418"/>
                        </a:cubicBezTo>
                        <a:cubicBezTo>
                          <a:pt x="978" y="287"/>
                          <a:pt x="546" y="155"/>
                          <a:pt x="151" y="5"/>
                        </a:cubicBezTo>
                        <a:cubicBezTo>
                          <a:pt x="141" y="2"/>
                          <a:pt x="131" y="0"/>
                          <a:pt x="12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00" name="Google Shape;1500;p59"/>
                  <p:cNvSpPr/>
                  <p:nvPr/>
                </p:nvSpPr>
                <p:spPr>
                  <a:xfrm>
                    <a:off x="2054466" y="210030"/>
                    <a:ext cx="114451" cy="201878"/>
                  </a:xfrm>
                  <a:custGeom>
                    <a:rect b="b" l="l" r="r" t="t"/>
                    <a:pathLst>
                      <a:path extrusionOk="0" h="3113" w="1807">
                        <a:moveTo>
                          <a:pt x="665" y="0"/>
                        </a:moveTo>
                        <a:cubicBezTo>
                          <a:pt x="328" y="0"/>
                          <a:pt x="1" y="396"/>
                          <a:pt x="272" y="763"/>
                        </a:cubicBezTo>
                        <a:cubicBezTo>
                          <a:pt x="366" y="914"/>
                          <a:pt x="498" y="1102"/>
                          <a:pt x="611" y="1289"/>
                        </a:cubicBezTo>
                        <a:cubicBezTo>
                          <a:pt x="723" y="1477"/>
                          <a:pt x="817" y="1665"/>
                          <a:pt x="930" y="1853"/>
                        </a:cubicBezTo>
                        <a:cubicBezTo>
                          <a:pt x="1118" y="2229"/>
                          <a:pt x="1325" y="2624"/>
                          <a:pt x="1513" y="3019"/>
                        </a:cubicBezTo>
                        <a:cubicBezTo>
                          <a:pt x="1542" y="3084"/>
                          <a:pt x="1593" y="3113"/>
                          <a:pt x="1645" y="3113"/>
                        </a:cubicBezTo>
                        <a:cubicBezTo>
                          <a:pt x="1726" y="3113"/>
                          <a:pt x="1806" y="3040"/>
                          <a:pt x="1795" y="2925"/>
                        </a:cubicBezTo>
                        <a:cubicBezTo>
                          <a:pt x="1701" y="2492"/>
                          <a:pt x="1607" y="2060"/>
                          <a:pt x="1494" y="1628"/>
                        </a:cubicBezTo>
                        <a:cubicBezTo>
                          <a:pt x="1438" y="1402"/>
                          <a:pt x="1400" y="1196"/>
                          <a:pt x="1325" y="970"/>
                        </a:cubicBezTo>
                        <a:cubicBezTo>
                          <a:pt x="1250" y="744"/>
                          <a:pt x="1175" y="538"/>
                          <a:pt x="1081" y="312"/>
                        </a:cubicBezTo>
                        <a:cubicBezTo>
                          <a:pt x="1081" y="275"/>
                          <a:pt x="1062" y="237"/>
                          <a:pt x="1024" y="199"/>
                        </a:cubicBezTo>
                        <a:cubicBezTo>
                          <a:pt x="925" y="59"/>
                          <a:pt x="794" y="0"/>
                          <a:pt x="66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01" name="Google Shape;1501;p59"/>
                  <p:cNvSpPr/>
                  <p:nvPr/>
                </p:nvSpPr>
                <p:spPr>
                  <a:xfrm>
                    <a:off x="2023241" y="156983"/>
                    <a:ext cx="63971" cy="225678"/>
                  </a:xfrm>
                  <a:custGeom>
                    <a:rect b="b" l="l" r="r" t="t"/>
                    <a:pathLst>
                      <a:path extrusionOk="0" h="3480" w="1010">
                        <a:moveTo>
                          <a:pt x="557" y="0"/>
                        </a:moveTo>
                        <a:cubicBezTo>
                          <a:pt x="280" y="0"/>
                          <a:pt x="1" y="222"/>
                          <a:pt x="89" y="585"/>
                        </a:cubicBezTo>
                        <a:cubicBezTo>
                          <a:pt x="145" y="792"/>
                          <a:pt x="183" y="1036"/>
                          <a:pt x="220" y="1262"/>
                        </a:cubicBezTo>
                        <a:cubicBezTo>
                          <a:pt x="277" y="1468"/>
                          <a:pt x="314" y="1713"/>
                          <a:pt x="352" y="1938"/>
                        </a:cubicBezTo>
                        <a:cubicBezTo>
                          <a:pt x="427" y="2408"/>
                          <a:pt x="483" y="2878"/>
                          <a:pt x="521" y="3348"/>
                        </a:cubicBezTo>
                        <a:cubicBezTo>
                          <a:pt x="521" y="3404"/>
                          <a:pt x="577" y="3461"/>
                          <a:pt x="653" y="3480"/>
                        </a:cubicBezTo>
                        <a:cubicBezTo>
                          <a:pt x="728" y="3480"/>
                          <a:pt x="803" y="3423"/>
                          <a:pt x="822" y="3348"/>
                        </a:cubicBezTo>
                        <a:cubicBezTo>
                          <a:pt x="897" y="2878"/>
                          <a:pt x="934" y="2389"/>
                          <a:pt x="972" y="1920"/>
                        </a:cubicBezTo>
                        <a:cubicBezTo>
                          <a:pt x="991" y="1675"/>
                          <a:pt x="1010" y="1431"/>
                          <a:pt x="1010" y="1205"/>
                        </a:cubicBezTo>
                        <a:lnTo>
                          <a:pt x="1010" y="472"/>
                        </a:lnTo>
                        <a:cubicBezTo>
                          <a:pt x="1010" y="435"/>
                          <a:pt x="1010" y="397"/>
                          <a:pt x="1010" y="360"/>
                        </a:cubicBezTo>
                        <a:cubicBezTo>
                          <a:pt x="947" y="111"/>
                          <a:pt x="753" y="0"/>
                          <a:pt x="557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02" name="Google Shape;1502;p59"/>
                  <p:cNvSpPr/>
                  <p:nvPr/>
                </p:nvSpPr>
                <p:spPr>
                  <a:xfrm>
                    <a:off x="2018111" y="116386"/>
                    <a:ext cx="176268" cy="157715"/>
                  </a:xfrm>
                  <a:custGeom>
                    <a:rect b="b" l="l" r="r" t="t"/>
                    <a:pathLst>
                      <a:path extrusionOk="0" h="2432" w="2783">
                        <a:moveTo>
                          <a:pt x="1412" y="1"/>
                        </a:moveTo>
                        <a:cubicBezTo>
                          <a:pt x="1214" y="1"/>
                          <a:pt x="1012" y="51"/>
                          <a:pt x="828" y="159"/>
                        </a:cubicBezTo>
                        <a:cubicBezTo>
                          <a:pt x="226" y="459"/>
                          <a:pt x="1" y="1211"/>
                          <a:pt x="320" y="1794"/>
                        </a:cubicBezTo>
                        <a:cubicBezTo>
                          <a:pt x="539" y="2205"/>
                          <a:pt x="959" y="2432"/>
                          <a:pt x="1390" y="2432"/>
                        </a:cubicBezTo>
                        <a:cubicBezTo>
                          <a:pt x="1589" y="2432"/>
                          <a:pt x="1790" y="2383"/>
                          <a:pt x="1974" y="2282"/>
                        </a:cubicBezTo>
                        <a:cubicBezTo>
                          <a:pt x="2576" y="1982"/>
                          <a:pt x="2782" y="1230"/>
                          <a:pt x="2463" y="647"/>
                        </a:cubicBezTo>
                        <a:cubicBezTo>
                          <a:pt x="2257" y="236"/>
                          <a:pt x="1841" y="1"/>
                          <a:pt x="141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03" name="Google Shape;1503;p59"/>
                  <p:cNvSpPr/>
                  <p:nvPr/>
                </p:nvSpPr>
                <p:spPr>
                  <a:xfrm>
                    <a:off x="1885991" y="-298916"/>
                    <a:ext cx="297686" cy="552392"/>
                  </a:xfrm>
                  <a:custGeom>
                    <a:rect b="b" l="l" r="r" t="t"/>
                    <a:pathLst>
                      <a:path extrusionOk="0" h="8518" w="4700">
                        <a:moveTo>
                          <a:pt x="1319" y="0"/>
                        </a:moveTo>
                        <a:cubicBezTo>
                          <a:pt x="1200" y="0"/>
                          <a:pt x="1079" y="19"/>
                          <a:pt x="959" y="59"/>
                        </a:cubicBezTo>
                        <a:cubicBezTo>
                          <a:pt x="339" y="266"/>
                          <a:pt x="0" y="943"/>
                          <a:pt x="245" y="1544"/>
                        </a:cubicBezTo>
                        <a:lnTo>
                          <a:pt x="2274" y="7728"/>
                        </a:lnTo>
                        <a:cubicBezTo>
                          <a:pt x="2425" y="8198"/>
                          <a:pt x="2876" y="8517"/>
                          <a:pt x="3365" y="8517"/>
                        </a:cubicBezTo>
                        <a:cubicBezTo>
                          <a:pt x="4154" y="8517"/>
                          <a:pt x="4699" y="7747"/>
                          <a:pt x="4455" y="6995"/>
                        </a:cubicBezTo>
                        <a:lnTo>
                          <a:pt x="2425" y="830"/>
                        </a:lnTo>
                        <a:cubicBezTo>
                          <a:pt x="2273" y="330"/>
                          <a:pt x="1816" y="0"/>
                          <a:pt x="131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04" name="Google Shape;1504;p59"/>
                  <p:cNvSpPr/>
                  <p:nvPr/>
                </p:nvSpPr>
                <p:spPr>
                  <a:xfrm>
                    <a:off x="1671469" y="-956952"/>
                    <a:ext cx="383635" cy="809393"/>
                  </a:xfrm>
                  <a:custGeom>
                    <a:rect b="b" l="l" r="r" t="t"/>
                    <a:pathLst>
                      <a:path extrusionOk="0" h="12481" w="6057">
                        <a:moveTo>
                          <a:pt x="1395" y="1"/>
                        </a:moveTo>
                        <a:cubicBezTo>
                          <a:pt x="701" y="1"/>
                          <a:pt x="0" y="603"/>
                          <a:pt x="267" y="1485"/>
                        </a:cubicBezTo>
                        <a:lnTo>
                          <a:pt x="3632" y="11691"/>
                        </a:lnTo>
                        <a:cubicBezTo>
                          <a:pt x="3782" y="12161"/>
                          <a:pt x="4214" y="12481"/>
                          <a:pt x="4722" y="12481"/>
                        </a:cubicBezTo>
                        <a:cubicBezTo>
                          <a:pt x="5492" y="12481"/>
                          <a:pt x="6056" y="11710"/>
                          <a:pt x="5812" y="10958"/>
                        </a:cubicBezTo>
                        <a:lnTo>
                          <a:pt x="2447" y="771"/>
                        </a:lnTo>
                        <a:cubicBezTo>
                          <a:pt x="2253" y="232"/>
                          <a:pt x="1826" y="1"/>
                          <a:pt x="139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05" name="Google Shape;1505;p59"/>
                  <p:cNvSpPr/>
                  <p:nvPr/>
                </p:nvSpPr>
                <p:spPr>
                  <a:xfrm>
                    <a:off x="1655002" y="-976148"/>
                    <a:ext cx="277482" cy="400773"/>
                  </a:xfrm>
                  <a:custGeom>
                    <a:rect b="b" l="l" r="r" t="t"/>
                    <a:pathLst>
                      <a:path extrusionOk="0" h="6180" w="4381">
                        <a:moveTo>
                          <a:pt x="1608" y="1"/>
                        </a:moveTo>
                        <a:cubicBezTo>
                          <a:pt x="1462" y="1"/>
                          <a:pt x="1313" y="23"/>
                          <a:pt x="1166" y="71"/>
                        </a:cubicBezTo>
                        <a:cubicBezTo>
                          <a:pt x="414" y="315"/>
                          <a:pt x="1" y="1123"/>
                          <a:pt x="245" y="1875"/>
                        </a:cubicBezTo>
                        <a:lnTo>
                          <a:pt x="1655" y="6179"/>
                        </a:lnTo>
                        <a:lnTo>
                          <a:pt x="4380" y="5296"/>
                        </a:lnTo>
                        <a:lnTo>
                          <a:pt x="2971" y="992"/>
                        </a:lnTo>
                        <a:cubicBezTo>
                          <a:pt x="2774" y="387"/>
                          <a:pt x="2212" y="1"/>
                          <a:pt x="1608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06" name="Google Shape;1506;p59"/>
                  <p:cNvSpPr/>
                  <p:nvPr/>
                </p:nvSpPr>
                <p:spPr>
                  <a:xfrm>
                    <a:off x="1738353" y="-707538"/>
                    <a:ext cx="175065" cy="66342"/>
                  </a:xfrm>
                  <a:custGeom>
                    <a:rect b="b" l="l" r="r" t="t"/>
                    <a:pathLst>
                      <a:path extrusionOk="0" h="1023" w="2764">
                        <a:moveTo>
                          <a:pt x="2655" y="0"/>
                        </a:moveTo>
                        <a:cubicBezTo>
                          <a:pt x="2641" y="0"/>
                          <a:pt x="2627" y="3"/>
                          <a:pt x="2613" y="7"/>
                        </a:cubicBezTo>
                        <a:cubicBezTo>
                          <a:pt x="2218" y="158"/>
                          <a:pt x="1786" y="289"/>
                          <a:pt x="1354" y="421"/>
                        </a:cubicBezTo>
                        <a:cubicBezTo>
                          <a:pt x="922" y="534"/>
                          <a:pt x="489" y="665"/>
                          <a:pt x="95" y="816"/>
                        </a:cubicBezTo>
                        <a:cubicBezTo>
                          <a:pt x="38" y="834"/>
                          <a:pt x="1" y="891"/>
                          <a:pt x="19" y="947"/>
                        </a:cubicBezTo>
                        <a:cubicBezTo>
                          <a:pt x="38" y="985"/>
                          <a:pt x="76" y="1022"/>
                          <a:pt x="113" y="1022"/>
                        </a:cubicBezTo>
                        <a:lnTo>
                          <a:pt x="151" y="1004"/>
                        </a:lnTo>
                        <a:cubicBezTo>
                          <a:pt x="546" y="872"/>
                          <a:pt x="978" y="740"/>
                          <a:pt x="1410" y="609"/>
                        </a:cubicBezTo>
                        <a:cubicBezTo>
                          <a:pt x="1843" y="477"/>
                          <a:pt x="2275" y="346"/>
                          <a:pt x="2688" y="195"/>
                        </a:cubicBezTo>
                        <a:cubicBezTo>
                          <a:pt x="2726" y="177"/>
                          <a:pt x="2764" y="120"/>
                          <a:pt x="2745" y="64"/>
                        </a:cubicBezTo>
                        <a:cubicBezTo>
                          <a:pt x="2731" y="22"/>
                          <a:pt x="2695" y="0"/>
                          <a:pt x="265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07" name="Google Shape;1507;p59"/>
                  <p:cNvSpPr/>
                  <p:nvPr/>
                </p:nvSpPr>
                <p:spPr>
                  <a:xfrm>
                    <a:off x="1747853" y="-667330"/>
                    <a:ext cx="176268" cy="66342"/>
                  </a:xfrm>
                  <a:custGeom>
                    <a:rect b="b" l="l" r="r" t="t"/>
                    <a:pathLst>
                      <a:path extrusionOk="0" h="1023" w="2783">
                        <a:moveTo>
                          <a:pt x="2674" y="1"/>
                        </a:moveTo>
                        <a:cubicBezTo>
                          <a:pt x="2661" y="1"/>
                          <a:pt x="2646" y="3"/>
                          <a:pt x="2632" y="8"/>
                        </a:cubicBezTo>
                        <a:cubicBezTo>
                          <a:pt x="2238" y="158"/>
                          <a:pt x="1805" y="290"/>
                          <a:pt x="1392" y="402"/>
                        </a:cubicBezTo>
                        <a:cubicBezTo>
                          <a:pt x="960" y="534"/>
                          <a:pt x="508" y="666"/>
                          <a:pt x="114" y="816"/>
                        </a:cubicBezTo>
                        <a:cubicBezTo>
                          <a:pt x="1" y="854"/>
                          <a:pt x="39" y="1023"/>
                          <a:pt x="151" y="1023"/>
                        </a:cubicBezTo>
                        <a:lnTo>
                          <a:pt x="189" y="1004"/>
                        </a:lnTo>
                        <a:cubicBezTo>
                          <a:pt x="584" y="854"/>
                          <a:pt x="1016" y="722"/>
                          <a:pt x="1448" y="609"/>
                        </a:cubicBezTo>
                        <a:cubicBezTo>
                          <a:pt x="1862" y="478"/>
                          <a:pt x="2313" y="346"/>
                          <a:pt x="2708" y="196"/>
                        </a:cubicBezTo>
                        <a:cubicBezTo>
                          <a:pt x="2764" y="177"/>
                          <a:pt x="2783" y="120"/>
                          <a:pt x="2764" y="64"/>
                        </a:cubicBezTo>
                        <a:cubicBezTo>
                          <a:pt x="2750" y="22"/>
                          <a:pt x="2715" y="1"/>
                          <a:pt x="267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08" name="Google Shape;1508;p59"/>
                  <p:cNvSpPr/>
                  <p:nvPr/>
                </p:nvSpPr>
                <p:spPr>
                  <a:xfrm>
                    <a:off x="1520538" y="-528551"/>
                    <a:ext cx="175002" cy="1063540"/>
                  </a:xfrm>
                  <a:custGeom>
                    <a:rect b="b" l="l" r="r" t="t"/>
                    <a:pathLst>
                      <a:path extrusionOk="0" h="16400" w="2763">
                        <a:moveTo>
                          <a:pt x="1384" y="1"/>
                        </a:moveTo>
                        <a:cubicBezTo>
                          <a:pt x="714" y="1"/>
                          <a:pt x="47" y="443"/>
                          <a:pt x="19" y="1326"/>
                        </a:cubicBezTo>
                        <a:lnTo>
                          <a:pt x="19" y="15028"/>
                        </a:lnTo>
                        <a:cubicBezTo>
                          <a:pt x="0" y="15780"/>
                          <a:pt x="620" y="16400"/>
                          <a:pt x="1391" y="16400"/>
                        </a:cubicBezTo>
                        <a:cubicBezTo>
                          <a:pt x="2143" y="16400"/>
                          <a:pt x="2763" y="15780"/>
                          <a:pt x="2763" y="15028"/>
                        </a:cubicBezTo>
                        <a:lnTo>
                          <a:pt x="2763" y="1326"/>
                        </a:lnTo>
                        <a:cubicBezTo>
                          <a:pt x="2725" y="443"/>
                          <a:pt x="2053" y="1"/>
                          <a:pt x="138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09" name="Google Shape;1509;p59"/>
                  <p:cNvSpPr/>
                  <p:nvPr/>
                </p:nvSpPr>
                <p:spPr>
                  <a:xfrm>
                    <a:off x="1433575" y="-311747"/>
                    <a:ext cx="263178" cy="653676"/>
                  </a:xfrm>
                  <a:custGeom>
                    <a:rect b="b" l="l" r="r" t="t"/>
                    <a:pathLst>
                      <a:path extrusionOk="0" h="7444" w="4155">
                        <a:moveTo>
                          <a:pt x="1" y="0"/>
                        </a:moveTo>
                        <a:lnTo>
                          <a:pt x="1" y="7443"/>
                        </a:lnTo>
                        <a:lnTo>
                          <a:pt x="4154" y="7443"/>
                        </a:lnTo>
                        <a:lnTo>
                          <a:pt x="4154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10" name="Google Shape;1510;p59"/>
                  <p:cNvSpPr/>
                  <p:nvPr/>
                </p:nvSpPr>
                <p:spPr>
                  <a:xfrm>
                    <a:off x="1521678" y="360029"/>
                    <a:ext cx="173861" cy="945318"/>
                  </a:xfrm>
                  <a:custGeom>
                    <a:rect b="b" l="l" r="r" t="t"/>
                    <a:pathLst>
                      <a:path extrusionOk="0" h="14577" w="2745">
                        <a:moveTo>
                          <a:pt x="1366" y="1"/>
                        </a:moveTo>
                        <a:cubicBezTo>
                          <a:pt x="696" y="1"/>
                          <a:pt x="29" y="443"/>
                          <a:pt x="1" y="1326"/>
                        </a:cubicBezTo>
                        <a:lnTo>
                          <a:pt x="1" y="13186"/>
                        </a:lnTo>
                        <a:cubicBezTo>
                          <a:pt x="1" y="13956"/>
                          <a:pt x="602" y="14577"/>
                          <a:pt x="1373" y="14577"/>
                        </a:cubicBezTo>
                        <a:cubicBezTo>
                          <a:pt x="2125" y="14577"/>
                          <a:pt x="2745" y="13956"/>
                          <a:pt x="2745" y="13186"/>
                        </a:cubicBezTo>
                        <a:lnTo>
                          <a:pt x="2745" y="1326"/>
                        </a:lnTo>
                        <a:cubicBezTo>
                          <a:pt x="2707" y="443"/>
                          <a:pt x="2035" y="1"/>
                          <a:pt x="1366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11" name="Google Shape;1511;p59"/>
                  <p:cNvSpPr/>
                  <p:nvPr/>
                </p:nvSpPr>
                <p:spPr>
                  <a:xfrm>
                    <a:off x="1520538" y="800687"/>
                    <a:ext cx="175002" cy="414456"/>
                  </a:xfrm>
                  <a:custGeom>
                    <a:rect b="b" l="l" r="r" t="t"/>
                    <a:pathLst>
                      <a:path extrusionOk="0" h="6391" w="2763">
                        <a:moveTo>
                          <a:pt x="0" y="0"/>
                        </a:moveTo>
                        <a:lnTo>
                          <a:pt x="0" y="6391"/>
                        </a:lnTo>
                        <a:lnTo>
                          <a:pt x="2763" y="6391"/>
                        </a:lnTo>
                        <a:lnTo>
                          <a:pt x="2763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12" name="Google Shape;1512;p59"/>
                  <p:cNvSpPr/>
                  <p:nvPr/>
                </p:nvSpPr>
                <p:spPr>
                  <a:xfrm>
                    <a:off x="1520538" y="1174874"/>
                    <a:ext cx="300030" cy="175614"/>
                  </a:xfrm>
                  <a:custGeom>
                    <a:rect b="b" l="l" r="r" t="t"/>
                    <a:pathLst>
                      <a:path extrusionOk="0" h="2708" w="4737">
                        <a:moveTo>
                          <a:pt x="0" y="1"/>
                        </a:moveTo>
                        <a:lnTo>
                          <a:pt x="0" y="2707"/>
                        </a:lnTo>
                        <a:lnTo>
                          <a:pt x="4736" y="2707"/>
                        </a:lnTo>
                        <a:lnTo>
                          <a:pt x="2782" y="1110"/>
                        </a:lnTo>
                        <a:lnTo>
                          <a:pt x="2782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13" name="Google Shape;1513;p59"/>
                  <p:cNvSpPr/>
                  <p:nvPr/>
                </p:nvSpPr>
                <p:spPr>
                  <a:xfrm>
                    <a:off x="1518131" y="1313848"/>
                    <a:ext cx="270324" cy="7393"/>
                  </a:xfrm>
                  <a:custGeom>
                    <a:rect b="b" l="l" r="r" t="t"/>
                    <a:pathLst>
                      <a:path extrusionOk="0" h="114" w="4268">
                        <a:moveTo>
                          <a:pt x="76" y="0"/>
                        </a:moveTo>
                        <a:cubicBezTo>
                          <a:pt x="0" y="0"/>
                          <a:pt x="0" y="113"/>
                          <a:pt x="76" y="113"/>
                        </a:cubicBezTo>
                        <a:lnTo>
                          <a:pt x="4192" y="113"/>
                        </a:lnTo>
                        <a:cubicBezTo>
                          <a:pt x="4267" y="113"/>
                          <a:pt x="4267" y="0"/>
                          <a:pt x="419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14" name="Google Shape;1514;p59"/>
                  <p:cNvSpPr/>
                  <p:nvPr/>
                </p:nvSpPr>
                <p:spPr>
                  <a:xfrm>
                    <a:off x="1515724" y="1246793"/>
                    <a:ext cx="67961" cy="72243"/>
                  </a:xfrm>
                  <a:custGeom>
                    <a:rect b="b" l="l" r="r" t="t"/>
                    <a:pathLst>
                      <a:path extrusionOk="0" h="1114" w="1073">
                        <a:moveTo>
                          <a:pt x="76" y="1"/>
                        </a:moveTo>
                        <a:cubicBezTo>
                          <a:pt x="1" y="1"/>
                          <a:pt x="1" y="113"/>
                          <a:pt x="76" y="113"/>
                        </a:cubicBezTo>
                        <a:cubicBezTo>
                          <a:pt x="565" y="113"/>
                          <a:pt x="941" y="564"/>
                          <a:pt x="847" y="1053"/>
                        </a:cubicBezTo>
                        <a:cubicBezTo>
                          <a:pt x="835" y="1087"/>
                          <a:pt x="871" y="1114"/>
                          <a:pt x="906" y="1114"/>
                        </a:cubicBezTo>
                        <a:cubicBezTo>
                          <a:pt x="929" y="1114"/>
                          <a:pt x="952" y="1102"/>
                          <a:pt x="959" y="1072"/>
                        </a:cubicBezTo>
                        <a:cubicBezTo>
                          <a:pt x="1072" y="527"/>
                          <a:pt x="659" y="1"/>
                          <a:pt x="76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15" name="Google Shape;1515;p59"/>
                  <p:cNvSpPr/>
                  <p:nvPr/>
                </p:nvSpPr>
                <p:spPr>
                  <a:xfrm>
                    <a:off x="1658612" y="1224873"/>
                    <a:ext cx="41739" cy="7328"/>
                  </a:xfrm>
                  <a:custGeom>
                    <a:rect b="b" l="l" r="r" t="t"/>
                    <a:pathLst>
                      <a:path extrusionOk="0" h="113" w="659">
                        <a:moveTo>
                          <a:pt x="94" y="0"/>
                        </a:moveTo>
                        <a:cubicBezTo>
                          <a:pt x="0" y="0"/>
                          <a:pt x="0" y="113"/>
                          <a:pt x="94" y="113"/>
                        </a:cubicBezTo>
                        <a:lnTo>
                          <a:pt x="583" y="113"/>
                        </a:lnTo>
                        <a:cubicBezTo>
                          <a:pt x="658" y="113"/>
                          <a:pt x="658" y="0"/>
                          <a:pt x="58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16" name="Google Shape;1516;p59"/>
                  <p:cNvSpPr/>
                  <p:nvPr/>
                </p:nvSpPr>
                <p:spPr>
                  <a:xfrm>
                    <a:off x="1658612" y="1200490"/>
                    <a:ext cx="40536" cy="7393"/>
                  </a:xfrm>
                  <a:custGeom>
                    <a:rect b="b" l="l" r="r" t="t"/>
                    <a:pathLst>
                      <a:path extrusionOk="0" h="114" w="640">
                        <a:moveTo>
                          <a:pt x="94" y="0"/>
                        </a:moveTo>
                        <a:cubicBezTo>
                          <a:pt x="0" y="0"/>
                          <a:pt x="0" y="113"/>
                          <a:pt x="94" y="113"/>
                        </a:cubicBezTo>
                        <a:lnTo>
                          <a:pt x="564" y="113"/>
                        </a:lnTo>
                        <a:cubicBezTo>
                          <a:pt x="639" y="113"/>
                          <a:pt x="639" y="0"/>
                          <a:pt x="56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17" name="Google Shape;1517;p59"/>
                  <p:cNvSpPr/>
                  <p:nvPr/>
                </p:nvSpPr>
                <p:spPr>
                  <a:xfrm>
                    <a:off x="1519334" y="854318"/>
                    <a:ext cx="177408" cy="8560"/>
                  </a:xfrm>
                  <a:custGeom>
                    <a:rect b="b" l="l" r="r" t="t"/>
                    <a:pathLst>
                      <a:path extrusionOk="0" h="132" w="2801">
                        <a:moveTo>
                          <a:pt x="0" y="0"/>
                        </a:moveTo>
                        <a:lnTo>
                          <a:pt x="0" y="132"/>
                        </a:lnTo>
                        <a:lnTo>
                          <a:pt x="2801" y="132"/>
                        </a:lnTo>
                        <a:lnTo>
                          <a:pt x="280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18" name="Google Shape;1518;p59"/>
                  <p:cNvSpPr/>
                  <p:nvPr/>
                </p:nvSpPr>
                <p:spPr>
                  <a:xfrm>
                    <a:off x="1519334" y="889662"/>
                    <a:ext cx="177408" cy="8625"/>
                  </a:xfrm>
                  <a:custGeom>
                    <a:rect b="b" l="l" r="r" t="t"/>
                    <a:pathLst>
                      <a:path extrusionOk="0" h="133" w="2801">
                        <a:moveTo>
                          <a:pt x="0" y="0"/>
                        </a:moveTo>
                        <a:lnTo>
                          <a:pt x="0" y="132"/>
                        </a:lnTo>
                        <a:lnTo>
                          <a:pt x="2801" y="132"/>
                        </a:lnTo>
                        <a:lnTo>
                          <a:pt x="280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19" name="Google Shape;1519;p59"/>
                  <p:cNvSpPr/>
                  <p:nvPr/>
                </p:nvSpPr>
                <p:spPr>
                  <a:xfrm>
                    <a:off x="1176493" y="-531534"/>
                    <a:ext cx="173861" cy="1066523"/>
                  </a:xfrm>
                  <a:custGeom>
                    <a:rect b="b" l="l" r="r" t="t"/>
                    <a:pathLst>
                      <a:path extrusionOk="0" h="16446" w="2745">
                        <a:moveTo>
                          <a:pt x="1372" y="0"/>
                        </a:moveTo>
                        <a:cubicBezTo>
                          <a:pt x="620" y="0"/>
                          <a:pt x="0" y="620"/>
                          <a:pt x="0" y="1372"/>
                        </a:cubicBezTo>
                        <a:lnTo>
                          <a:pt x="0" y="15074"/>
                        </a:lnTo>
                        <a:cubicBezTo>
                          <a:pt x="0" y="15826"/>
                          <a:pt x="620" y="16446"/>
                          <a:pt x="1372" y="16446"/>
                        </a:cubicBezTo>
                        <a:cubicBezTo>
                          <a:pt x="2124" y="16446"/>
                          <a:pt x="2744" y="15826"/>
                          <a:pt x="2744" y="15074"/>
                        </a:cubicBezTo>
                        <a:lnTo>
                          <a:pt x="2744" y="1372"/>
                        </a:lnTo>
                        <a:cubicBezTo>
                          <a:pt x="2744" y="620"/>
                          <a:pt x="2124" y="0"/>
                          <a:pt x="137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20" name="Google Shape;1520;p59"/>
                  <p:cNvSpPr/>
                  <p:nvPr/>
                </p:nvSpPr>
                <p:spPr>
                  <a:xfrm>
                    <a:off x="1129350" y="-311747"/>
                    <a:ext cx="261954" cy="653676"/>
                  </a:xfrm>
                  <a:custGeom>
                    <a:rect b="b" l="l" r="r" t="t"/>
                    <a:pathLst>
                      <a:path extrusionOk="0" h="7444" w="4136">
                        <a:moveTo>
                          <a:pt x="1" y="0"/>
                        </a:moveTo>
                        <a:lnTo>
                          <a:pt x="1" y="7443"/>
                        </a:lnTo>
                        <a:lnTo>
                          <a:pt x="4136" y="7443"/>
                        </a:lnTo>
                        <a:lnTo>
                          <a:pt x="4136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21" name="Google Shape;1521;p59"/>
                  <p:cNvSpPr/>
                  <p:nvPr/>
                </p:nvSpPr>
                <p:spPr>
                  <a:xfrm>
                    <a:off x="1176493" y="356981"/>
                    <a:ext cx="173861" cy="948366"/>
                  </a:xfrm>
                  <a:custGeom>
                    <a:rect b="b" l="l" r="r" t="t"/>
                    <a:pathLst>
                      <a:path extrusionOk="0" h="14624" w="2745">
                        <a:moveTo>
                          <a:pt x="1372" y="1"/>
                        </a:moveTo>
                        <a:cubicBezTo>
                          <a:pt x="620" y="1"/>
                          <a:pt x="0" y="602"/>
                          <a:pt x="0" y="1373"/>
                        </a:cubicBezTo>
                        <a:lnTo>
                          <a:pt x="0" y="13233"/>
                        </a:lnTo>
                        <a:cubicBezTo>
                          <a:pt x="0" y="14003"/>
                          <a:pt x="620" y="14624"/>
                          <a:pt x="1372" y="14624"/>
                        </a:cubicBezTo>
                        <a:cubicBezTo>
                          <a:pt x="2143" y="14624"/>
                          <a:pt x="2744" y="13985"/>
                          <a:pt x="2744" y="13233"/>
                        </a:cubicBezTo>
                        <a:lnTo>
                          <a:pt x="2744" y="1373"/>
                        </a:lnTo>
                        <a:cubicBezTo>
                          <a:pt x="2744" y="602"/>
                          <a:pt x="2124" y="1"/>
                          <a:pt x="137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22" name="Google Shape;1522;p59"/>
                  <p:cNvSpPr/>
                  <p:nvPr/>
                </p:nvSpPr>
                <p:spPr>
                  <a:xfrm>
                    <a:off x="1175289" y="800687"/>
                    <a:ext cx="176268" cy="414456"/>
                  </a:xfrm>
                  <a:custGeom>
                    <a:rect b="b" l="l" r="r" t="t"/>
                    <a:pathLst>
                      <a:path extrusionOk="0" h="6391" w="2783">
                        <a:moveTo>
                          <a:pt x="0" y="0"/>
                        </a:moveTo>
                        <a:lnTo>
                          <a:pt x="0" y="6391"/>
                        </a:lnTo>
                        <a:lnTo>
                          <a:pt x="2782" y="6391"/>
                        </a:lnTo>
                        <a:lnTo>
                          <a:pt x="2782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23" name="Google Shape;1523;p59"/>
                  <p:cNvSpPr/>
                  <p:nvPr/>
                </p:nvSpPr>
                <p:spPr>
                  <a:xfrm>
                    <a:off x="1051466" y="1174874"/>
                    <a:ext cx="300093" cy="175614"/>
                  </a:xfrm>
                  <a:custGeom>
                    <a:rect b="b" l="l" r="r" t="t"/>
                    <a:pathLst>
                      <a:path extrusionOk="0" h="2708" w="4738">
                        <a:moveTo>
                          <a:pt x="1955" y="1"/>
                        </a:moveTo>
                        <a:lnTo>
                          <a:pt x="1955" y="1110"/>
                        </a:lnTo>
                        <a:lnTo>
                          <a:pt x="1" y="2707"/>
                        </a:lnTo>
                        <a:lnTo>
                          <a:pt x="4737" y="2707"/>
                        </a:lnTo>
                        <a:lnTo>
                          <a:pt x="4737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24" name="Google Shape;1524;p59"/>
                  <p:cNvSpPr/>
                  <p:nvPr/>
                </p:nvSpPr>
                <p:spPr>
                  <a:xfrm>
                    <a:off x="1084781" y="1313848"/>
                    <a:ext cx="269121" cy="7393"/>
                  </a:xfrm>
                  <a:custGeom>
                    <a:rect b="b" l="l" r="r" t="t"/>
                    <a:pathLst>
                      <a:path extrusionOk="0" h="114" w="4249">
                        <a:moveTo>
                          <a:pt x="76" y="0"/>
                        </a:moveTo>
                        <a:cubicBezTo>
                          <a:pt x="1" y="0"/>
                          <a:pt x="1" y="113"/>
                          <a:pt x="76" y="113"/>
                        </a:cubicBezTo>
                        <a:lnTo>
                          <a:pt x="4174" y="113"/>
                        </a:lnTo>
                        <a:cubicBezTo>
                          <a:pt x="4249" y="113"/>
                          <a:pt x="4249" y="0"/>
                          <a:pt x="417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25" name="Google Shape;1525;p59"/>
                  <p:cNvSpPr/>
                  <p:nvPr/>
                </p:nvSpPr>
                <p:spPr>
                  <a:xfrm>
                    <a:off x="1288345" y="1246793"/>
                    <a:ext cx="67961" cy="72632"/>
                  </a:xfrm>
                  <a:custGeom>
                    <a:rect b="b" l="l" r="r" t="t"/>
                    <a:pathLst>
                      <a:path extrusionOk="0" h="1120" w="1073">
                        <a:moveTo>
                          <a:pt x="997" y="1"/>
                        </a:moveTo>
                        <a:cubicBezTo>
                          <a:pt x="433" y="1"/>
                          <a:pt x="1" y="527"/>
                          <a:pt x="114" y="1072"/>
                        </a:cubicBezTo>
                        <a:cubicBezTo>
                          <a:pt x="122" y="1105"/>
                          <a:pt x="148" y="1120"/>
                          <a:pt x="174" y="1120"/>
                        </a:cubicBezTo>
                        <a:cubicBezTo>
                          <a:pt x="206" y="1120"/>
                          <a:pt x="237" y="1095"/>
                          <a:pt x="227" y="1053"/>
                        </a:cubicBezTo>
                        <a:cubicBezTo>
                          <a:pt x="133" y="564"/>
                          <a:pt x="508" y="113"/>
                          <a:pt x="997" y="113"/>
                        </a:cubicBezTo>
                        <a:cubicBezTo>
                          <a:pt x="1072" y="113"/>
                          <a:pt x="1072" y="1"/>
                          <a:pt x="99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26" name="Google Shape;1526;p59"/>
                  <p:cNvSpPr/>
                  <p:nvPr/>
                </p:nvSpPr>
                <p:spPr>
                  <a:xfrm>
                    <a:off x="1170539" y="1224873"/>
                    <a:ext cx="41739" cy="7328"/>
                  </a:xfrm>
                  <a:custGeom>
                    <a:rect b="b" l="l" r="r" t="t"/>
                    <a:pathLst>
                      <a:path extrusionOk="0" h="113" w="659">
                        <a:moveTo>
                          <a:pt x="94" y="0"/>
                        </a:moveTo>
                        <a:cubicBezTo>
                          <a:pt x="0" y="0"/>
                          <a:pt x="0" y="113"/>
                          <a:pt x="94" y="113"/>
                        </a:cubicBezTo>
                        <a:lnTo>
                          <a:pt x="583" y="113"/>
                        </a:lnTo>
                        <a:cubicBezTo>
                          <a:pt x="658" y="113"/>
                          <a:pt x="658" y="0"/>
                          <a:pt x="58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27" name="Google Shape;1527;p59"/>
                  <p:cNvSpPr/>
                  <p:nvPr/>
                </p:nvSpPr>
                <p:spPr>
                  <a:xfrm>
                    <a:off x="1172882" y="1200490"/>
                    <a:ext cx="39396" cy="7393"/>
                  </a:xfrm>
                  <a:custGeom>
                    <a:rect b="b" l="l" r="r" t="t"/>
                    <a:pathLst>
                      <a:path extrusionOk="0" h="114" w="622">
                        <a:moveTo>
                          <a:pt x="95" y="0"/>
                        </a:moveTo>
                        <a:cubicBezTo>
                          <a:pt x="1" y="0"/>
                          <a:pt x="1" y="113"/>
                          <a:pt x="95" y="113"/>
                        </a:cubicBezTo>
                        <a:lnTo>
                          <a:pt x="546" y="113"/>
                        </a:lnTo>
                        <a:cubicBezTo>
                          <a:pt x="621" y="113"/>
                          <a:pt x="621" y="0"/>
                          <a:pt x="54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28" name="Google Shape;1528;p59"/>
                  <p:cNvSpPr/>
                  <p:nvPr/>
                </p:nvSpPr>
                <p:spPr>
                  <a:xfrm>
                    <a:off x="1175289" y="854318"/>
                    <a:ext cx="176268" cy="8560"/>
                  </a:xfrm>
                  <a:custGeom>
                    <a:rect b="b" l="l" r="r" t="t"/>
                    <a:pathLst>
                      <a:path extrusionOk="0" h="132" w="2783">
                        <a:moveTo>
                          <a:pt x="0" y="0"/>
                        </a:moveTo>
                        <a:lnTo>
                          <a:pt x="0" y="132"/>
                        </a:lnTo>
                        <a:lnTo>
                          <a:pt x="2782" y="132"/>
                        </a:lnTo>
                        <a:lnTo>
                          <a:pt x="2782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29" name="Google Shape;1529;p59"/>
                  <p:cNvSpPr/>
                  <p:nvPr/>
                </p:nvSpPr>
                <p:spPr>
                  <a:xfrm>
                    <a:off x="1175289" y="889662"/>
                    <a:ext cx="176268" cy="8625"/>
                  </a:xfrm>
                  <a:custGeom>
                    <a:rect b="b" l="l" r="r" t="t"/>
                    <a:pathLst>
                      <a:path extrusionOk="0" h="133" w="2783">
                        <a:moveTo>
                          <a:pt x="0" y="0"/>
                        </a:moveTo>
                        <a:lnTo>
                          <a:pt x="0" y="132"/>
                        </a:lnTo>
                        <a:lnTo>
                          <a:pt x="2782" y="132"/>
                        </a:lnTo>
                        <a:lnTo>
                          <a:pt x="2782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0" name="Google Shape;1530;p59"/>
                  <p:cNvSpPr/>
                  <p:nvPr/>
                </p:nvSpPr>
                <p:spPr>
                  <a:xfrm>
                    <a:off x="1132400" y="-978875"/>
                    <a:ext cx="567925" cy="1025088"/>
                  </a:xfrm>
                  <a:custGeom>
                    <a:rect b="b" l="l" r="r" t="t"/>
                    <a:pathLst>
                      <a:path extrusionOk="0" h="12706" w="13064">
                        <a:moveTo>
                          <a:pt x="1655" y="0"/>
                        </a:moveTo>
                        <a:lnTo>
                          <a:pt x="1655" y="19"/>
                        </a:lnTo>
                        <a:cubicBezTo>
                          <a:pt x="734" y="19"/>
                          <a:pt x="1" y="752"/>
                          <a:pt x="1" y="1654"/>
                        </a:cubicBezTo>
                        <a:lnTo>
                          <a:pt x="1" y="6184"/>
                        </a:lnTo>
                        <a:cubicBezTo>
                          <a:pt x="1" y="9774"/>
                          <a:pt x="2933" y="12706"/>
                          <a:pt x="6523" y="12706"/>
                        </a:cubicBezTo>
                        <a:cubicBezTo>
                          <a:pt x="10132" y="12706"/>
                          <a:pt x="13064" y="9774"/>
                          <a:pt x="13064" y="6184"/>
                        </a:cubicBezTo>
                        <a:lnTo>
                          <a:pt x="13064" y="1485"/>
                        </a:lnTo>
                        <a:cubicBezTo>
                          <a:pt x="13064" y="658"/>
                          <a:pt x="12406" y="0"/>
                          <a:pt x="1159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1" name="Google Shape;1531;p59"/>
                  <p:cNvSpPr/>
                  <p:nvPr/>
                </p:nvSpPr>
                <p:spPr>
                  <a:xfrm>
                    <a:off x="1318747" y="-980104"/>
                    <a:ext cx="230422" cy="125614"/>
                  </a:xfrm>
                  <a:custGeom>
                    <a:rect b="b" l="l" r="r" t="t"/>
                    <a:pathLst>
                      <a:path extrusionOk="0" h="1937" w="3638">
                        <a:moveTo>
                          <a:pt x="3524" y="0"/>
                        </a:moveTo>
                        <a:cubicBezTo>
                          <a:pt x="3449" y="0"/>
                          <a:pt x="3412" y="57"/>
                          <a:pt x="3412" y="113"/>
                        </a:cubicBezTo>
                        <a:cubicBezTo>
                          <a:pt x="3412" y="996"/>
                          <a:pt x="2697" y="1711"/>
                          <a:pt x="1814" y="1711"/>
                        </a:cubicBezTo>
                        <a:cubicBezTo>
                          <a:pt x="949" y="1711"/>
                          <a:pt x="235" y="996"/>
                          <a:pt x="235" y="113"/>
                        </a:cubicBezTo>
                        <a:cubicBezTo>
                          <a:pt x="245" y="57"/>
                          <a:pt x="183" y="28"/>
                          <a:pt x="122" y="28"/>
                        </a:cubicBezTo>
                        <a:cubicBezTo>
                          <a:pt x="61" y="28"/>
                          <a:pt x="0" y="57"/>
                          <a:pt x="10" y="113"/>
                        </a:cubicBezTo>
                        <a:cubicBezTo>
                          <a:pt x="10" y="1128"/>
                          <a:pt x="818" y="1936"/>
                          <a:pt x="1814" y="1936"/>
                        </a:cubicBezTo>
                        <a:cubicBezTo>
                          <a:pt x="2829" y="1936"/>
                          <a:pt x="3637" y="1128"/>
                          <a:pt x="3637" y="113"/>
                        </a:cubicBezTo>
                        <a:cubicBezTo>
                          <a:pt x="3637" y="57"/>
                          <a:pt x="3581" y="0"/>
                          <a:pt x="352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2" name="Google Shape;1532;p59"/>
                  <p:cNvSpPr/>
                  <p:nvPr/>
                </p:nvSpPr>
                <p:spPr>
                  <a:xfrm>
                    <a:off x="1126525" y="-337050"/>
                    <a:ext cx="567915" cy="391500"/>
                  </a:xfrm>
                  <a:custGeom>
                    <a:rect b="b" l="l" r="r" t="t"/>
                    <a:pathLst>
                      <a:path extrusionOk="0" h="5000" w="12688">
                        <a:moveTo>
                          <a:pt x="1" y="0"/>
                        </a:moveTo>
                        <a:cubicBezTo>
                          <a:pt x="696" y="2932"/>
                          <a:pt x="3328" y="5000"/>
                          <a:pt x="6335" y="5000"/>
                        </a:cubicBezTo>
                        <a:cubicBezTo>
                          <a:pt x="9361" y="5000"/>
                          <a:pt x="11974" y="2932"/>
                          <a:pt x="1268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3" name="Google Shape;1533;p59"/>
                  <p:cNvSpPr/>
                  <p:nvPr/>
                </p:nvSpPr>
                <p:spPr>
                  <a:xfrm>
                    <a:off x="1359789" y="-1304356"/>
                    <a:ext cx="150047" cy="410825"/>
                  </a:xfrm>
                  <a:custGeom>
                    <a:rect b="b" l="l" r="r" t="t"/>
                    <a:pathLst>
                      <a:path extrusionOk="0" h="6335" w="2369">
                        <a:moveTo>
                          <a:pt x="1185" y="1"/>
                        </a:moveTo>
                        <a:cubicBezTo>
                          <a:pt x="593" y="1"/>
                          <a:pt x="1" y="395"/>
                          <a:pt x="1" y="1185"/>
                        </a:cubicBezTo>
                        <a:lnTo>
                          <a:pt x="1" y="5151"/>
                        </a:lnTo>
                        <a:cubicBezTo>
                          <a:pt x="1" y="5809"/>
                          <a:pt x="527" y="6335"/>
                          <a:pt x="1166" y="6335"/>
                        </a:cubicBezTo>
                        <a:cubicBezTo>
                          <a:pt x="1824" y="6335"/>
                          <a:pt x="2369" y="5809"/>
                          <a:pt x="2369" y="5151"/>
                        </a:cubicBezTo>
                        <a:lnTo>
                          <a:pt x="2369" y="1185"/>
                        </a:lnTo>
                        <a:cubicBezTo>
                          <a:pt x="2369" y="395"/>
                          <a:pt x="1777" y="1"/>
                          <a:pt x="118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534" name="Google Shape;1534;p59"/>
                  <p:cNvGrpSpPr/>
                  <p:nvPr/>
                </p:nvGrpSpPr>
                <p:grpSpPr>
                  <a:xfrm>
                    <a:off x="673942" y="-2473448"/>
                    <a:ext cx="1515466" cy="1442844"/>
                    <a:chOff x="4667448" y="3884574"/>
                    <a:chExt cx="428594" cy="397697"/>
                  </a:xfrm>
                </p:grpSpPr>
                <p:sp>
                  <p:nvSpPr>
                    <p:cNvPr id="1535" name="Google Shape;1535;p59"/>
                    <p:cNvSpPr/>
                    <p:nvPr/>
                  </p:nvSpPr>
                  <p:spPr>
                    <a:xfrm>
                      <a:off x="4684586" y="3884574"/>
                      <a:ext cx="390638" cy="288297"/>
                    </a:xfrm>
                    <a:custGeom>
                      <a:rect b="b" l="l" r="r" t="t"/>
                      <a:pathLst>
                        <a:path extrusionOk="0" h="16133" w="21860">
                          <a:moveTo>
                            <a:pt x="7819" y="1"/>
                          </a:moveTo>
                          <a:cubicBezTo>
                            <a:pt x="3496" y="1"/>
                            <a:pt x="0" y="3497"/>
                            <a:pt x="0" y="7801"/>
                          </a:cubicBezTo>
                          <a:lnTo>
                            <a:pt x="0" y="13214"/>
                          </a:lnTo>
                          <a:cubicBezTo>
                            <a:pt x="0" y="15601"/>
                            <a:pt x="1075" y="16132"/>
                            <a:pt x="2770" y="16132"/>
                          </a:cubicBezTo>
                          <a:cubicBezTo>
                            <a:pt x="4131" y="16132"/>
                            <a:pt x="5893" y="15789"/>
                            <a:pt x="7819" y="15789"/>
                          </a:cubicBezTo>
                          <a:lnTo>
                            <a:pt x="14041" y="15789"/>
                          </a:lnTo>
                          <a:cubicBezTo>
                            <a:pt x="15966" y="15789"/>
                            <a:pt x="17728" y="16132"/>
                            <a:pt x="19090" y="16132"/>
                          </a:cubicBezTo>
                          <a:cubicBezTo>
                            <a:pt x="20785" y="16132"/>
                            <a:pt x="21859" y="15601"/>
                            <a:pt x="21859" y="13214"/>
                          </a:cubicBezTo>
                          <a:lnTo>
                            <a:pt x="21859" y="7801"/>
                          </a:lnTo>
                          <a:cubicBezTo>
                            <a:pt x="21859" y="3497"/>
                            <a:pt x="18363" y="1"/>
                            <a:pt x="14041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36" name="Google Shape;1536;p59"/>
                    <p:cNvSpPr/>
                    <p:nvPr/>
                  </p:nvSpPr>
                  <p:spPr>
                    <a:xfrm>
                      <a:off x="4707084" y="3955786"/>
                      <a:ext cx="347643" cy="326485"/>
                    </a:xfrm>
                    <a:custGeom>
                      <a:rect b="b" l="l" r="r" t="t"/>
                      <a:pathLst>
                        <a:path extrusionOk="0" h="18270" w="19454">
                          <a:moveTo>
                            <a:pt x="5433" y="0"/>
                          </a:moveTo>
                          <a:cubicBezTo>
                            <a:pt x="2425" y="0"/>
                            <a:pt x="1" y="2425"/>
                            <a:pt x="1" y="5451"/>
                          </a:cubicBezTo>
                          <a:lnTo>
                            <a:pt x="1" y="12819"/>
                          </a:lnTo>
                          <a:cubicBezTo>
                            <a:pt x="1" y="15845"/>
                            <a:pt x="2425" y="18270"/>
                            <a:pt x="5433" y="18270"/>
                          </a:cubicBezTo>
                          <a:lnTo>
                            <a:pt x="14022" y="18270"/>
                          </a:lnTo>
                          <a:cubicBezTo>
                            <a:pt x="17029" y="18270"/>
                            <a:pt x="19454" y="15845"/>
                            <a:pt x="19454" y="12819"/>
                          </a:cubicBezTo>
                          <a:lnTo>
                            <a:pt x="19454" y="5451"/>
                          </a:lnTo>
                          <a:cubicBezTo>
                            <a:pt x="19454" y="2425"/>
                            <a:pt x="17029" y="0"/>
                            <a:pt x="140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37" name="Google Shape;1537;p59"/>
                    <p:cNvSpPr/>
                    <p:nvPr/>
                  </p:nvSpPr>
                  <p:spPr>
                    <a:xfrm>
                      <a:off x="4876366" y="4168707"/>
                      <a:ext cx="20711" cy="15154"/>
                    </a:xfrm>
                    <a:custGeom>
                      <a:rect b="b" l="l" r="r" t="t"/>
                      <a:pathLst>
                        <a:path extrusionOk="0" h="848" w="1159">
                          <a:moveTo>
                            <a:pt x="992" y="0"/>
                          </a:moveTo>
                          <a:cubicBezTo>
                            <a:pt x="939" y="0"/>
                            <a:pt x="887" y="29"/>
                            <a:pt x="865" y="96"/>
                          </a:cubicBezTo>
                          <a:cubicBezTo>
                            <a:pt x="793" y="383"/>
                            <a:pt x="516" y="567"/>
                            <a:pt x="230" y="567"/>
                          </a:cubicBezTo>
                          <a:cubicBezTo>
                            <a:pt x="216" y="567"/>
                            <a:pt x="202" y="566"/>
                            <a:pt x="188" y="566"/>
                          </a:cubicBezTo>
                          <a:cubicBezTo>
                            <a:pt x="182" y="565"/>
                            <a:pt x="177" y="565"/>
                            <a:pt x="171" y="565"/>
                          </a:cubicBezTo>
                          <a:cubicBezTo>
                            <a:pt x="1" y="565"/>
                            <a:pt x="7" y="829"/>
                            <a:pt x="188" y="847"/>
                          </a:cubicBezTo>
                          <a:lnTo>
                            <a:pt x="188" y="829"/>
                          </a:lnTo>
                          <a:cubicBezTo>
                            <a:pt x="214" y="831"/>
                            <a:pt x="240" y="832"/>
                            <a:pt x="266" y="832"/>
                          </a:cubicBezTo>
                          <a:cubicBezTo>
                            <a:pt x="667" y="832"/>
                            <a:pt x="1023" y="560"/>
                            <a:pt x="1147" y="171"/>
                          </a:cubicBezTo>
                          <a:cubicBezTo>
                            <a:pt x="1158" y="68"/>
                            <a:pt x="1073" y="0"/>
                            <a:pt x="99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38" name="Google Shape;1538;p59"/>
                    <p:cNvSpPr/>
                    <p:nvPr/>
                  </p:nvSpPr>
                  <p:spPr>
                    <a:xfrm>
                      <a:off x="4923490" y="4068081"/>
                      <a:ext cx="40190" cy="18210"/>
                    </a:xfrm>
                    <a:custGeom>
                      <a:rect b="b" l="l" r="r" t="t"/>
                      <a:pathLst>
                        <a:path extrusionOk="0" h="1019" w="2249">
                          <a:moveTo>
                            <a:pt x="1112" y="0"/>
                          </a:moveTo>
                          <a:cubicBezTo>
                            <a:pt x="745" y="0"/>
                            <a:pt x="379" y="170"/>
                            <a:pt x="145" y="520"/>
                          </a:cubicBezTo>
                          <a:cubicBezTo>
                            <a:pt x="1" y="730"/>
                            <a:pt x="195" y="931"/>
                            <a:pt x="390" y="931"/>
                          </a:cubicBezTo>
                          <a:cubicBezTo>
                            <a:pt x="474" y="931"/>
                            <a:pt x="558" y="893"/>
                            <a:pt x="615" y="802"/>
                          </a:cubicBezTo>
                          <a:cubicBezTo>
                            <a:pt x="737" y="628"/>
                            <a:pt x="924" y="542"/>
                            <a:pt x="1110" y="542"/>
                          </a:cubicBezTo>
                          <a:cubicBezTo>
                            <a:pt x="1325" y="542"/>
                            <a:pt x="1538" y="656"/>
                            <a:pt x="1649" y="877"/>
                          </a:cubicBezTo>
                          <a:cubicBezTo>
                            <a:pt x="1701" y="977"/>
                            <a:pt x="1785" y="1018"/>
                            <a:pt x="1869" y="1018"/>
                          </a:cubicBezTo>
                          <a:cubicBezTo>
                            <a:pt x="2057" y="1018"/>
                            <a:pt x="2248" y="816"/>
                            <a:pt x="2119" y="596"/>
                          </a:cubicBezTo>
                          <a:lnTo>
                            <a:pt x="2138" y="596"/>
                          </a:lnTo>
                          <a:cubicBezTo>
                            <a:pt x="1912" y="203"/>
                            <a:pt x="1512" y="0"/>
                            <a:pt x="111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39" name="Google Shape;1539;p59"/>
                    <p:cNvSpPr/>
                    <p:nvPr/>
                  </p:nvSpPr>
                  <p:spPr>
                    <a:xfrm>
                      <a:off x="4865144" y="4109861"/>
                      <a:ext cx="27699" cy="49696"/>
                    </a:xfrm>
                    <a:custGeom>
                      <a:rect b="b" l="l" r="r" t="t"/>
                      <a:pathLst>
                        <a:path extrusionOk="0" h="2781" w="1550">
                          <a:moveTo>
                            <a:pt x="1049" y="1"/>
                          </a:moveTo>
                          <a:cubicBezTo>
                            <a:pt x="967" y="1"/>
                            <a:pt x="892" y="52"/>
                            <a:pt x="910" y="156"/>
                          </a:cubicBezTo>
                          <a:lnTo>
                            <a:pt x="1004" y="1227"/>
                          </a:lnTo>
                          <a:cubicBezTo>
                            <a:pt x="1036" y="1495"/>
                            <a:pt x="1081" y="2476"/>
                            <a:pt x="640" y="2476"/>
                          </a:cubicBezTo>
                          <a:cubicBezTo>
                            <a:pt x="555" y="2476"/>
                            <a:pt x="452" y="2440"/>
                            <a:pt x="328" y="2355"/>
                          </a:cubicBezTo>
                          <a:cubicBezTo>
                            <a:pt x="298" y="2337"/>
                            <a:pt x="268" y="2329"/>
                            <a:pt x="240" y="2329"/>
                          </a:cubicBezTo>
                          <a:cubicBezTo>
                            <a:pt x="95" y="2329"/>
                            <a:pt x="1" y="2545"/>
                            <a:pt x="159" y="2656"/>
                          </a:cubicBezTo>
                          <a:cubicBezTo>
                            <a:pt x="286" y="2741"/>
                            <a:pt x="429" y="2780"/>
                            <a:pt x="570" y="2780"/>
                          </a:cubicBezTo>
                          <a:cubicBezTo>
                            <a:pt x="866" y="2780"/>
                            <a:pt x="1153" y="2604"/>
                            <a:pt x="1268" y="2299"/>
                          </a:cubicBezTo>
                          <a:cubicBezTo>
                            <a:pt x="1549" y="1678"/>
                            <a:pt x="1305" y="795"/>
                            <a:pt x="1230" y="156"/>
                          </a:cubicBezTo>
                          <a:cubicBezTo>
                            <a:pt x="1221" y="52"/>
                            <a:pt x="1131" y="1"/>
                            <a:pt x="1049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40" name="Google Shape;1540;p59"/>
                    <p:cNvSpPr/>
                    <p:nvPr/>
                  </p:nvSpPr>
                  <p:spPr>
                    <a:xfrm>
                      <a:off x="4798185" y="4106234"/>
                      <a:ext cx="39314" cy="17352"/>
                    </a:xfrm>
                    <a:custGeom>
                      <a:rect b="b" l="l" r="r" t="t"/>
                      <a:pathLst>
                        <a:path extrusionOk="0" h="971" w="2200">
                          <a:moveTo>
                            <a:pt x="1111" y="1"/>
                          </a:moveTo>
                          <a:cubicBezTo>
                            <a:pt x="742" y="1"/>
                            <a:pt x="373" y="175"/>
                            <a:pt x="147" y="528"/>
                          </a:cubicBezTo>
                          <a:cubicBezTo>
                            <a:pt x="0" y="727"/>
                            <a:pt x="192" y="927"/>
                            <a:pt x="391" y="927"/>
                          </a:cubicBezTo>
                          <a:cubicBezTo>
                            <a:pt x="473" y="927"/>
                            <a:pt x="556" y="893"/>
                            <a:pt x="616" y="810"/>
                          </a:cubicBezTo>
                          <a:cubicBezTo>
                            <a:pt x="732" y="615"/>
                            <a:pt x="923" y="520"/>
                            <a:pt x="1114" y="520"/>
                          </a:cubicBezTo>
                          <a:cubicBezTo>
                            <a:pt x="1327" y="520"/>
                            <a:pt x="1541" y="638"/>
                            <a:pt x="1650" y="866"/>
                          </a:cubicBezTo>
                          <a:cubicBezTo>
                            <a:pt x="1712" y="939"/>
                            <a:pt x="1788" y="970"/>
                            <a:pt x="1862" y="970"/>
                          </a:cubicBezTo>
                          <a:cubicBezTo>
                            <a:pt x="2037" y="970"/>
                            <a:pt x="2199" y="796"/>
                            <a:pt x="2120" y="584"/>
                          </a:cubicBezTo>
                          <a:lnTo>
                            <a:pt x="2120" y="584"/>
                          </a:lnTo>
                          <a:lnTo>
                            <a:pt x="2120" y="603"/>
                          </a:lnTo>
                          <a:cubicBezTo>
                            <a:pt x="1906" y="203"/>
                            <a:pt x="1509" y="1"/>
                            <a:pt x="1111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41" name="Google Shape;1541;p59"/>
                    <p:cNvSpPr/>
                    <p:nvPr/>
                  </p:nvSpPr>
                  <p:spPr>
                    <a:xfrm>
                      <a:off x="4793968" y="4068546"/>
                      <a:ext cx="44711" cy="17941"/>
                    </a:xfrm>
                    <a:custGeom>
                      <a:rect b="b" l="l" r="r" t="t"/>
                      <a:pathLst>
                        <a:path extrusionOk="0" h="1004" w="2502">
                          <a:moveTo>
                            <a:pt x="1993" y="0"/>
                          </a:moveTo>
                          <a:cubicBezTo>
                            <a:pt x="1971" y="0"/>
                            <a:pt x="1948" y="2"/>
                            <a:pt x="1924" y="6"/>
                          </a:cubicBezTo>
                          <a:lnTo>
                            <a:pt x="458" y="288"/>
                          </a:lnTo>
                          <a:cubicBezTo>
                            <a:pt x="0" y="343"/>
                            <a:pt x="59" y="1003"/>
                            <a:pt x="497" y="1003"/>
                          </a:cubicBezTo>
                          <a:cubicBezTo>
                            <a:pt x="508" y="1003"/>
                            <a:pt x="521" y="1003"/>
                            <a:pt x="533" y="1002"/>
                          </a:cubicBezTo>
                          <a:lnTo>
                            <a:pt x="608" y="1002"/>
                          </a:lnTo>
                          <a:lnTo>
                            <a:pt x="2055" y="720"/>
                          </a:lnTo>
                          <a:cubicBezTo>
                            <a:pt x="2501" y="631"/>
                            <a:pt x="2406" y="0"/>
                            <a:pt x="199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42" name="Google Shape;1542;p59"/>
                    <p:cNvSpPr/>
                    <p:nvPr/>
                  </p:nvSpPr>
                  <p:spPr>
                    <a:xfrm>
                      <a:off x="4667448" y="4103482"/>
                      <a:ext cx="80969" cy="73749"/>
                    </a:xfrm>
                    <a:custGeom>
                      <a:rect b="b" l="l" r="r" t="t"/>
                      <a:pathLst>
                        <a:path extrusionOk="0" h="4127" w="4531">
                          <a:moveTo>
                            <a:pt x="2266" y="1"/>
                          </a:moveTo>
                          <a:cubicBezTo>
                            <a:pt x="1739" y="1"/>
                            <a:pt x="1213" y="203"/>
                            <a:pt x="809" y="607"/>
                          </a:cubicBezTo>
                          <a:cubicBezTo>
                            <a:pt x="1" y="1415"/>
                            <a:pt x="1" y="2731"/>
                            <a:pt x="809" y="3520"/>
                          </a:cubicBezTo>
                          <a:cubicBezTo>
                            <a:pt x="1213" y="3924"/>
                            <a:pt x="1739" y="4126"/>
                            <a:pt x="2266" y="4126"/>
                          </a:cubicBezTo>
                          <a:cubicBezTo>
                            <a:pt x="2792" y="4126"/>
                            <a:pt x="3318" y="3924"/>
                            <a:pt x="3722" y="3520"/>
                          </a:cubicBezTo>
                          <a:cubicBezTo>
                            <a:pt x="4530" y="2731"/>
                            <a:pt x="4530" y="1415"/>
                            <a:pt x="3722" y="607"/>
                          </a:cubicBezTo>
                          <a:cubicBezTo>
                            <a:pt x="3318" y="203"/>
                            <a:pt x="2792" y="1"/>
                            <a:pt x="2266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43" name="Google Shape;1543;p59"/>
                    <p:cNvSpPr/>
                    <p:nvPr/>
                  </p:nvSpPr>
                  <p:spPr>
                    <a:xfrm>
                      <a:off x="5013733" y="4103446"/>
                      <a:ext cx="82309" cy="73857"/>
                    </a:xfrm>
                    <a:custGeom>
                      <a:rect b="b" l="l" r="r" t="t"/>
                      <a:pathLst>
                        <a:path extrusionOk="0" h="4133" w="4606">
                          <a:moveTo>
                            <a:pt x="2305" y="0"/>
                          </a:moveTo>
                          <a:cubicBezTo>
                            <a:pt x="1411" y="0"/>
                            <a:pt x="584" y="593"/>
                            <a:pt x="320" y="1492"/>
                          </a:cubicBezTo>
                          <a:cubicBezTo>
                            <a:pt x="1" y="2582"/>
                            <a:pt x="621" y="3729"/>
                            <a:pt x="1711" y="4048"/>
                          </a:cubicBezTo>
                          <a:cubicBezTo>
                            <a:pt x="1909" y="4105"/>
                            <a:pt x="2107" y="4132"/>
                            <a:pt x="2302" y="4132"/>
                          </a:cubicBezTo>
                          <a:cubicBezTo>
                            <a:pt x="3202" y="4132"/>
                            <a:pt x="4024" y="3554"/>
                            <a:pt x="4286" y="2658"/>
                          </a:cubicBezTo>
                          <a:cubicBezTo>
                            <a:pt x="4606" y="1549"/>
                            <a:pt x="3967" y="402"/>
                            <a:pt x="2877" y="83"/>
                          </a:cubicBezTo>
                          <a:cubicBezTo>
                            <a:pt x="2686" y="27"/>
                            <a:pt x="2494" y="0"/>
                            <a:pt x="2305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44" name="Google Shape;1544;p59"/>
                    <p:cNvSpPr/>
                    <p:nvPr/>
                  </p:nvSpPr>
                  <p:spPr>
                    <a:xfrm>
                      <a:off x="5050116" y="4120691"/>
                      <a:ext cx="24768" cy="40011"/>
                    </a:xfrm>
                    <a:custGeom>
                      <a:rect b="b" l="l" r="r" t="t"/>
                      <a:pathLst>
                        <a:path extrusionOk="0" h="2239" w="1386">
                          <a:moveTo>
                            <a:pt x="258" y="1"/>
                          </a:moveTo>
                          <a:cubicBezTo>
                            <a:pt x="164" y="1"/>
                            <a:pt x="89" y="76"/>
                            <a:pt x="89" y="189"/>
                          </a:cubicBezTo>
                          <a:cubicBezTo>
                            <a:pt x="89" y="283"/>
                            <a:pt x="164" y="358"/>
                            <a:pt x="258" y="358"/>
                          </a:cubicBezTo>
                          <a:cubicBezTo>
                            <a:pt x="1273" y="358"/>
                            <a:pt x="1273" y="1862"/>
                            <a:pt x="258" y="1862"/>
                          </a:cubicBezTo>
                          <a:cubicBezTo>
                            <a:pt x="247" y="1860"/>
                            <a:pt x="236" y="1859"/>
                            <a:pt x="226" y="1859"/>
                          </a:cubicBezTo>
                          <a:cubicBezTo>
                            <a:pt x="0" y="1859"/>
                            <a:pt x="5" y="2238"/>
                            <a:pt x="241" y="2238"/>
                          </a:cubicBezTo>
                          <a:cubicBezTo>
                            <a:pt x="247" y="2238"/>
                            <a:pt x="252" y="2238"/>
                            <a:pt x="258" y="2238"/>
                          </a:cubicBezTo>
                          <a:cubicBezTo>
                            <a:pt x="878" y="2219"/>
                            <a:pt x="1386" y="1730"/>
                            <a:pt x="1386" y="1110"/>
                          </a:cubicBezTo>
                          <a:cubicBezTo>
                            <a:pt x="1386" y="508"/>
                            <a:pt x="878" y="1"/>
                            <a:pt x="258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45" name="Google Shape;1545;p59"/>
                    <p:cNvSpPr/>
                    <p:nvPr/>
                  </p:nvSpPr>
                  <p:spPr>
                    <a:xfrm>
                      <a:off x="5050116" y="4137488"/>
                      <a:ext cx="19389" cy="23213"/>
                    </a:xfrm>
                    <a:custGeom>
                      <a:rect b="b" l="l" r="r" t="t"/>
                      <a:pathLst>
                        <a:path extrusionOk="0" h="1299" w="1085">
                          <a:moveTo>
                            <a:pt x="258" y="1"/>
                          </a:moveTo>
                          <a:cubicBezTo>
                            <a:pt x="164" y="1"/>
                            <a:pt x="89" y="76"/>
                            <a:pt x="89" y="170"/>
                          </a:cubicBezTo>
                          <a:cubicBezTo>
                            <a:pt x="89" y="283"/>
                            <a:pt x="164" y="358"/>
                            <a:pt x="258" y="358"/>
                          </a:cubicBezTo>
                          <a:cubicBezTo>
                            <a:pt x="615" y="395"/>
                            <a:pt x="615" y="884"/>
                            <a:pt x="258" y="922"/>
                          </a:cubicBezTo>
                          <a:cubicBezTo>
                            <a:pt x="247" y="920"/>
                            <a:pt x="236" y="919"/>
                            <a:pt x="226" y="919"/>
                          </a:cubicBezTo>
                          <a:cubicBezTo>
                            <a:pt x="0" y="919"/>
                            <a:pt x="5" y="1298"/>
                            <a:pt x="241" y="1298"/>
                          </a:cubicBezTo>
                          <a:cubicBezTo>
                            <a:pt x="247" y="1298"/>
                            <a:pt x="252" y="1298"/>
                            <a:pt x="258" y="1298"/>
                          </a:cubicBezTo>
                          <a:cubicBezTo>
                            <a:pt x="1085" y="1241"/>
                            <a:pt x="1085" y="38"/>
                            <a:pt x="258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46" name="Google Shape;1546;p59"/>
                    <p:cNvSpPr/>
                    <p:nvPr/>
                  </p:nvSpPr>
                  <p:spPr>
                    <a:xfrm>
                      <a:off x="4681887" y="4120691"/>
                      <a:ext cx="30254" cy="39993"/>
                    </a:xfrm>
                    <a:custGeom>
                      <a:rect b="b" l="l" r="r" t="t"/>
                      <a:pathLst>
                        <a:path extrusionOk="0" h="2238" w="1693">
                          <a:moveTo>
                            <a:pt x="1486" y="1"/>
                          </a:moveTo>
                          <a:cubicBezTo>
                            <a:pt x="1" y="1"/>
                            <a:pt x="1" y="2238"/>
                            <a:pt x="1486" y="2238"/>
                          </a:cubicBezTo>
                          <a:cubicBezTo>
                            <a:pt x="1693" y="2200"/>
                            <a:pt x="1693" y="1881"/>
                            <a:pt x="1486" y="1862"/>
                          </a:cubicBezTo>
                          <a:cubicBezTo>
                            <a:pt x="471" y="1862"/>
                            <a:pt x="471" y="358"/>
                            <a:pt x="1486" y="358"/>
                          </a:cubicBezTo>
                          <a:cubicBezTo>
                            <a:pt x="1580" y="358"/>
                            <a:pt x="1655" y="283"/>
                            <a:pt x="1655" y="189"/>
                          </a:cubicBezTo>
                          <a:cubicBezTo>
                            <a:pt x="1655" y="76"/>
                            <a:pt x="1580" y="1"/>
                            <a:pt x="1486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47" name="Google Shape;1547;p59"/>
                    <p:cNvSpPr/>
                    <p:nvPr/>
                  </p:nvSpPr>
                  <p:spPr>
                    <a:xfrm>
                      <a:off x="4692198" y="4137470"/>
                      <a:ext cx="19943" cy="23231"/>
                    </a:xfrm>
                    <a:custGeom>
                      <a:rect b="b" l="l" r="r" t="t"/>
                      <a:pathLst>
                        <a:path extrusionOk="0" h="1300" w="1116">
                          <a:moveTo>
                            <a:pt x="855" y="0"/>
                          </a:moveTo>
                          <a:cubicBezTo>
                            <a:pt x="0" y="0"/>
                            <a:pt x="6" y="1299"/>
                            <a:pt x="872" y="1299"/>
                          </a:cubicBezTo>
                          <a:cubicBezTo>
                            <a:pt x="884" y="1299"/>
                            <a:pt x="897" y="1299"/>
                            <a:pt x="909" y="1299"/>
                          </a:cubicBezTo>
                          <a:cubicBezTo>
                            <a:pt x="1116" y="1261"/>
                            <a:pt x="1116" y="942"/>
                            <a:pt x="909" y="923"/>
                          </a:cubicBezTo>
                          <a:cubicBezTo>
                            <a:pt x="897" y="924"/>
                            <a:pt x="886" y="924"/>
                            <a:pt x="874" y="924"/>
                          </a:cubicBezTo>
                          <a:cubicBezTo>
                            <a:pt x="507" y="924"/>
                            <a:pt x="507" y="357"/>
                            <a:pt x="874" y="357"/>
                          </a:cubicBezTo>
                          <a:cubicBezTo>
                            <a:pt x="886" y="357"/>
                            <a:pt x="897" y="358"/>
                            <a:pt x="909" y="359"/>
                          </a:cubicBezTo>
                          <a:cubicBezTo>
                            <a:pt x="1003" y="359"/>
                            <a:pt x="1078" y="284"/>
                            <a:pt x="1078" y="171"/>
                          </a:cubicBezTo>
                          <a:cubicBezTo>
                            <a:pt x="1078" y="77"/>
                            <a:pt x="1003" y="2"/>
                            <a:pt x="909" y="2"/>
                          </a:cubicBezTo>
                          <a:cubicBezTo>
                            <a:pt x="891" y="1"/>
                            <a:pt x="873" y="0"/>
                            <a:pt x="855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48" name="Google Shape;1548;p59"/>
                    <p:cNvSpPr/>
                    <p:nvPr/>
                  </p:nvSpPr>
                  <p:spPr>
                    <a:xfrm>
                      <a:off x="4689625" y="3906072"/>
                      <a:ext cx="372161" cy="159561"/>
                    </a:xfrm>
                    <a:custGeom>
                      <a:rect b="b" l="l" r="r" t="t"/>
                      <a:pathLst>
                        <a:path extrusionOk="0" h="8929" w="20826">
                          <a:moveTo>
                            <a:pt x="12368" y="1"/>
                          </a:moveTo>
                          <a:cubicBezTo>
                            <a:pt x="4906" y="1"/>
                            <a:pt x="3120" y="1298"/>
                            <a:pt x="3120" y="1298"/>
                          </a:cubicBezTo>
                          <a:cubicBezTo>
                            <a:pt x="3252" y="1580"/>
                            <a:pt x="3383" y="1861"/>
                            <a:pt x="3553" y="2125"/>
                          </a:cubicBezTo>
                          <a:cubicBezTo>
                            <a:pt x="0" y="4888"/>
                            <a:pt x="357" y="8440"/>
                            <a:pt x="357" y="8440"/>
                          </a:cubicBezTo>
                          <a:cubicBezTo>
                            <a:pt x="2669" y="8045"/>
                            <a:pt x="3872" y="5357"/>
                            <a:pt x="4455" y="3365"/>
                          </a:cubicBezTo>
                          <a:cubicBezTo>
                            <a:pt x="5827" y="5000"/>
                            <a:pt x="8383" y="6974"/>
                            <a:pt x="12706" y="6974"/>
                          </a:cubicBezTo>
                          <a:cubicBezTo>
                            <a:pt x="19999" y="6974"/>
                            <a:pt x="20826" y="8929"/>
                            <a:pt x="20826" y="8929"/>
                          </a:cubicBezTo>
                          <a:cubicBezTo>
                            <a:pt x="20826" y="8929"/>
                            <a:pt x="19848" y="1"/>
                            <a:pt x="12368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49" name="Google Shape;1549;p59"/>
                    <p:cNvSpPr/>
                    <p:nvPr/>
                  </p:nvSpPr>
                  <p:spPr>
                    <a:xfrm>
                      <a:off x="4908604" y="4098585"/>
                      <a:ext cx="73249" cy="66405"/>
                    </a:xfrm>
                    <a:custGeom>
                      <a:rect b="b" l="l" r="r" t="t"/>
                      <a:pathLst>
                        <a:path extrusionOk="0" h="3716" w="4099">
                          <a:moveTo>
                            <a:pt x="2037" y="1"/>
                          </a:moveTo>
                          <a:cubicBezTo>
                            <a:pt x="1190" y="1"/>
                            <a:pt x="438" y="577"/>
                            <a:pt x="245" y="1426"/>
                          </a:cubicBezTo>
                          <a:cubicBezTo>
                            <a:pt x="1" y="2422"/>
                            <a:pt x="621" y="3418"/>
                            <a:pt x="1617" y="3663"/>
                          </a:cubicBezTo>
                          <a:cubicBezTo>
                            <a:pt x="1764" y="3699"/>
                            <a:pt x="1911" y="3716"/>
                            <a:pt x="2056" y="3716"/>
                          </a:cubicBezTo>
                          <a:cubicBezTo>
                            <a:pt x="2891" y="3716"/>
                            <a:pt x="3646" y="3140"/>
                            <a:pt x="3854" y="2291"/>
                          </a:cubicBezTo>
                          <a:cubicBezTo>
                            <a:pt x="4098" y="1276"/>
                            <a:pt x="3478" y="279"/>
                            <a:pt x="2482" y="54"/>
                          </a:cubicBezTo>
                          <a:cubicBezTo>
                            <a:pt x="2332" y="18"/>
                            <a:pt x="2183" y="1"/>
                            <a:pt x="2037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50" name="Google Shape;1550;p59"/>
                    <p:cNvSpPr/>
                    <p:nvPr/>
                  </p:nvSpPr>
                  <p:spPr>
                    <a:xfrm>
                      <a:off x="4923061" y="4099872"/>
                      <a:ext cx="59793" cy="63492"/>
                    </a:xfrm>
                    <a:custGeom>
                      <a:rect b="b" l="l" r="r" t="t"/>
                      <a:pathLst>
                        <a:path extrusionOk="0" h="3553" w="3346">
                          <a:moveTo>
                            <a:pt x="1786" y="1"/>
                          </a:moveTo>
                          <a:cubicBezTo>
                            <a:pt x="1710" y="19"/>
                            <a:pt x="1616" y="57"/>
                            <a:pt x="1541" y="95"/>
                          </a:cubicBezTo>
                          <a:cubicBezTo>
                            <a:pt x="0" y="809"/>
                            <a:pt x="150" y="3064"/>
                            <a:pt x="1786" y="3553"/>
                          </a:cubicBezTo>
                          <a:cubicBezTo>
                            <a:pt x="1861" y="3534"/>
                            <a:pt x="1936" y="3497"/>
                            <a:pt x="2011" y="3459"/>
                          </a:cubicBezTo>
                          <a:cubicBezTo>
                            <a:pt x="2951" y="3027"/>
                            <a:pt x="3346" y="1937"/>
                            <a:pt x="2932" y="997"/>
                          </a:cubicBezTo>
                          <a:cubicBezTo>
                            <a:pt x="2707" y="527"/>
                            <a:pt x="2293" y="151"/>
                            <a:pt x="1786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1551" name="Google Shape;1551;p59"/>
              <p:cNvGrpSpPr/>
              <p:nvPr/>
            </p:nvGrpSpPr>
            <p:grpSpPr>
              <a:xfrm>
                <a:off x="-1842863" y="1028767"/>
                <a:ext cx="1828805" cy="4114653"/>
                <a:chOff x="-2642959" y="360509"/>
                <a:chExt cx="1759820" cy="4002970"/>
              </a:xfrm>
            </p:grpSpPr>
            <p:grpSp>
              <p:nvGrpSpPr>
                <p:cNvPr id="1552" name="Google Shape;1552;p59"/>
                <p:cNvGrpSpPr/>
                <p:nvPr/>
              </p:nvGrpSpPr>
              <p:grpSpPr>
                <a:xfrm>
                  <a:off x="-2642959" y="360509"/>
                  <a:ext cx="1759820" cy="4002970"/>
                  <a:chOff x="-2642959" y="360509"/>
                  <a:chExt cx="1759820" cy="4002970"/>
                </a:xfrm>
              </p:grpSpPr>
              <p:sp>
                <p:nvSpPr>
                  <p:cNvPr id="1553" name="Google Shape;1553;p59"/>
                  <p:cNvSpPr/>
                  <p:nvPr/>
                </p:nvSpPr>
                <p:spPr>
                  <a:xfrm>
                    <a:off x="-1670701" y="3326601"/>
                    <a:ext cx="184903" cy="989633"/>
                  </a:xfrm>
                  <a:custGeom>
                    <a:rect b="b" l="l" r="r" t="t"/>
                    <a:pathLst>
                      <a:path extrusionOk="0" h="14577" w="2745">
                        <a:moveTo>
                          <a:pt x="1366" y="1"/>
                        </a:moveTo>
                        <a:cubicBezTo>
                          <a:pt x="696" y="1"/>
                          <a:pt x="29" y="443"/>
                          <a:pt x="1" y="1326"/>
                        </a:cubicBezTo>
                        <a:lnTo>
                          <a:pt x="1" y="13186"/>
                        </a:lnTo>
                        <a:cubicBezTo>
                          <a:pt x="1" y="13956"/>
                          <a:pt x="602" y="14577"/>
                          <a:pt x="1373" y="14577"/>
                        </a:cubicBezTo>
                        <a:cubicBezTo>
                          <a:pt x="2125" y="14577"/>
                          <a:pt x="2745" y="13956"/>
                          <a:pt x="2745" y="13186"/>
                        </a:cubicBezTo>
                        <a:lnTo>
                          <a:pt x="2745" y="1326"/>
                        </a:lnTo>
                        <a:cubicBezTo>
                          <a:pt x="2707" y="443"/>
                          <a:pt x="2035" y="1"/>
                          <a:pt x="1366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54" name="Google Shape;1554;p59"/>
                  <p:cNvSpPr/>
                  <p:nvPr/>
                </p:nvSpPr>
                <p:spPr>
                  <a:xfrm>
                    <a:off x="-2037807" y="3323411"/>
                    <a:ext cx="184903" cy="992823"/>
                  </a:xfrm>
                  <a:custGeom>
                    <a:rect b="b" l="l" r="r" t="t"/>
                    <a:pathLst>
                      <a:path extrusionOk="0" h="14624" w="2745">
                        <a:moveTo>
                          <a:pt x="1372" y="1"/>
                        </a:moveTo>
                        <a:cubicBezTo>
                          <a:pt x="620" y="1"/>
                          <a:pt x="0" y="602"/>
                          <a:pt x="0" y="1373"/>
                        </a:cubicBezTo>
                        <a:lnTo>
                          <a:pt x="0" y="13233"/>
                        </a:lnTo>
                        <a:cubicBezTo>
                          <a:pt x="0" y="14003"/>
                          <a:pt x="620" y="14624"/>
                          <a:pt x="1372" y="14624"/>
                        </a:cubicBezTo>
                        <a:cubicBezTo>
                          <a:pt x="2143" y="14624"/>
                          <a:pt x="2744" y="13985"/>
                          <a:pt x="2744" y="13233"/>
                        </a:cubicBezTo>
                        <a:lnTo>
                          <a:pt x="2744" y="1373"/>
                        </a:lnTo>
                        <a:cubicBezTo>
                          <a:pt x="2744" y="602"/>
                          <a:pt x="2124" y="1"/>
                          <a:pt x="137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55" name="Google Shape;1555;p59"/>
                  <p:cNvSpPr/>
                  <p:nvPr/>
                </p:nvSpPr>
                <p:spPr>
                  <a:xfrm>
                    <a:off x="-2544547" y="3169573"/>
                    <a:ext cx="122124" cy="211342"/>
                  </a:xfrm>
                  <a:custGeom>
                    <a:rect b="b" l="l" r="r" t="t"/>
                    <a:pathLst>
                      <a:path extrusionOk="0" h="3113" w="1813">
                        <a:moveTo>
                          <a:pt x="1135" y="1"/>
                        </a:moveTo>
                        <a:cubicBezTo>
                          <a:pt x="972" y="1"/>
                          <a:pt x="811" y="85"/>
                          <a:pt x="719" y="293"/>
                        </a:cubicBezTo>
                        <a:cubicBezTo>
                          <a:pt x="625" y="538"/>
                          <a:pt x="550" y="744"/>
                          <a:pt x="494" y="970"/>
                        </a:cubicBezTo>
                        <a:cubicBezTo>
                          <a:pt x="419" y="1177"/>
                          <a:pt x="362" y="1402"/>
                          <a:pt x="306" y="1609"/>
                        </a:cubicBezTo>
                        <a:cubicBezTo>
                          <a:pt x="193" y="2060"/>
                          <a:pt x="99" y="2492"/>
                          <a:pt x="24" y="2925"/>
                        </a:cubicBezTo>
                        <a:cubicBezTo>
                          <a:pt x="1" y="3040"/>
                          <a:pt x="84" y="3113"/>
                          <a:pt x="169" y="3113"/>
                        </a:cubicBezTo>
                        <a:cubicBezTo>
                          <a:pt x="222" y="3113"/>
                          <a:pt x="277" y="3084"/>
                          <a:pt x="306" y="3019"/>
                        </a:cubicBezTo>
                        <a:cubicBezTo>
                          <a:pt x="494" y="2624"/>
                          <a:pt x="682" y="2229"/>
                          <a:pt x="888" y="1853"/>
                        </a:cubicBezTo>
                        <a:cubicBezTo>
                          <a:pt x="982" y="1665"/>
                          <a:pt x="1095" y="1459"/>
                          <a:pt x="1208" y="1289"/>
                        </a:cubicBezTo>
                        <a:cubicBezTo>
                          <a:pt x="1302" y="1102"/>
                          <a:pt x="1433" y="895"/>
                          <a:pt x="1527" y="763"/>
                        </a:cubicBezTo>
                        <a:lnTo>
                          <a:pt x="1546" y="744"/>
                        </a:lnTo>
                        <a:cubicBezTo>
                          <a:pt x="1813" y="364"/>
                          <a:pt x="1472" y="1"/>
                          <a:pt x="113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56" name="Google Shape;1556;p59"/>
                  <p:cNvSpPr/>
                  <p:nvPr/>
                </p:nvSpPr>
                <p:spPr>
                  <a:xfrm>
                    <a:off x="-2642959" y="3076564"/>
                    <a:ext cx="174530" cy="201294"/>
                  </a:xfrm>
                  <a:custGeom>
                    <a:rect b="b" l="l" r="r" t="t"/>
                    <a:pathLst>
                      <a:path extrusionOk="0" h="2965" w="2591">
                        <a:moveTo>
                          <a:pt x="1942" y="1"/>
                        </a:moveTo>
                        <a:cubicBezTo>
                          <a:pt x="1800" y="1"/>
                          <a:pt x="1657" y="69"/>
                          <a:pt x="1560" y="235"/>
                        </a:cubicBezTo>
                        <a:lnTo>
                          <a:pt x="19" y="2753"/>
                        </a:lnTo>
                        <a:cubicBezTo>
                          <a:pt x="0" y="2810"/>
                          <a:pt x="0" y="2866"/>
                          <a:pt x="38" y="2923"/>
                        </a:cubicBezTo>
                        <a:cubicBezTo>
                          <a:pt x="75" y="2951"/>
                          <a:pt x="117" y="2965"/>
                          <a:pt x="157" y="2965"/>
                        </a:cubicBezTo>
                        <a:cubicBezTo>
                          <a:pt x="197" y="2965"/>
                          <a:pt x="235" y="2951"/>
                          <a:pt x="263" y="2923"/>
                        </a:cubicBezTo>
                        <a:lnTo>
                          <a:pt x="2293" y="818"/>
                        </a:lnTo>
                        <a:lnTo>
                          <a:pt x="2293" y="799"/>
                        </a:lnTo>
                        <a:cubicBezTo>
                          <a:pt x="2331" y="780"/>
                          <a:pt x="2349" y="761"/>
                          <a:pt x="2368" y="724"/>
                        </a:cubicBezTo>
                        <a:cubicBezTo>
                          <a:pt x="2590" y="358"/>
                          <a:pt x="2267" y="1"/>
                          <a:pt x="194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57" name="Google Shape;1557;p59"/>
                  <p:cNvSpPr/>
                  <p:nvPr/>
                </p:nvSpPr>
                <p:spPr>
                  <a:xfrm>
                    <a:off x="-2630699" y="3146491"/>
                    <a:ext cx="144555" cy="183031"/>
                  </a:xfrm>
                  <a:custGeom>
                    <a:rect b="b" l="l" r="r" t="t"/>
                    <a:pathLst>
                      <a:path extrusionOk="0" h="2696" w="2146">
                        <a:moveTo>
                          <a:pt x="1548" y="0"/>
                        </a:moveTo>
                        <a:cubicBezTo>
                          <a:pt x="1369" y="0"/>
                          <a:pt x="1193" y="94"/>
                          <a:pt x="1115" y="314"/>
                        </a:cubicBezTo>
                        <a:cubicBezTo>
                          <a:pt x="1058" y="464"/>
                          <a:pt x="965" y="671"/>
                          <a:pt x="889" y="859"/>
                        </a:cubicBezTo>
                        <a:cubicBezTo>
                          <a:pt x="795" y="1028"/>
                          <a:pt x="720" y="1216"/>
                          <a:pt x="626" y="1404"/>
                        </a:cubicBezTo>
                        <a:cubicBezTo>
                          <a:pt x="438" y="1761"/>
                          <a:pt x="250" y="2118"/>
                          <a:pt x="44" y="2494"/>
                        </a:cubicBezTo>
                        <a:cubicBezTo>
                          <a:pt x="0" y="2595"/>
                          <a:pt x="89" y="2695"/>
                          <a:pt x="192" y="2695"/>
                        </a:cubicBezTo>
                        <a:cubicBezTo>
                          <a:pt x="224" y="2695"/>
                          <a:pt x="257" y="2685"/>
                          <a:pt x="288" y="2663"/>
                        </a:cubicBezTo>
                        <a:cubicBezTo>
                          <a:pt x="570" y="2363"/>
                          <a:pt x="852" y="2062"/>
                          <a:pt x="1134" y="1742"/>
                        </a:cubicBezTo>
                        <a:cubicBezTo>
                          <a:pt x="1265" y="1592"/>
                          <a:pt x="1397" y="1442"/>
                          <a:pt x="1528" y="1272"/>
                        </a:cubicBezTo>
                        <a:cubicBezTo>
                          <a:pt x="1660" y="1103"/>
                          <a:pt x="1792" y="953"/>
                          <a:pt x="1942" y="746"/>
                        </a:cubicBezTo>
                        <a:lnTo>
                          <a:pt x="1961" y="746"/>
                        </a:lnTo>
                        <a:cubicBezTo>
                          <a:pt x="1979" y="709"/>
                          <a:pt x="1998" y="671"/>
                          <a:pt x="2017" y="633"/>
                        </a:cubicBezTo>
                        <a:cubicBezTo>
                          <a:pt x="2146" y="258"/>
                          <a:pt x="1844" y="0"/>
                          <a:pt x="154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58" name="Google Shape;1558;p59"/>
                  <p:cNvSpPr/>
                  <p:nvPr/>
                </p:nvSpPr>
                <p:spPr>
                  <a:xfrm>
                    <a:off x="-2591092" y="3202296"/>
                    <a:ext cx="97066" cy="173934"/>
                  </a:xfrm>
                  <a:custGeom>
                    <a:rect b="b" l="l" r="r" t="t"/>
                    <a:pathLst>
                      <a:path extrusionOk="0" h="2562" w="1441">
                        <a:moveTo>
                          <a:pt x="919" y="0"/>
                        </a:moveTo>
                        <a:cubicBezTo>
                          <a:pt x="705" y="0"/>
                          <a:pt x="496" y="131"/>
                          <a:pt x="470" y="413"/>
                        </a:cubicBezTo>
                        <a:cubicBezTo>
                          <a:pt x="452" y="544"/>
                          <a:pt x="414" y="732"/>
                          <a:pt x="377" y="883"/>
                        </a:cubicBezTo>
                        <a:cubicBezTo>
                          <a:pt x="358" y="1052"/>
                          <a:pt x="320" y="1221"/>
                          <a:pt x="283" y="1371"/>
                        </a:cubicBezTo>
                        <a:cubicBezTo>
                          <a:pt x="207" y="1710"/>
                          <a:pt x="113" y="2048"/>
                          <a:pt x="38" y="2368"/>
                        </a:cubicBezTo>
                        <a:cubicBezTo>
                          <a:pt x="0" y="2481"/>
                          <a:pt x="90" y="2561"/>
                          <a:pt x="181" y="2561"/>
                        </a:cubicBezTo>
                        <a:cubicBezTo>
                          <a:pt x="226" y="2561"/>
                          <a:pt x="271" y="2542"/>
                          <a:pt x="301" y="2499"/>
                        </a:cubicBezTo>
                        <a:cubicBezTo>
                          <a:pt x="489" y="2198"/>
                          <a:pt x="677" y="1916"/>
                          <a:pt x="846" y="1616"/>
                        </a:cubicBezTo>
                        <a:lnTo>
                          <a:pt x="1110" y="1165"/>
                        </a:lnTo>
                        <a:cubicBezTo>
                          <a:pt x="1204" y="995"/>
                          <a:pt x="1279" y="864"/>
                          <a:pt x="1354" y="676"/>
                        </a:cubicBezTo>
                        <a:lnTo>
                          <a:pt x="1373" y="676"/>
                        </a:lnTo>
                        <a:cubicBezTo>
                          <a:pt x="1391" y="620"/>
                          <a:pt x="1391" y="563"/>
                          <a:pt x="1410" y="526"/>
                        </a:cubicBezTo>
                        <a:cubicBezTo>
                          <a:pt x="1441" y="187"/>
                          <a:pt x="1176" y="0"/>
                          <a:pt x="91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59" name="Google Shape;1559;p59"/>
                  <p:cNvSpPr/>
                  <p:nvPr/>
                </p:nvSpPr>
                <p:spPr>
                  <a:xfrm>
                    <a:off x="-2458126" y="3114039"/>
                    <a:ext cx="63992" cy="236257"/>
                  </a:xfrm>
                  <a:custGeom>
                    <a:rect b="b" l="l" r="r" t="t"/>
                    <a:pathLst>
                      <a:path extrusionOk="0" h="3480" w="950">
                        <a:moveTo>
                          <a:pt x="479" y="0"/>
                        </a:moveTo>
                        <a:cubicBezTo>
                          <a:pt x="246" y="0"/>
                          <a:pt x="9" y="155"/>
                          <a:pt x="0" y="472"/>
                        </a:cubicBezTo>
                        <a:cubicBezTo>
                          <a:pt x="0" y="735"/>
                          <a:pt x="19" y="942"/>
                          <a:pt x="19" y="1205"/>
                        </a:cubicBezTo>
                        <a:cubicBezTo>
                          <a:pt x="19" y="1450"/>
                          <a:pt x="38" y="1675"/>
                          <a:pt x="57" y="1920"/>
                        </a:cubicBezTo>
                        <a:cubicBezTo>
                          <a:pt x="94" y="2408"/>
                          <a:pt x="132" y="2878"/>
                          <a:pt x="188" y="3348"/>
                        </a:cubicBezTo>
                        <a:cubicBezTo>
                          <a:pt x="207" y="3423"/>
                          <a:pt x="263" y="3480"/>
                          <a:pt x="338" y="3480"/>
                        </a:cubicBezTo>
                        <a:cubicBezTo>
                          <a:pt x="414" y="3480"/>
                          <a:pt x="489" y="3423"/>
                          <a:pt x="508" y="3348"/>
                        </a:cubicBezTo>
                        <a:cubicBezTo>
                          <a:pt x="545" y="2878"/>
                          <a:pt x="602" y="2408"/>
                          <a:pt x="677" y="1938"/>
                        </a:cubicBezTo>
                        <a:cubicBezTo>
                          <a:pt x="714" y="1732"/>
                          <a:pt x="752" y="1487"/>
                          <a:pt x="790" y="1262"/>
                        </a:cubicBezTo>
                        <a:cubicBezTo>
                          <a:pt x="827" y="1036"/>
                          <a:pt x="884" y="792"/>
                          <a:pt x="940" y="585"/>
                        </a:cubicBezTo>
                        <a:cubicBezTo>
                          <a:pt x="940" y="547"/>
                          <a:pt x="940" y="510"/>
                          <a:pt x="940" y="472"/>
                        </a:cubicBezTo>
                        <a:cubicBezTo>
                          <a:pt x="949" y="160"/>
                          <a:pt x="716" y="0"/>
                          <a:pt x="47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0" name="Google Shape;1560;p59"/>
                  <p:cNvSpPr/>
                  <p:nvPr/>
                </p:nvSpPr>
                <p:spPr>
                  <a:xfrm>
                    <a:off x="-2573377" y="3071541"/>
                    <a:ext cx="187463" cy="164905"/>
                  </a:xfrm>
                  <a:custGeom>
                    <a:rect b="b" l="l" r="r" t="t"/>
                    <a:pathLst>
                      <a:path extrusionOk="0" h="2429" w="2783">
                        <a:moveTo>
                          <a:pt x="1389" y="1"/>
                        </a:moveTo>
                        <a:cubicBezTo>
                          <a:pt x="961" y="1"/>
                          <a:pt x="545" y="236"/>
                          <a:pt x="339" y="647"/>
                        </a:cubicBezTo>
                        <a:cubicBezTo>
                          <a:pt x="1" y="1230"/>
                          <a:pt x="226" y="1982"/>
                          <a:pt x="828" y="2282"/>
                        </a:cubicBezTo>
                        <a:cubicBezTo>
                          <a:pt x="1008" y="2381"/>
                          <a:pt x="1205" y="2428"/>
                          <a:pt x="1399" y="2428"/>
                        </a:cubicBezTo>
                        <a:cubicBezTo>
                          <a:pt x="1833" y="2428"/>
                          <a:pt x="2255" y="2196"/>
                          <a:pt x="2463" y="1794"/>
                        </a:cubicBezTo>
                        <a:cubicBezTo>
                          <a:pt x="2782" y="1211"/>
                          <a:pt x="2576" y="459"/>
                          <a:pt x="1974" y="159"/>
                        </a:cubicBezTo>
                        <a:cubicBezTo>
                          <a:pt x="1790" y="51"/>
                          <a:pt x="1588" y="1"/>
                          <a:pt x="138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1" name="Google Shape;1561;p59"/>
                  <p:cNvSpPr/>
                  <p:nvPr/>
                </p:nvSpPr>
                <p:spPr>
                  <a:xfrm>
                    <a:off x="-2561993" y="2636776"/>
                    <a:ext cx="317872" cy="578287"/>
                  </a:xfrm>
                  <a:custGeom>
                    <a:rect b="b" l="l" r="r" t="t"/>
                    <a:pathLst>
                      <a:path extrusionOk="0" h="8518" w="4719">
                        <a:moveTo>
                          <a:pt x="3398" y="0"/>
                        </a:moveTo>
                        <a:cubicBezTo>
                          <a:pt x="2897" y="0"/>
                          <a:pt x="2430" y="330"/>
                          <a:pt x="2294" y="830"/>
                        </a:cubicBezTo>
                        <a:lnTo>
                          <a:pt x="245" y="6995"/>
                        </a:lnTo>
                        <a:cubicBezTo>
                          <a:pt x="1" y="7747"/>
                          <a:pt x="565" y="8517"/>
                          <a:pt x="1354" y="8517"/>
                        </a:cubicBezTo>
                        <a:cubicBezTo>
                          <a:pt x="1843" y="8517"/>
                          <a:pt x="2294" y="8198"/>
                          <a:pt x="2444" y="7728"/>
                        </a:cubicBezTo>
                        <a:lnTo>
                          <a:pt x="4474" y="1544"/>
                        </a:lnTo>
                        <a:cubicBezTo>
                          <a:pt x="4719" y="943"/>
                          <a:pt x="4380" y="266"/>
                          <a:pt x="3760" y="59"/>
                        </a:cubicBezTo>
                        <a:cubicBezTo>
                          <a:pt x="3640" y="19"/>
                          <a:pt x="3518" y="0"/>
                          <a:pt x="339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2" name="Google Shape;1562;p59"/>
                  <p:cNvSpPr/>
                  <p:nvPr/>
                </p:nvSpPr>
                <p:spPr>
                  <a:xfrm>
                    <a:off x="-2423975" y="1943489"/>
                    <a:ext cx="412580" cy="851748"/>
                  </a:xfrm>
                  <a:custGeom>
                    <a:rect b="b" l="l" r="r" t="t"/>
                    <a:pathLst>
                      <a:path extrusionOk="0" h="12546" w="6125">
                        <a:moveTo>
                          <a:pt x="4676" y="1"/>
                        </a:moveTo>
                        <a:cubicBezTo>
                          <a:pt x="4227" y="1"/>
                          <a:pt x="3783" y="250"/>
                          <a:pt x="3609" y="836"/>
                        </a:cubicBezTo>
                        <a:lnTo>
                          <a:pt x="245" y="11023"/>
                        </a:lnTo>
                        <a:cubicBezTo>
                          <a:pt x="1" y="11775"/>
                          <a:pt x="546" y="12546"/>
                          <a:pt x="1335" y="12546"/>
                        </a:cubicBezTo>
                        <a:cubicBezTo>
                          <a:pt x="1843" y="12546"/>
                          <a:pt x="2275" y="12226"/>
                          <a:pt x="2425" y="11756"/>
                        </a:cubicBezTo>
                        <a:lnTo>
                          <a:pt x="5790" y="1550"/>
                        </a:lnTo>
                        <a:cubicBezTo>
                          <a:pt x="6125" y="637"/>
                          <a:pt x="5393" y="1"/>
                          <a:pt x="4676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3" name="Google Shape;1563;p59"/>
                  <p:cNvSpPr/>
                  <p:nvPr/>
                </p:nvSpPr>
                <p:spPr>
                  <a:xfrm>
                    <a:off x="-2292288" y="1925362"/>
                    <a:ext cx="296317" cy="422004"/>
                  </a:xfrm>
                  <a:custGeom>
                    <a:rect b="b" l="l" r="r" t="t"/>
                    <a:pathLst>
                      <a:path extrusionOk="0" h="6216" w="4399">
                        <a:moveTo>
                          <a:pt x="2775" y="1"/>
                        </a:moveTo>
                        <a:cubicBezTo>
                          <a:pt x="2152" y="1"/>
                          <a:pt x="1574" y="403"/>
                          <a:pt x="1391" y="1028"/>
                        </a:cubicBezTo>
                        <a:lnTo>
                          <a:pt x="0" y="5332"/>
                        </a:lnTo>
                        <a:lnTo>
                          <a:pt x="2707" y="6215"/>
                        </a:lnTo>
                        <a:lnTo>
                          <a:pt x="4117" y="1911"/>
                        </a:lnTo>
                        <a:cubicBezTo>
                          <a:pt x="4398" y="1141"/>
                          <a:pt x="3985" y="314"/>
                          <a:pt x="3214" y="69"/>
                        </a:cubicBezTo>
                        <a:cubicBezTo>
                          <a:pt x="3068" y="23"/>
                          <a:pt x="2920" y="1"/>
                          <a:pt x="27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4" name="Google Shape;1564;p59"/>
                  <p:cNvSpPr/>
                  <p:nvPr/>
                </p:nvSpPr>
                <p:spPr>
                  <a:xfrm>
                    <a:off x="-1104079" y="3169573"/>
                    <a:ext cx="121720" cy="211342"/>
                  </a:xfrm>
                  <a:custGeom>
                    <a:rect b="b" l="l" r="r" t="t"/>
                    <a:pathLst>
                      <a:path extrusionOk="0" h="3113" w="1807">
                        <a:moveTo>
                          <a:pt x="665" y="0"/>
                        </a:moveTo>
                        <a:cubicBezTo>
                          <a:pt x="328" y="0"/>
                          <a:pt x="1" y="396"/>
                          <a:pt x="272" y="763"/>
                        </a:cubicBezTo>
                        <a:cubicBezTo>
                          <a:pt x="366" y="914"/>
                          <a:pt x="498" y="1102"/>
                          <a:pt x="611" y="1289"/>
                        </a:cubicBezTo>
                        <a:cubicBezTo>
                          <a:pt x="723" y="1477"/>
                          <a:pt x="817" y="1665"/>
                          <a:pt x="930" y="1853"/>
                        </a:cubicBezTo>
                        <a:cubicBezTo>
                          <a:pt x="1118" y="2229"/>
                          <a:pt x="1325" y="2624"/>
                          <a:pt x="1513" y="3019"/>
                        </a:cubicBezTo>
                        <a:cubicBezTo>
                          <a:pt x="1542" y="3084"/>
                          <a:pt x="1593" y="3113"/>
                          <a:pt x="1645" y="3113"/>
                        </a:cubicBezTo>
                        <a:cubicBezTo>
                          <a:pt x="1726" y="3113"/>
                          <a:pt x="1806" y="3040"/>
                          <a:pt x="1795" y="2925"/>
                        </a:cubicBezTo>
                        <a:cubicBezTo>
                          <a:pt x="1701" y="2492"/>
                          <a:pt x="1607" y="2060"/>
                          <a:pt x="1494" y="1628"/>
                        </a:cubicBezTo>
                        <a:cubicBezTo>
                          <a:pt x="1438" y="1402"/>
                          <a:pt x="1400" y="1196"/>
                          <a:pt x="1325" y="970"/>
                        </a:cubicBezTo>
                        <a:cubicBezTo>
                          <a:pt x="1250" y="744"/>
                          <a:pt x="1175" y="538"/>
                          <a:pt x="1081" y="312"/>
                        </a:cubicBezTo>
                        <a:cubicBezTo>
                          <a:pt x="1081" y="275"/>
                          <a:pt x="1062" y="237"/>
                          <a:pt x="1024" y="199"/>
                        </a:cubicBezTo>
                        <a:cubicBezTo>
                          <a:pt x="925" y="59"/>
                          <a:pt x="794" y="0"/>
                          <a:pt x="66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5" name="Google Shape;1565;p59"/>
                  <p:cNvSpPr/>
                  <p:nvPr/>
                </p:nvSpPr>
                <p:spPr>
                  <a:xfrm>
                    <a:off x="-1061171" y="3077108"/>
                    <a:ext cx="178032" cy="201837"/>
                  </a:xfrm>
                  <a:custGeom>
                    <a:rect b="b" l="l" r="r" t="t"/>
                    <a:pathLst>
                      <a:path extrusionOk="0" h="2973" w="2643">
                        <a:moveTo>
                          <a:pt x="677" y="0"/>
                        </a:moveTo>
                        <a:cubicBezTo>
                          <a:pt x="317" y="0"/>
                          <a:pt x="1" y="465"/>
                          <a:pt x="331" y="810"/>
                        </a:cubicBezTo>
                        <a:lnTo>
                          <a:pt x="2361" y="2933"/>
                        </a:lnTo>
                        <a:cubicBezTo>
                          <a:pt x="2384" y="2957"/>
                          <a:pt x="2429" y="2973"/>
                          <a:pt x="2473" y="2973"/>
                        </a:cubicBezTo>
                        <a:cubicBezTo>
                          <a:pt x="2500" y="2973"/>
                          <a:pt x="2527" y="2967"/>
                          <a:pt x="2549" y="2952"/>
                        </a:cubicBezTo>
                        <a:cubicBezTo>
                          <a:pt x="2624" y="2896"/>
                          <a:pt x="2643" y="2802"/>
                          <a:pt x="2605" y="2745"/>
                        </a:cubicBezTo>
                        <a:lnTo>
                          <a:pt x="1064" y="227"/>
                        </a:lnTo>
                        <a:cubicBezTo>
                          <a:pt x="1045" y="189"/>
                          <a:pt x="1026" y="171"/>
                          <a:pt x="1007" y="152"/>
                        </a:cubicBezTo>
                        <a:cubicBezTo>
                          <a:pt x="905" y="45"/>
                          <a:pt x="789" y="0"/>
                          <a:pt x="677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6" name="Google Shape;1566;p59"/>
                  <p:cNvSpPr/>
                  <p:nvPr/>
                </p:nvSpPr>
                <p:spPr>
                  <a:xfrm>
                    <a:off x="-1043456" y="3147373"/>
                    <a:ext cx="147653" cy="183914"/>
                  </a:xfrm>
                  <a:custGeom>
                    <a:rect b="b" l="l" r="r" t="t"/>
                    <a:pathLst>
                      <a:path extrusionOk="0" h="2709" w="2192">
                        <a:moveTo>
                          <a:pt x="654" y="1"/>
                        </a:moveTo>
                        <a:cubicBezTo>
                          <a:pt x="320" y="1"/>
                          <a:pt x="1" y="376"/>
                          <a:pt x="256" y="752"/>
                        </a:cubicBezTo>
                        <a:cubicBezTo>
                          <a:pt x="387" y="940"/>
                          <a:pt x="519" y="1109"/>
                          <a:pt x="650" y="1259"/>
                        </a:cubicBezTo>
                        <a:cubicBezTo>
                          <a:pt x="782" y="1429"/>
                          <a:pt x="932" y="1579"/>
                          <a:pt x="1064" y="1729"/>
                        </a:cubicBezTo>
                        <a:cubicBezTo>
                          <a:pt x="1346" y="2049"/>
                          <a:pt x="1609" y="2368"/>
                          <a:pt x="1891" y="2669"/>
                        </a:cubicBezTo>
                        <a:cubicBezTo>
                          <a:pt x="1926" y="2692"/>
                          <a:pt x="1968" y="2708"/>
                          <a:pt x="2008" y="2708"/>
                        </a:cubicBezTo>
                        <a:cubicBezTo>
                          <a:pt x="2033" y="2708"/>
                          <a:pt x="2057" y="2702"/>
                          <a:pt x="2079" y="2688"/>
                        </a:cubicBezTo>
                        <a:cubicBezTo>
                          <a:pt x="2154" y="2650"/>
                          <a:pt x="2192" y="2556"/>
                          <a:pt x="2154" y="2481"/>
                        </a:cubicBezTo>
                        <a:cubicBezTo>
                          <a:pt x="1947" y="2124"/>
                          <a:pt x="1759" y="1767"/>
                          <a:pt x="1571" y="1391"/>
                        </a:cubicBezTo>
                        <a:cubicBezTo>
                          <a:pt x="1477" y="1203"/>
                          <a:pt x="1402" y="1034"/>
                          <a:pt x="1308" y="846"/>
                        </a:cubicBezTo>
                        <a:cubicBezTo>
                          <a:pt x="1214" y="658"/>
                          <a:pt x="1139" y="470"/>
                          <a:pt x="1083" y="301"/>
                        </a:cubicBezTo>
                        <a:cubicBezTo>
                          <a:pt x="1064" y="282"/>
                          <a:pt x="1045" y="244"/>
                          <a:pt x="1026" y="207"/>
                        </a:cubicBezTo>
                        <a:cubicBezTo>
                          <a:pt x="924" y="61"/>
                          <a:pt x="788" y="1"/>
                          <a:pt x="6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7" name="Google Shape;1567;p59"/>
                  <p:cNvSpPr/>
                  <p:nvPr/>
                </p:nvSpPr>
                <p:spPr>
                  <a:xfrm>
                    <a:off x="-1040357" y="3201888"/>
                    <a:ext cx="102791" cy="174409"/>
                  </a:xfrm>
                  <a:custGeom>
                    <a:rect b="b" l="l" r="r" t="t"/>
                    <a:pathLst>
                      <a:path extrusionOk="0" h="2569" w="1526">
                        <a:moveTo>
                          <a:pt x="618" y="1"/>
                        </a:moveTo>
                        <a:cubicBezTo>
                          <a:pt x="310" y="1"/>
                          <a:pt x="0" y="301"/>
                          <a:pt x="172" y="682"/>
                        </a:cubicBezTo>
                        <a:cubicBezTo>
                          <a:pt x="247" y="870"/>
                          <a:pt x="341" y="1020"/>
                          <a:pt x="416" y="1171"/>
                        </a:cubicBezTo>
                        <a:cubicBezTo>
                          <a:pt x="510" y="1321"/>
                          <a:pt x="586" y="1471"/>
                          <a:pt x="680" y="1622"/>
                        </a:cubicBezTo>
                        <a:cubicBezTo>
                          <a:pt x="849" y="1922"/>
                          <a:pt x="1037" y="2204"/>
                          <a:pt x="1225" y="2505"/>
                        </a:cubicBezTo>
                        <a:cubicBezTo>
                          <a:pt x="1253" y="2547"/>
                          <a:pt x="1302" y="2569"/>
                          <a:pt x="1349" y="2569"/>
                        </a:cubicBezTo>
                        <a:cubicBezTo>
                          <a:pt x="1364" y="2569"/>
                          <a:pt x="1380" y="2566"/>
                          <a:pt x="1394" y="2561"/>
                        </a:cubicBezTo>
                        <a:cubicBezTo>
                          <a:pt x="1469" y="2543"/>
                          <a:pt x="1525" y="2467"/>
                          <a:pt x="1507" y="2374"/>
                        </a:cubicBezTo>
                        <a:cubicBezTo>
                          <a:pt x="1431" y="2054"/>
                          <a:pt x="1337" y="1716"/>
                          <a:pt x="1262" y="1396"/>
                        </a:cubicBezTo>
                        <a:cubicBezTo>
                          <a:pt x="1225" y="1227"/>
                          <a:pt x="1187" y="1058"/>
                          <a:pt x="1168" y="907"/>
                        </a:cubicBezTo>
                        <a:cubicBezTo>
                          <a:pt x="1131" y="738"/>
                          <a:pt x="1093" y="569"/>
                          <a:pt x="1074" y="438"/>
                        </a:cubicBezTo>
                        <a:cubicBezTo>
                          <a:pt x="1074" y="381"/>
                          <a:pt x="1056" y="325"/>
                          <a:pt x="1037" y="287"/>
                        </a:cubicBezTo>
                        <a:cubicBezTo>
                          <a:pt x="946" y="85"/>
                          <a:pt x="782" y="1"/>
                          <a:pt x="618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8" name="Google Shape;1568;p59"/>
                  <p:cNvSpPr/>
                  <p:nvPr/>
                </p:nvSpPr>
                <p:spPr>
                  <a:xfrm>
                    <a:off x="-1137286" y="3114039"/>
                    <a:ext cx="68034" cy="236257"/>
                  </a:xfrm>
                  <a:custGeom>
                    <a:rect b="b" l="l" r="r" t="t"/>
                    <a:pathLst>
                      <a:path extrusionOk="0" h="3480" w="1010">
                        <a:moveTo>
                          <a:pt x="557" y="0"/>
                        </a:moveTo>
                        <a:cubicBezTo>
                          <a:pt x="280" y="0"/>
                          <a:pt x="1" y="222"/>
                          <a:pt x="89" y="585"/>
                        </a:cubicBezTo>
                        <a:cubicBezTo>
                          <a:pt x="145" y="792"/>
                          <a:pt x="183" y="1036"/>
                          <a:pt x="220" y="1262"/>
                        </a:cubicBezTo>
                        <a:cubicBezTo>
                          <a:pt x="277" y="1468"/>
                          <a:pt x="314" y="1713"/>
                          <a:pt x="352" y="1938"/>
                        </a:cubicBezTo>
                        <a:cubicBezTo>
                          <a:pt x="427" y="2408"/>
                          <a:pt x="483" y="2878"/>
                          <a:pt x="521" y="3348"/>
                        </a:cubicBezTo>
                        <a:cubicBezTo>
                          <a:pt x="521" y="3404"/>
                          <a:pt x="577" y="3461"/>
                          <a:pt x="653" y="3480"/>
                        </a:cubicBezTo>
                        <a:cubicBezTo>
                          <a:pt x="728" y="3480"/>
                          <a:pt x="803" y="3423"/>
                          <a:pt x="822" y="3348"/>
                        </a:cubicBezTo>
                        <a:cubicBezTo>
                          <a:pt x="897" y="2878"/>
                          <a:pt x="934" y="2389"/>
                          <a:pt x="972" y="1920"/>
                        </a:cubicBezTo>
                        <a:cubicBezTo>
                          <a:pt x="991" y="1675"/>
                          <a:pt x="1010" y="1431"/>
                          <a:pt x="1010" y="1205"/>
                        </a:cubicBezTo>
                        <a:lnTo>
                          <a:pt x="1010" y="472"/>
                        </a:lnTo>
                        <a:cubicBezTo>
                          <a:pt x="1010" y="435"/>
                          <a:pt x="1010" y="397"/>
                          <a:pt x="1010" y="360"/>
                        </a:cubicBezTo>
                        <a:cubicBezTo>
                          <a:pt x="947" y="111"/>
                          <a:pt x="753" y="0"/>
                          <a:pt x="557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9" name="Google Shape;1569;p59"/>
                  <p:cNvSpPr/>
                  <p:nvPr/>
                </p:nvSpPr>
                <p:spPr>
                  <a:xfrm>
                    <a:off x="-1142742" y="3071541"/>
                    <a:ext cx="187463" cy="165108"/>
                  </a:xfrm>
                  <a:custGeom>
                    <a:rect b="b" l="l" r="r" t="t"/>
                    <a:pathLst>
                      <a:path extrusionOk="0" h="2432" w="2783">
                        <a:moveTo>
                          <a:pt x="1412" y="1"/>
                        </a:moveTo>
                        <a:cubicBezTo>
                          <a:pt x="1214" y="1"/>
                          <a:pt x="1012" y="51"/>
                          <a:pt x="828" y="159"/>
                        </a:cubicBezTo>
                        <a:cubicBezTo>
                          <a:pt x="226" y="459"/>
                          <a:pt x="1" y="1211"/>
                          <a:pt x="320" y="1794"/>
                        </a:cubicBezTo>
                        <a:cubicBezTo>
                          <a:pt x="539" y="2205"/>
                          <a:pt x="959" y="2432"/>
                          <a:pt x="1390" y="2432"/>
                        </a:cubicBezTo>
                        <a:cubicBezTo>
                          <a:pt x="1589" y="2432"/>
                          <a:pt x="1790" y="2383"/>
                          <a:pt x="1974" y="2282"/>
                        </a:cubicBezTo>
                        <a:cubicBezTo>
                          <a:pt x="2576" y="1982"/>
                          <a:pt x="2782" y="1230"/>
                          <a:pt x="2463" y="647"/>
                        </a:cubicBezTo>
                        <a:cubicBezTo>
                          <a:pt x="2257" y="236"/>
                          <a:pt x="1841" y="1"/>
                          <a:pt x="141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0" name="Google Shape;1570;p59"/>
                  <p:cNvSpPr/>
                  <p:nvPr/>
                </p:nvSpPr>
                <p:spPr>
                  <a:xfrm>
                    <a:off x="-1283253" y="2636776"/>
                    <a:ext cx="316592" cy="578287"/>
                  </a:xfrm>
                  <a:custGeom>
                    <a:rect b="b" l="l" r="r" t="t"/>
                    <a:pathLst>
                      <a:path extrusionOk="0" h="8518" w="4700">
                        <a:moveTo>
                          <a:pt x="1319" y="0"/>
                        </a:moveTo>
                        <a:cubicBezTo>
                          <a:pt x="1200" y="0"/>
                          <a:pt x="1079" y="19"/>
                          <a:pt x="959" y="59"/>
                        </a:cubicBezTo>
                        <a:cubicBezTo>
                          <a:pt x="339" y="266"/>
                          <a:pt x="0" y="943"/>
                          <a:pt x="245" y="1544"/>
                        </a:cubicBezTo>
                        <a:lnTo>
                          <a:pt x="2274" y="7728"/>
                        </a:lnTo>
                        <a:cubicBezTo>
                          <a:pt x="2425" y="8198"/>
                          <a:pt x="2876" y="8517"/>
                          <a:pt x="3365" y="8517"/>
                        </a:cubicBezTo>
                        <a:cubicBezTo>
                          <a:pt x="4154" y="8517"/>
                          <a:pt x="4699" y="7747"/>
                          <a:pt x="4455" y="6995"/>
                        </a:cubicBezTo>
                        <a:lnTo>
                          <a:pt x="2425" y="830"/>
                        </a:lnTo>
                        <a:cubicBezTo>
                          <a:pt x="2273" y="330"/>
                          <a:pt x="1816" y="0"/>
                          <a:pt x="131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1" name="Google Shape;1571;p59"/>
                  <p:cNvSpPr/>
                  <p:nvPr/>
                </p:nvSpPr>
                <p:spPr>
                  <a:xfrm>
                    <a:off x="-1511397" y="1947901"/>
                    <a:ext cx="408000" cy="847335"/>
                  </a:xfrm>
                  <a:custGeom>
                    <a:rect b="b" l="l" r="r" t="t"/>
                    <a:pathLst>
                      <a:path extrusionOk="0" h="12481" w="6057">
                        <a:moveTo>
                          <a:pt x="1395" y="1"/>
                        </a:moveTo>
                        <a:cubicBezTo>
                          <a:pt x="701" y="1"/>
                          <a:pt x="0" y="603"/>
                          <a:pt x="267" y="1485"/>
                        </a:cubicBezTo>
                        <a:lnTo>
                          <a:pt x="3632" y="11691"/>
                        </a:lnTo>
                        <a:cubicBezTo>
                          <a:pt x="3782" y="12161"/>
                          <a:pt x="4214" y="12481"/>
                          <a:pt x="4722" y="12481"/>
                        </a:cubicBezTo>
                        <a:cubicBezTo>
                          <a:pt x="5492" y="12481"/>
                          <a:pt x="6056" y="11710"/>
                          <a:pt x="5812" y="10958"/>
                        </a:cubicBezTo>
                        <a:lnTo>
                          <a:pt x="2447" y="771"/>
                        </a:lnTo>
                        <a:cubicBezTo>
                          <a:pt x="2253" y="232"/>
                          <a:pt x="1826" y="1"/>
                          <a:pt x="139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2" name="Google Shape;1572;p59"/>
                  <p:cNvSpPr/>
                  <p:nvPr/>
                </p:nvSpPr>
                <p:spPr>
                  <a:xfrm>
                    <a:off x="-1528911" y="1927806"/>
                    <a:ext cx="295104" cy="419560"/>
                  </a:xfrm>
                  <a:custGeom>
                    <a:rect b="b" l="l" r="r" t="t"/>
                    <a:pathLst>
                      <a:path extrusionOk="0" h="6180" w="4381">
                        <a:moveTo>
                          <a:pt x="1608" y="1"/>
                        </a:moveTo>
                        <a:cubicBezTo>
                          <a:pt x="1462" y="1"/>
                          <a:pt x="1313" y="23"/>
                          <a:pt x="1166" y="71"/>
                        </a:cubicBezTo>
                        <a:cubicBezTo>
                          <a:pt x="414" y="315"/>
                          <a:pt x="1" y="1123"/>
                          <a:pt x="245" y="1875"/>
                        </a:cubicBezTo>
                        <a:lnTo>
                          <a:pt x="1655" y="6179"/>
                        </a:lnTo>
                        <a:lnTo>
                          <a:pt x="4380" y="5296"/>
                        </a:lnTo>
                        <a:lnTo>
                          <a:pt x="2971" y="992"/>
                        </a:lnTo>
                        <a:cubicBezTo>
                          <a:pt x="2774" y="387"/>
                          <a:pt x="2212" y="1"/>
                          <a:pt x="1608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3" name="Google Shape;1573;p59"/>
                  <p:cNvSpPr/>
                  <p:nvPr/>
                </p:nvSpPr>
                <p:spPr>
                  <a:xfrm>
                    <a:off x="-1671914" y="2396379"/>
                    <a:ext cx="186116" cy="1113396"/>
                  </a:xfrm>
                  <a:custGeom>
                    <a:rect b="b" l="l" r="r" t="t"/>
                    <a:pathLst>
                      <a:path extrusionOk="0" h="16400" w="2763">
                        <a:moveTo>
                          <a:pt x="1384" y="1"/>
                        </a:moveTo>
                        <a:cubicBezTo>
                          <a:pt x="714" y="1"/>
                          <a:pt x="47" y="443"/>
                          <a:pt x="19" y="1326"/>
                        </a:cubicBezTo>
                        <a:lnTo>
                          <a:pt x="19" y="15028"/>
                        </a:lnTo>
                        <a:cubicBezTo>
                          <a:pt x="0" y="15780"/>
                          <a:pt x="620" y="16400"/>
                          <a:pt x="1391" y="16400"/>
                        </a:cubicBezTo>
                        <a:cubicBezTo>
                          <a:pt x="2143" y="16400"/>
                          <a:pt x="2763" y="15780"/>
                          <a:pt x="2763" y="15028"/>
                        </a:cubicBezTo>
                        <a:lnTo>
                          <a:pt x="2763" y="1326"/>
                        </a:lnTo>
                        <a:cubicBezTo>
                          <a:pt x="2725" y="443"/>
                          <a:pt x="2053" y="1"/>
                          <a:pt x="138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4" name="Google Shape;1574;p59"/>
                  <p:cNvSpPr/>
                  <p:nvPr/>
                </p:nvSpPr>
                <p:spPr>
                  <a:xfrm>
                    <a:off x="-1756003" y="2486400"/>
                    <a:ext cx="279881" cy="533363"/>
                  </a:xfrm>
                  <a:custGeom>
                    <a:rect b="b" l="l" r="r" t="t"/>
                    <a:pathLst>
                      <a:path extrusionOk="0" h="7444" w="4155">
                        <a:moveTo>
                          <a:pt x="1" y="0"/>
                        </a:moveTo>
                        <a:lnTo>
                          <a:pt x="1" y="7443"/>
                        </a:lnTo>
                        <a:lnTo>
                          <a:pt x="4154" y="7443"/>
                        </a:lnTo>
                        <a:lnTo>
                          <a:pt x="4154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5" name="Google Shape;1575;p59"/>
                  <p:cNvSpPr/>
                  <p:nvPr/>
                </p:nvSpPr>
                <p:spPr>
                  <a:xfrm>
                    <a:off x="-1671914" y="4179633"/>
                    <a:ext cx="319084" cy="183846"/>
                  </a:xfrm>
                  <a:custGeom>
                    <a:rect b="b" l="l" r="r" t="t"/>
                    <a:pathLst>
                      <a:path extrusionOk="0" h="2708" w="4737">
                        <a:moveTo>
                          <a:pt x="0" y="1"/>
                        </a:moveTo>
                        <a:lnTo>
                          <a:pt x="0" y="2707"/>
                        </a:lnTo>
                        <a:lnTo>
                          <a:pt x="4736" y="2707"/>
                        </a:lnTo>
                        <a:lnTo>
                          <a:pt x="2782" y="1110"/>
                        </a:lnTo>
                        <a:lnTo>
                          <a:pt x="2782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6" name="Google Shape;1576;p59"/>
                  <p:cNvSpPr/>
                  <p:nvPr/>
                </p:nvSpPr>
                <p:spPr>
                  <a:xfrm>
                    <a:off x="-1674473" y="4325120"/>
                    <a:ext cx="287492" cy="7739"/>
                  </a:xfrm>
                  <a:custGeom>
                    <a:rect b="b" l="l" r="r" t="t"/>
                    <a:pathLst>
                      <a:path extrusionOk="0" h="114" w="4268">
                        <a:moveTo>
                          <a:pt x="76" y="0"/>
                        </a:moveTo>
                        <a:cubicBezTo>
                          <a:pt x="0" y="0"/>
                          <a:pt x="0" y="113"/>
                          <a:pt x="76" y="113"/>
                        </a:cubicBezTo>
                        <a:lnTo>
                          <a:pt x="4192" y="113"/>
                        </a:lnTo>
                        <a:cubicBezTo>
                          <a:pt x="4267" y="113"/>
                          <a:pt x="4267" y="0"/>
                          <a:pt x="419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7" name="Google Shape;1577;p59"/>
                  <p:cNvSpPr/>
                  <p:nvPr/>
                </p:nvSpPr>
                <p:spPr>
                  <a:xfrm>
                    <a:off x="-1677033" y="4254923"/>
                    <a:ext cx="72277" cy="75629"/>
                  </a:xfrm>
                  <a:custGeom>
                    <a:rect b="b" l="l" r="r" t="t"/>
                    <a:pathLst>
                      <a:path extrusionOk="0" h="1114" w="1073">
                        <a:moveTo>
                          <a:pt x="76" y="1"/>
                        </a:moveTo>
                        <a:cubicBezTo>
                          <a:pt x="1" y="1"/>
                          <a:pt x="1" y="113"/>
                          <a:pt x="76" y="113"/>
                        </a:cubicBezTo>
                        <a:cubicBezTo>
                          <a:pt x="565" y="113"/>
                          <a:pt x="941" y="564"/>
                          <a:pt x="847" y="1053"/>
                        </a:cubicBezTo>
                        <a:cubicBezTo>
                          <a:pt x="835" y="1087"/>
                          <a:pt x="871" y="1114"/>
                          <a:pt x="906" y="1114"/>
                        </a:cubicBezTo>
                        <a:cubicBezTo>
                          <a:pt x="929" y="1114"/>
                          <a:pt x="952" y="1102"/>
                          <a:pt x="959" y="1072"/>
                        </a:cubicBezTo>
                        <a:cubicBezTo>
                          <a:pt x="1072" y="527"/>
                          <a:pt x="659" y="1"/>
                          <a:pt x="76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8" name="Google Shape;1578;p59"/>
                  <p:cNvSpPr/>
                  <p:nvPr/>
                </p:nvSpPr>
                <p:spPr>
                  <a:xfrm>
                    <a:off x="-1525071" y="4231976"/>
                    <a:ext cx="44390" cy="7672"/>
                  </a:xfrm>
                  <a:custGeom>
                    <a:rect b="b" l="l" r="r" t="t"/>
                    <a:pathLst>
                      <a:path extrusionOk="0" h="113" w="659">
                        <a:moveTo>
                          <a:pt x="94" y="0"/>
                        </a:moveTo>
                        <a:cubicBezTo>
                          <a:pt x="0" y="0"/>
                          <a:pt x="0" y="113"/>
                          <a:pt x="94" y="113"/>
                        </a:cubicBezTo>
                        <a:lnTo>
                          <a:pt x="583" y="113"/>
                        </a:lnTo>
                        <a:cubicBezTo>
                          <a:pt x="658" y="113"/>
                          <a:pt x="658" y="0"/>
                          <a:pt x="58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9" name="Google Shape;1579;p59"/>
                  <p:cNvSpPr/>
                  <p:nvPr/>
                </p:nvSpPr>
                <p:spPr>
                  <a:xfrm>
                    <a:off x="-1525071" y="4206450"/>
                    <a:ext cx="43110" cy="7739"/>
                  </a:xfrm>
                  <a:custGeom>
                    <a:rect b="b" l="l" r="r" t="t"/>
                    <a:pathLst>
                      <a:path extrusionOk="0" h="114" w="640">
                        <a:moveTo>
                          <a:pt x="94" y="0"/>
                        </a:moveTo>
                        <a:cubicBezTo>
                          <a:pt x="0" y="0"/>
                          <a:pt x="0" y="113"/>
                          <a:pt x="94" y="113"/>
                        </a:cubicBezTo>
                        <a:lnTo>
                          <a:pt x="564" y="113"/>
                        </a:lnTo>
                        <a:cubicBezTo>
                          <a:pt x="639" y="113"/>
                          <a:pt x="639" y="0"/>
                          <a:pt x="56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0" name="Google Shape;1580;p59"/>
                  <p:cNvSpPr/>
                  <p:nvPr/>
                </p:nvSpPr>
                <p:spPr>
                  <a:xfrm>
                    <a:off x="-2037807" y="2393257"/>
                    <a:ext cx="184903" cy="1116519"/>
                  </a:xfrm>
                  <a:custGeom>
                    <a:rect b="b" l="l" r="r" t="t"/>
                    <a:pathLst>
                      <a:path extrusionOk="0" h="16446" w="2745">
                        <a:moveTo>
                          <a:pt x="1372" y="0"/>
                        </a:moveTo>
                        <a:cubicBezTo>
                          <a:pt x="620" y="0"/>
                          <a:pt x="0" y="620"/>
                          <a:pt x="0" y="1372"/>
                        </a:cubicBezTo>
                        <a:lnTo>
                          <a:pt x="0" y="15074"/>
                        </a:lnTo>
                        <a:cubicBezTo>
                          <a:pt x="0" y="15826"/>
                          <a:pt x="620" y="16446"/>
                          <a:pt x="1372" y="16446"/>
                        </a:cubicBezTo>
                        <a:cubicBezTo>
                          <a:pt x="2124" y="16446"/>
                          <a:pt x="2744" y="15826"/>
                          <a:pt x="2744" y="15074"/>
                        </a:cubicBezTo>
                        <a:lnTo>
                          <a:pt x="2744" y="1372"/>
                        </a:lnTo>
                        <a:cubicBezTo>
                          <a:pt x="2744" y="620"/>
                          <a:pt x="2124" y="0"/>
                          <a:pt x="137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1" name="Google Shape;1581;p59"/>
                  <p:cNvSpPr/>
                  <p:nvPr/>
                </p:nvSpPr>
                <p:spPr>
                  <a:xfrm>
                    <a:off x="-2059544" y="2483813"/>
                    <a:ext cx="278601" cy="533363"/>
                  </a:xfrm>
                  <a:custGeom>
                    <a:rect b="b" l="l" r="r" t="t"/>
                    <a:pathLst>
                      <a:path extrusionOk="0" h="7444" w="4136">
                        <a:moveTo>
                          <a:pt x="1" y="0"/>
                        </a:moveTo>
                        <a:lnTo>
                          <a:pt x="1" y="7443"/>
                        </a:lnTo>
                        <a:lnTo>
                          <a:pt x="4136" y="7443"/>
                        </a:lnTo>
                        <a:lnTo>
                          <a:pt x="4136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2" name="Google Shape;1582;p59"/>
                  <p:cNvSpPr/>
                  <p:nvPr/>
                </p:nvSpPr>
                <p:spPr>
                  <a:xfrm>
                    <a:off x="-2170773" y="4179633"/>
                    <a:ext cx="319152" cy="183846"/>
                  </a:xfrm>
                  <a:custGeom>
                    <a:rect b="b" l="l" r="r" t="t"/>
                    <a:pathLst>
                      <a:path extrusionOk="0" h="2708" w="4738">
                        <a:moveTo>
                          <a:pt x="1955" y="1"/>
                        </a:moveTo>
                        <a:lnTo>
                          <a:pt x="1955" y="1110"/>
                        </a:lnTo>
                        <a:lnTo>
                          <a:pt x="1" y="2707"/>
                        </a:lnTo>
                        <a:lnTo>
                          <a:pt x="4737" y="2707"/>
                        </a:lnTo>
                        <a:lnTo>
                          <a:pt x="4737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3" name="Google Shape;1583;p59"/>
                  <p:cNvSpPr/>
                  <p:nvPr/>
                </p:nvSpPr>
                <p:spPr>
                  <a:xfrm>
                    <a:off x="-2135342" y="4325120"/>
                    <a:ext cx="286213" cy="7739"/>
                  </a:xfrm>
                  <a:custGeom>
                    <a:rect b="b" l="l" r="r" t="t"/>
                    <a:pathLst>
                      <a:path extrusionOk="0" h="114" w="4249">
                        <a:moveTo>
                          <a:pt x="76" y="0"/>
                        </a:moveTo>
                        <a:cubicBezTo>
                          <a:pt x="1" y="0"/>
                          <a:pt x="1" y="113"/>
                          <a:pt x="76" y="113"/>
                        </a:cubicBezTo>
                        <a:lnTo>
                          <a:pt x="4174" y="113"/>
                        </a:lnTo>
                        <a:cubicBezTo>
                          <a:pt x="4249" y="113"/>
                          <a:pt x="4249" y="0"/>
                          <a:pt x="417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4" name="Google Shape;1584;p59"/>
                  <p:cNvSpPr/>
                  <p:nvPr/>
                </p:nvSpPr>
                <p:spPr>
                  <a:xfrm>
                    <a:off x="-1918851" y="4254923"/>
                    <a:ext cx="72277" cy="76037"/>
                  </a:xfrm>
                  <a:custGeom>
                    <a:rect b="b" l="l" r="r" t="t"/>
                    <a:pathLst>
                      <a:path extrusionOk="0" h="1120" w="1073">
                        <a:moveTo>
                          <a:pt x="997" y="1"/>
                        </a:moveTo>
                        <a:cubicBezTo>
                          <a:pt x="433" y="1"/>
                          <a:pt x="1" y="527"/>
                          <a:pt x="114" y="1072"/>
                        </a:cubicBezTo>
                        <a:cubicBezTo>
                          <a:pt x="122" y="1105"/>
                          <a:pt x="148" y="1120"/>
                          <a:pt x="174" y="1120"/>
                        </a:cubicBezTo>
                        <a:cubicBezTo>
                          <a:pt x="206" y="1120"/>
                          <a:pt x="237" y="1095"/>
                          <a:pt x="227" y="1053"/>
                        </a:cubicBezTo>
                        <a:cubicBezTo>
                          <a:pt x="133" y="564"/>
                          <a:pt x="508" y="113"/>
                          <a:pt x="997" y="113"/>
                        </a:cubicBezTo>
                        <a:cubicBezTo>
                          <a:pt x="1072" y="113"/>
                          <a:pt x="1072" y="1"/>
                          <a:pt x="99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5" name="Google Shape;1585;p59"/>
                  <p:cNvSpPr/>
                  <p:nvPr/>
                </p:nvSpPr>
                <p:spPr>
                  <a:xfrm>
                    <a:off x="-2044138" y="4231976"/>
                    <a:ext cx="44390" cy="7672"/>
                  </a:xfrm>
                  <a:custGeom>
                    <a:rect b="b" l="l" r="r" t="t"/>
                    <a:pathLst>
                      <a:path extrusionOk="0" h="113" w="659">
                        <a:moveTo>
                          <a:pt x="94" y="0"/>
                        </a:moveTo>
                        <a:cubicBezTo>
                          <a:pt x="0" y="0"/>
                          <a:pt x="0" y="113"/>
                          <a:pt x="94" y="113"/>
                        </a:cubicBezTo>
                        <a:lnTo>
                          <a:pt x="583" y="113"/>
                        </a:lnTo>
                        <a:cubicBezTo>
                          <a:pt x="658" y="113"/>
                          <a:pt x="658" y="0"/>
                          <a:pt x="58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6" name="Google Shape;1586;p59"/>
                  <p:cNvSpPr/>
                  <p:nvPr/>
                </p:nvSpPr>
                <p:spPr>
                  <a:xfrm>
                    <a:off x="-2041646" y="4206450"/>
                    <a:ext cx="41898" cy="7739"/>
                  </a:xfrm>
                  <a:custGeom>
                    <a:rect b="b" l="l" r="r" t="t"/>
                    <a:pathLst>
                      <a:path extrusionOk="0" h="114" w="622">
                        <a:moveTo>
                          <a:pt x="95" y="0"/>
                        </a:moveTo>
                        <a:cubicBezTo>
                          <a:pt x="1" y="0"/>
                          <a:pt x="1" y="113"/>
                          <a:pt x="95" y="113"/>
                        </a:cubicBezTo>
                        <a:lnTo>
                          <a:pt x="546" y="113"/>
                        </a:lnTo>
                        <a:cubicBezTo>
                          <a:pt x="621" y="113"/>
                          <a:pt x="621" y="0"/>
                          <a:pt x="54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7" name="Google Shape;1587;p59"/>
                  <p:cNvSpPr/>
                  <p:nvPr/>
                </p:nvSpPr>
                <p:spPr>
                  <a:xfrm>
                    <a:off x="-2069075" y="1924950"/>
                    <a:ext cx="606627" cy="862610"/>
                  </a:xfrm>
                  <a:custGeom>
                    <a:rect b="b" l="l" r="r" t="t"/>
                    <a:pathLst>
                      <a:path extrusionOk="0" h="12706" w="13064">
                        <a:moveTo>
                          <a:pt x="1655" y="0"/>
                        </a:moveTo>
                        <a:lnTo>
                          <a:pt x="1655" y="19"/>
                        </a:lnTo>
                        <a:cubicBezTo>
                          <a:pt x="734" y="19"/>
                          <a:pt x="1" y="752"/>
                          <a:pt x="1" y="1654"/>
                        </a:cubicBezTo>
                        <a:lnTo>
                          <a:pt x="1" y="6184"/>
                        </a:lnTo>
                        <a:cubicBezTo>
                          <a:pt x="1" y="9774"/>
                          <a:pt x="2933" y="12706"/>
                          <a:pt x="6523" y="12706"/>
                        </a:cubicBezTo>
                        <a:cubicBezTo>
                          <a:pt x="10132" y="12706"/>
                          <a:pt x="13064" y="9774"/>
                          <a:pt x="13064" y="6184"/>
                        </a:cubicBezTo>
                        <a:lnTo>
                          <a:pt x="13064" y="1485"/>
                        </a:lnTo>
                        <a:cubicBezTo>
                          <a:pt x="13064" y="658"/>
                          <a:pt x="12406" y="0"/>
                          <a:pt x="1159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8" name="Google Shape;1588;p59"/>
                  <p:cNvSpPr/>
                  <p:nvPr/>
                </p:nvSpPr>
                <p:spPr>
                  <a:xfrm>
                    <a:off x="-1327575" y="2149533"/>
                    <a:ext cx="7679" cy="172305"/>
                  </a:xfrm>
                  <a:custGeom>
                    <a:rect b="b" l="l" r="r" t="t"/>
                    <a:pathLst>
                      <a:path extrusionOk="0" h="2538" w="114">
                        <a:moveTo>
                          <a:pt x="57" y="0"/>
                        </a:moveTo>
                        <a:cubicBezTo>
                          <a:pt x="19" y="0"/>
                          <a:pt x="0" y="19"/>
                          <a:pt x="0" y="56"/>
                        </a:cubicBezTo>
                        <a:lnTo>
                          <a:pt x="0" y="2481"/>
                        </a:lnTo>
                        <a:cubicBezTo>
                          <a:pt x="0" y="2519"/>
                          <a:pt x="19" y="2537"/>
                          <a:pt x="57" y="2537"/>
                        </a:cubicBezTo>
                        <a:cubicBezTo>
                          <a:pt x="76" y="2537"/>
                          <a:pt x="113" y="2519"/>
                          <a:pt x="113" y="2481"/>
                        </a:cubicBezTo>
                        <a:lnTo>
                          <a:pt x="113" y="56"/>
                        </a:lnTo>
                        <a:cubicBezTo>
                          <a:pt x="113" y="19"/>
                          <a:pt x="76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9" name="Google Shape;1589;p59"/>
                  <p:cNvSpPr/>
                  <p:nvPr/>
                </p:nvSpPr>
                <p:spPr>
                  <a:xfrm>
                    <a:off x="-2207484" y="2149533"/>
                    <a:ext cx="7679" cy="171015"/>
                  </a:xfrm>
                  <a:custGeom>
                    <a:rect b="b" l="l" r="r" t="t"/>
                    <a:pathLst>
                      <a:path extrusionOk="0" h="2519" w="114">
                        <a:moveTo>
                          <a:pt x="57" y="0"/>
                        </a:moveTo>
                        <a:cubicBezTo>
                          <a:pt x="29" y="0"/>
                          <a:pt x="1" y="19"/>
                          <a:pt x="1" y="56"/>
                        </a:cubicBezTo>
                        <a:lnTo>
                          <a:pt x="1" y="2462"/>
                        </a:lnTo>
                        <a:cubicBezTo>
                          <a:pt x="1" y="2500"/>
                          <a:pt x="19" y="2519"/>
                          <a:pt x="57" y="2519"/>
                        </a:cubicBezTo>
                        <a:cubicBezTo>
                          <a:pt x="95" y="2519"/>
                          <a:pt x="113" y="2500"/>
                          <a:pt x="113" y="2462"/>
                        </a:cubicBezTo>
                        <a:lnTo>
                          <a:pt x="113" y="56"/>
                        </a:lnTo>
                        <a:cubicBezTo>
                          <a:pt x="113" y="19"/>
                          <a:pt x="85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0" name="Google Shape;1590;p59"/>
                  <p:cNvSpPr/>
                  <p:nvPr/>
                </p:nvSpPr>
                <p:spPr>
                  <a:xfrm>
                    <a:off x="-1842870" y="1584217"/>
                    <a:ext cx="159576" cy="430083"/>
                  </a:xfrm>
                  <a:custGeom>
                    <a:rect b="b" l="l" r="r" t="t"/>
                    <a:pathLst>
                      <a:path extrusionOk="0" h="6335" w="2369">
                        <a:moveTo>
                          <a:pt x="1185" y="1"/>
                        </a:moveTo>
                        <a:cubicBezTo>
                          <a:pt x="593" y="1"/>
                          <a:pt x="1" y="395"/>
                          <a:pt x="1" y="1185"/>
                        </a:cubicBezTo>
                        <a:lnTo>
                          <a:pt x="1" y="5151"/>
                        </a:lnTo>
                        <a:cubicBezTo>
                          <a:pt x="1" y="5809"/>
                          <a:pt x="527" y="6335"/>
                          <a:pt x="1166" y="6335"/>
                        </a:cubicBezTo>
                        <a:cubicBezTo>
                          <a:pt x="1824" y="6335"/>
                          <a:pt x="2369" y="5809"/>
                          <a:pt x="2369" y="5151"/>
                        </a:cubicBezTo>
                        <a:lnTo>
                          <a:pt x="2369" y="1185"/>
                        </a:lnTo>
                        <a:cubicBezTo>
                          <a:pt x="2369" y="395"/>
                          <a:pt x="1777" y="1"/>
                          <a:pt x="118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1" name="Google Shape;1591;p59"/>
                  <p:cNvSpPr/>
                  <p:nvPr/>
                </p:nvSpPr>
                <p:spPr>
                  <a:xfrm>
                    <a:off x="-2507500" y="360509"/>
                    <a:ext cx="1472490" cy="1095677"/>
                  </a:xfrm>
                  <a:custGeom>
                    <a:rect b="b" l="l" r="r" t="t"/>
                    <a:pathLst>
                      <a:path extrusionOk="0" h="16139" w="21860">
                        <a:moveTo>
                          <a:pt x="7784" y="1"/>
                        </a:moveTo>
                        <a:cubicBezTo>
                          <a:pt x="3477" y="1"/>
                          <a:pt x="0" y="3508"/>
                          <a:pt x="19" y="7801"/>
                        </a:cubicBezTo>
                        <a:lnTo>
                          <a:pt x="19" y="13214"/>
                        </a:lnTo>
                        <a:cubicBezTo>
                          <a:pt x="19" y="15604"/>
                          <a:pt x="1082" y="16139"/>
                          <a:pt x="2763" y="16139"/>
                        </a:cubicBezTo>
                        <a:cubicBezTo>
                          <a:pt x="4122" y="16139"/>
                          <a:pt x="5886" y="15789"/>
                          <a:pt x="7819" y="15789"/>
                        </a:cubicBezTo>
                        <a:lnTo>
                          <a:pt x="14059" y="15789"/>
                        </a:lnTo>
                        <a:cubicBezTo>
                          <a:pt x="15979" y="15789"/>
                          <a:pt x="17738" y="16137"/>
                          <a:pt x="19098" y="16137"/>
                        </a:cubicBezTo>
                        <a:cubicBezTo>
                          <a:pt x="20786" y="16137"/>
                          <a:pt x="21859" y="15600"/>
                          <a:pt x="21859" y="13195"/>
                        </a:cubicBezTo>
                        <a:lnTo>
                          <a:pt x="21859" y="7801"/>
                        </a:lnTo>
                        <a:cubicBezTo>
                          <a:pt x="21859" y="3478"/>
                          <a:pt x="18363" y="1"/>
                          <a:pt x="14059" y="1"/>
                        </a:cubicBezTo>
                        <a:lnTo>
                          <a:pt x="7819" y="1"/>
                        </a:lnTo>
                        <a:cubicBezTo>
                          <a:pt x="7807" y="1"/>
                          <a:pt x="7796" y="1"/>
                          <a:pt x="778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2" name="Google Shape;1592;p59"/>
                  <p:cNvSpPr/>
                  <p:nvPr/>
                </p:nvSpPr>
                <p:spPr>
                  <a:xfrm>
                    <a:off x="-2422695" y="632338"/>
                    <a:ext cx="1310421" cy="1239060"/>
                  </a:xfrm>
                  <a:custGeom>
                    <a:rect b="b" l="l" r="r" t="t"/>
                    <a:pathLst>
                      <a:path extrusionOk="0" h="18251" w="19454">
                        <a:moveTo>
                          <a:pt x="5432" y="0"/>
                        </a:moveTo>
                        <a:cubicBezTo>
                          <a:pt x="2425" y="0"/>
                          <a:pt x="0" y="2425"/>
                          <a:pt x="0" y="5432"/>
                        </a:cubicBezTo>
                        <a:lnTo>
                          <a:pt x="0" y="12800"/>
                        </a:lnTo>
                        <a:cubicBezTo>
                          <a:pt x="0" y="15826"/>
                          <a:pt x="2425" y="18251"/>
                          <a:pt x="5432" y="18251"/>
                        </a:cubicBezTo>
                        <a:lnTo>
                          <a:pt x="14022" y="18251"/>
                        </a:lnTo>
                        <a:cubicBezTo>
                          <a:pt x="17029" y="18251"/>
                          <a:pt x="19454" y="15826"/>
                          <a:pt x="19454" y="12800"/>
                        </a:cubicBezTo>
                        <a:lnTo>
                          <a:pt x="19454" y="5432"/>
                        </a:lnTo>
                        <a:cubicBezTo>
                          <a:pt x="19454" y="2425"/>
                          <a:pt x="17029" y="0"/>
                          <a:pt x="140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593" name="Google Shape;1593;p59"/>
                  <p:cNvSpPr/>
                  <p:nvPr/>
                </p:nvSpPr>
                <p:spPr>
                  <a:xfrm>
                    <a:off x="-2572097" y="1192155"/>
                    <a:ext cx="305208" cy="280521"/>
                  </a:xfrm>
                  <a:custGeom>
                    <a:rect b="b" l="l" r="r" t="t"/>
                    <a:pathLst>
                      <a:path extrusionOk="0" h="4132" w="4531">
                        <a:moveTo>
                          <a:pt x="2265" y="1"/>
                        </a:moveTo>
                        <a:cubicBezTo>
                          <a:pt x="1739" y="1"/>
                          <a:pt x="1213" y="203"/>
                          <a:pt x="809" y="607"/>
                        </a:cubicBezTo>
                        <a:cubicBezTo>
                          <a:pt x="1" y="1415"/>
                          <a:pt x="1" y="2731"/>
                          <a:pt x="809" y="3539"/>
                        </a:cubicBezTo>
                        <a:cubicBezTo>
                          <a:pt x="1213" y="3934"/>
                          <a:pt x="1739" y="4131"/>
                          <a:pt x="2265" y="4131"/>
                        </a:cubicBezTo>
                        <a:cubicBezTo>
                          <a:pt x="2792" y="4131"/>
                          <a:pt x="3318" y="3934"/>
                          <a:pt x="3722" y="3539"/>
                        </a:cubicBezTo>
                        <a:cubicBezTo>
                          <a:pt x="4530" y="2731"/>
                          <a:pt x="4530" y="1415"/>
                          <a:pt x="3722" y="607"/>
                        </a:cubicBezTo>
                        <a:cubicBezTo>
                          <a:pt x="3318" y="203"/>
                          <a:pt x="2792" y="1"/>
                          <a:pt x="226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4" name="Google Shape;1594;p59"/>
                  <p:cNvSpPr/>
                  <p:nvPr/>
                </p:nvSpPr>
                <p:spPr>
                  <a:xfrm>
                    <a:off x="-1265538" y="1192563"/>
                    <a:ext cx="306421" cy="280725"/>
                  </a:xfrm>
                  <a:custGeom>
                    <a:rect b="b" l="l" r="r" t="t"/>
                    <a:pathLst>
                      <a:path extrusionOk="0" h="4135" w="4549">
                        <a:moveTo>
                          <a:pt x="2290" y="0"/>
                        </a:moveTo>
                        <a:cubicBezTo>
                          <a:pt x="1354" y="0"/>
                          <a:pt x="505" y="647"/>
                          <a:pt x="264" y="1597"/>
                        </a:cubicBezTo>
                        <a:cubicBezTo>
                          <a:pt x="0" y="2706"/>
                          <a:pt x="696" y="3815"/>
                          <a:pt x="1805" y="4078"/>
                        </a:cubicBezTo>
                        <a:cubicBezTo>
                          <a:pt x="1966" y="4116"/>
                          <a:pt x="2128" y="4135"/>
                          <a:pt x="2287" y="4135"/>
                        </a:cubicBezTo>
                        <a:cubicBezTo>
                          <a:pt x="3219" y="4135"/>
                          <a:pt x="4061" y="3503"/>
                          <a:pt x="4286" y="2556"/>
                        </a:cubicBezTo>
                        <a:cubicBezTo>
                          <a:pt x="4549" y="1447"/>
                          <a:pt x="3872" y="338"/>
                          <a:pt x="2763" y="56"/>
                        </a:cubicBezTo>
                        <a:cubicBezTo>
                          <a:pt x="2605" y="18"/>
                          <a:pt x="2446" y="0"/>
                          <a:pt x="229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5" name="Google Shape;1595;p59"/>
                  <p:cNvSpPr/>
                  <p:nvPr/>
                </p:nvSpPr>
                <p:spPr>
                  <a:xfrm>
                    <a:off x="-1126307" y="1257601"/>
                    <a:ext cx="89993" cy="151870"/>
                  </a:xfrm>
                  <a:custGeom>
                    <a:rect b="b" l="l" r="r" t="t"/>
                    <a:pathLst>
                      <a:path extrusionOk="0" h="2237" w="1336">
                        <a:moveTo>
                          <a:pt x="226" y="0"/>
                        </a:moveTo>
                        <a:cubicBezTo>
                          <a:pt x="1" y="38"/>
                          <a:pt x="1" y="338"/>
                          <a:pt x="226" y="376"/>
                        </a:cubicBezTo>
                        <a:cubicBezTo>
                          <a:pt x="1223" y="376"/>
                          <a:pt x="1223" y="1861"/>
                          <a:pt x="226" y="1861"/>
                        </a:cubicBezTo>
                        <a:cubicBezTo>
                          <a:pt x="114" y="1861"/>
                          <a:pt x="38" y="1955"/>
                          <a:pt x="38" y="2049"/>
                        </a:cubicBezTo>
                        <a:cubicBezTo>
                          <a:pt x="38" y="2143"/>
                          <a:pt x="114" y="2237"/>
                          <a:pt x="208" y="2237"/>
                        </a:cubicBezTo>
                        <a:lnTo>
                          <a:pt x="226" y="2237"/>
                        </a:lnTo>
                        <a:cubicBezTo>
                          <a:pt x="828" y="2237"/>
                          <a:pt x="1335" y="1729"/>
                          <a:pt x="1335" y="1128"/>
                        </a:cubicBezTo>
                        <a:cubicBezTo>
                          <a:pt x="1335" y="508"/>
                          <a:pt x="828" y="0"/>
                          <a:pt x="22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6" name="Google Shape;1596;p59"/>
                  <p:cNvSpPr/>
                  <p:nvPr/>
                </p:nvSpPr>
                <p:spPr>
                  <a:xfrm>
                    <a:off x="-1123747" y="1320127"/>
                    <a:ext cx="70930" cy="89343"/>
                  </a:xfrm>
                  <a:custGeom>
                    <a:rect b="b" l="l" r="r" t="t"/>
                    <a:pathLst>
                      <a:path extrusionOk="0" h="1316" w="1053">
                        <a:moveTo>
                          <a:pt x="188" y="0"/>
                        </a:moveTo>
                        <a:cubicBezTo>
                          <a:pt x="76" y="0"/>
                          <a:pt x="0" y="94"/>
                          <a:pt x="0" y="188"/>
                        </a:cubicBezTo>
                        <a:cubicBezTo>
                          <a:pt x="0" y="301"/>
                          <a:pt x="76" y="376"/>
                          <a:pt x="188" y="376"/>
                        </a:cubicBezTo>
                        <a:cubicBezTo>
                          <a:pt x="564" y="376"/>
                          <a:pt x="564" y="940"/>
                          <a:pt x="188" y="940"/>
                        </a:cubicBezTo>
                        <a:cubicBezTo>
                          <a:pt x="76" y="940"/>
                          <a:pt x="0" y="1034"/>
                          <a:pt x="0" y="1128"/>
                        </a:cubicBezTo>
                        <a:cubicBezTo>
                          <a:pt x="0" y="1222"/>
                          <a:pt x="76" y="1316"/>
                          <a:pt x="170" y="1316"/>
                        </a:cubicBezTo>
                        <a:lnTo>
                          <a:pt x="188" y="1297"/>
                        </a:lnTo>
                        <a:cubicBezTo>
                          <a:pt x="1053" y="1297"/>
                          <a:pt x="1053" y="0"/>
                          <a:pt x="18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7" name="Google Shape;1597;p59"/>
                  <p:cNvSpPr/>
                  <p:nvPr/>
                </p:nvSpPr>
                <p:spPr>
                  <a:xfrm>
                    <a:off x="-2517671" y="1257533"/>
                    <a:ext cx="117408" cy="151938"/>
                  </a:xfrm>
                  <a:custGeom>
                    <a:rect b="b" l="l" r="r" t="t"/>
                    <a:pathLst>
                      <a:path extrusionOk="0" h="2238" w="1743">
                        <a:moveTo>
                          <a:pt x="1503" y="0"/>
                        </a:moveTo>
                        <a:cubicBezTo>
                          <a:pt x="1497" y="0"/>
                          <a:pt x="1491" y="1"/>
                          <a:pt x="1486" y="1"/>
                        </a:cubicBezTo>
                        <a:cubicBezTo>
                          <a:pt x="1" y="1"/>
                          <a:pt x="1" y="2238"/>
                          <a:pt x="1486" y="2238"/>
                        </a:cubicBezTo>
                        <a:cubicBezTo>
                          <a:pt x="1580" y="2238"/>
                          <a:pt x="1674" y="2144"/>
                          <a:pt x="1674" y="2050"/>
                        </a:cubicBezTo>
                        <a:cubicBezTo>
                          <a:pt x="1674" y="1956"/>
                          <a:pt x="1580" y="1862"/>
                          <a:pt x="1486" y="1862"/>
                        </a:cubicBezTo>
                        <a:cubicBezTo>
                          <a:pt x="471" y="1862"/>
                          <a:pt x="471" y="377"/>
                          <a:pt x="1486" y="377"/>
                        </a:cubicBezTo>
                        <a:cubicBezTo>
                          <a:pt x="1491" y="377"/>
                          <a:pt x="1497" y="378"/>
                          <a:pt x="1503" y="378"/>
                        </a:cubicBezTo>
                        <a:cubicBezTo>
                          <a:pt x="1743" y="378"/>
                          <a:pt x="1743" y="0"/>
                          <a:pt x="150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8" name="Google Shape;1598;p59"/>
                  <p:cNvSpPr/>
                  <p:nvPr/>
                </p:nvSpPr>
                <p:spPr>
                  <a:xfrm>
                    <a:off x="-2475909" y="1321349"/>
                    <a:ext cx="70997" cy="88121"/>
                  </a:xfrm>
                  <a:custGeom>
                    <a:rect b="b" l="l" r="r" t="t"/>
                    <a:pathLst>
                      <a:path extrusionOk="0" h="1298" w="1054">
                        <a:moveTo>
                          <a:pt x="866" y="1"/>
                        </a:moveTo>
                        <a:cubicBezTo>
                          <a:pt x="1" y="1"/>
                          <a:pt x="1" y="1298"/>
                          <a:pt x="866" y="1298"/>
                        </a:cubicBezTo>
                        <a:cubicBezTo>
                          <a:pt x="960" y="1298"/>
                          <a:pt x="1054" y="1204"/>
                          <a:pt x="1054" y="1110"/>
                        </a:cubicBezTo>
                        <a:cubicBezTo>
                          <a:pt x="1054" y="997"/>
                          <a:pt x="960" y="922"/>
                          <a:pt x="866" y="922"/>
                        </a:cubicBezTo>
                        <a:cubicBezTo>
                          <a:pt x="490" y="922"/>
                          <a:pt x="490" y="358"/>
                          <a:pt x="866" y="358"/>
                        </a:cubicBezTo>
                        <a:cubicBezTo>
                          <a:pt x="960" y="358"/>
                          <a:pt x="1054" y="264"/>
                          <a:pt x="1054" y="170"/>
                        </a:cubicBezTo>
                        <a:cubicBezTo>
                          <a:pt x="1035" y="76"/>
                          <a:pt x="960" y="1"/>
                          <a:pt x="866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9" name="Google Shape;1599;p59"/>
                  <p:cNvSpPr/>
                  <p:nvPr/>
                </p:nvSpPr>
                <p:spPr>
                  <a:xfrm>
                    <a:off x="-2488505" y="442180"/>
                    <a:ext cx="1402839" cy="606190"/>
                  </a:xfrm>
                  <a:custGeom>
                    <a:rect b="b" l="l" r="r" t="t"/>
                    <a:pathLst>
                      <a:path extrusionOk="0" h="8929" w="20826">
                        <a:moveTo>
                          <a:pt x="12386" y="1"/>
                        </a:moveTo>
                        <a:cubicBezTo>
                          <a:pt x="4906" y="1"/>
                          <a:pt x="3120" y="1298"/>
                          <a:pt x="3120" y="1298"/>
                        </a:cubicBezTo>
                        <a:cubicBezTo>
                          <a:pt x="3252" y="1580"/>
                          <a:pt x="3383" y="1862"/>
                          <a:pt x="3552" y="2125"/>
                        </a:cubicBezTo>
                        <a:cubicBezTo>
                          <a:pt x="0" y="4906"/>
                          <a:pt x="357" y="8459"/>
                          <a:pt x="357" y="8459"/>
                        </a:cubicBezTo>
                        <a:cubicBezTo>
                          <a:pt x="2669" y="8045"/>
                          <a:pt x="3891" y="5358"/>
                          <a:pt x="4455" y="3384"/>
                        </a:cubicBezTo>
                        <a:cubicBezTo>
                          <a:pt x="5827" y="5000"/>
                          <a:pt x="8383" y="6993"/>
                          <a:pt x="12706" y="6993"/>
                        </a:cubicBezTo>
                        <a:cubicBezTo>
                          <a:pt x="20017" y="6993"/>
                          <a:pt x="20825" y="8929"/>
                          <a:pt x="20825" y="8929"/>
                        </a:cubicBezTo>
                        <a:cubicBezTo>
                          <a:pt x="20825" y="8929"/>
                          <a:pt x="19848" y="1"/>
                          <a:pt x="12386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600" name="Google Shape;1600;p59"/>
                  <p:cNvGrpSpPr/>
                  <p:nvPr/>
                </p:nvGrpSpPr>
                <p:grpSpPr>
                  <a:xfrm>
                    <a:off x="-2095232" y="1058296"/>
                    <a:ext cx="715451" cy="439292"/>
                    <a:chOff x="2858996" y="3242688"/>
                    <a:chExt cx="303865" cy="185277"/>
                  </a:xfrm>
                </p:grpSpPr>
                <p:sp>
                  <p:nvSpPr>
                    <p:cNvPr id="1601" name="Google Shape;1601;p59"/>
                    <p:cNvSpPr/>
                    <p:nvPr/>
                  </p:nvSpPr>
                  <p:spPr>
                    <a:xfrm>
                      <a:off x="2990855" y="3403714"/>
                      <a:ext cx="33145" cy="24251"/>
                    </a:xfrm>
                    <a:custGeom>
                      <a:rect b="b" l="l" r="r" t="t"/>
                      <a:pathLst>
                        <a:path extrusionOk="0" h="848" w="1159">
                          <a:moveTo>
                            <a:pt x="992" y="0"/>
                          </a:moveTo>
                          <a:cubicBezTo>
                            <a:pt x="939" y="0"/>
                            <a:pt x="887" y="29"/>
                            <a:pt x="865" y="96"/>
                          </a:cubicBezTo>
                          <a:cubicBezTo>
                            <a:pt x="793" y="383"/>
                            <a:pt x="516" y="567"/>
                            <a:pt x="230" y="567"/>
                          </a:cubicBezTo>
                          <a:cubicBezTo>
                            <a:pt x="216" y="567"/>
                            <a:pt x="202" y="566"/>
                            <a:pt x="188" y="566"/>
                          </a:cubicBezTo>
                          <a:cubicBezTo>
                            <a:pt x="182" y="565"/>
                            <a:pt x="177" y="565"/>
                            <a:pt x="171" y="565"/>
                          </a:cubicBezTo>
                          <a:cubicBezTo>
                            <a:pt x="1" y="565"/>
                            <a:pt x="7" y="829"/>
                            <a:pt x="188" y="847"/>
                          </a:cubicBezTo>
                          <a:lnTo>
                            <a:pt x="188" y="829"/>
                          </a:lnTo>
                          <a:cubicBezTo>
                            <a:pt x="214" y="831"/>
                            <a:pt x="240" y="832"/>
                            <a:pt x="266" y="832"/>
                          </a:cubicBezTo>
                          <a:cubicBezTo>
                            <a:pt x="667" y="832"/>
                            <a:pt x="1023" y="560"/>
                            <a:pt x="1147" y="171"/>
                          </a:cubicBezTo>
                          <a:cubicBezTo>
                            <a:pt x="1158" y="68"/>
                            <a:pt x="1073" y="0"/>
                            <a:pt x="99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02" name="Google Shape;1602;p59"/>
                    <p:cNvSpPr/>
                    <p:nvPr/>
                  </p:nvSpPr>
                  <p:spPr>
                    <a:xfrm>
                      <a:off x="3066264" y="3242688"/>
                      <a:ext cx="64316" cy="29141"/>
                    </a:xfrm>
                    <a:custGeom>
                      <a:rect b="b" l="l" r="r" t="t"/>
                      <a:pathLst>
                        <a:path extrusionOk="0" h="1019" w="2249">
                          <a:moveTo>
                            <a:pt x="1112" y="0"/>
                          </a:moveTo>
                          <a:cubicBezTo>
                            <a:pt x="745" y="0"/>
                            <a:pt x="379" y="170"/>
                            <a:pt x="145" y="520"/>
                          </a:cubicBezTo>
                          <a:cubicBezTo>
                            <a:pt x="1" y="730"/>
                            <a:pt x="195" y="931"/>
                            <a:pt x="390" y="931"/>
                          </a:cubicBezTo>
                          <a:cubicBezTo>
                            <a:pt x="474" y="931"/>
                            <a:pt x="558" y="893"/>
                            <a:pt x="615" y="802"/>
                          </a:cubicBezTo>
                          <a:cubicBezTo>
                            <a:pt x="737" y="628"/>
                            <a:pt x="924" y="542"/>
                            <a:pt x="1110" y="542"/>
                          </a:cubicBezTo>
                          <a:cubicBezTo>
                            <a:pt x="1325" y="542"/>
                            <a:pt x="1538" y="656"/>
                            <a:pt x="1649" y="877"/>
                          </a:cubicBezTo>
                          <a:cubicBezTo>
                            <a:pt x="1701" y="977"/>
                            <a:pt x="1785" y="1018"/>
                            <a:pt x="1869" y="1018"/>
                          </a:cubicBezTo>
                          <a:cubicBezTo>
                            <a:pt x="2057" y="1018"/>
                            <a:pt x="2248" y="816"/>
                            <a:pt x="2119" y="596"/>
                          </a:cubicBezTo>
                          <a:lnTo>
                            <a:pt x="2138" y="596"/>
                          </a:lnTo>
                          <a:cubicBezTo>
                            <a:pt x="1912" y="203"/>
                            <a:pt x="1512" y="0"/>
                            <a:pt x="111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03" name="Google Shape;1603;p59"/>
                    <p:cNvSpPr/>
                    <p:nvPr/>
                  </p:nvSpPr>
                  <p:spPr>
                    <a:xfrm>
                      <a:off x="2972896" y="3309546"/>
                      <a:ext cx="44326" cy="79530"/>
                    </a:xfrm>
                    <a:custGeom>
                      <a:rect b="b" l="l" r="r" t="t"/>
                      <a:pathLst>
                        <a:path extrusionOk="0" h="2781" w="1550">
                          <a:moveTo>
                            <a:pt x="1049" y="1"/>
                          </a:moveTo>
                          <a:cubicBezTo>
                            <a:pt x="967" y="1"/>
                            <a:pt x="892" y="52"/>
                            <a:pt x="910" y="156"/>
                          </a:cubicBezTo>
                          <a:lnTo>
                            <a:pt x="1004" y="1227"/>
                          </a:lnTo>
                          <a:cubicBezTo>
                            <a:pt x="1036" y="1495"/>
                            <a:pt x="1081" y="2476"/>
                            <a:pt x="640" y="2476"/>
                          </a:cubicBezTo>
                          <a:cubicBezTo>
                            <a:pt x="555" y="2476"/>
                            <a:pt x="452" y="2440"/>
                            <a:pt x="328" y="2355"/>
                          </a:cubicBezTo>
                          <a:cubicBezTo>
                            <a:pt x="298" y="2337"/>
                            <a:pt x="268" y="2329"/>
                            <a:pt x="240" y="2329"/>
                          </a:cubicBezTo>
                          <a:cubicBezTo>
                            <a:pt x="95" y="2329"/>
                            <a:pt x="1" y="2545"/>
                            <a:pt x="159" y="2656"/>
                          </a:cubicBezTo>
                          <a:cubicBezTo>
                            <a:pt x="286" y="2741"/>
                            <a:pt x="429" y="2780"/>
                            <a:pt x="570" y="2780"/>
                          </a:cubicBezTo>
                          <a:cubicBezTo>
                            <a:pt x="866" y="2780"/>
                            <a:pt x="1153" y="2604"/>
                            <a:pt x="1268" y="2299"/>
                          </a:cubicBezTo>
                          <a:cubicBezTo>
                            <a:pt x="1549" y="1678"/>
                            <a:pt x="1305" y="795"/>
                            <a:pt x="1230" y="156"/>
                          </a:cubicBezTo>
                          <a:cubicBezTo>
                            <a:pt x="1221" y="52"/>
                            <a:pt x="1131" y="1"/>
                            <a:pt x="1049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04" name="Google Shape;1604;p59"/>
                    <p:cNvSpPr/>
                    <p:nvPr/>
                  </p:nvSpPr>
                  <p:spPr>
                    <a:xfrm>
                      <a:off x="2865744" y="3303741"/>
                      <a:ext cx="62915" cy="27768"/>
                    </a:xfrm>
                    <a:custGeom>
                      <a:rect b="b" l="l" r="r" t="t"/>
                      <a:pathLst>
                        <a:path extrusionOk="0" h="971" w="2200">
                          <a:moveTo>
                            <a:pt x="1111" y="1"/>
                          </a:moveTo>
                          <a:cubicBezTo>
                            <a:pt x="742" y="1"/>
                            <a:pt x="373" y="175"/>
                            <a:pt x="147" y="528"/>
                          </a:cubicBezTo>
                          <a:cubicBezTo>
                            <a:pt x="0" y="727"/>
                            <a:pt x="192" y="927"/>
                            <a:pt x="391" y="927"/>
                          </a:cubicBezTo>
                          <a:cubicBezTo>
                            <a:pt x="473" y="927"/>
                            <a:pt x="556" y="893"/>
                            <a:pt x="616" y="810"/>
                          </a:cubicBezTo>
                          <a:cubicBezTo>
                            <a:pt x="732" y="615"/>
                            <a:pt x="923" y="520"/>
                            <a:pt x="1114" y="520"/>
                          </a:cubicBezTo>
                          <a:cubicBezTo>
                            <a:pt x="1327" y="520"/>
                            <a:pt x="1541" y="638"/>
                            <a:pt x="1650" y="866"/>
                          </a:cubicBezTo>
                          <a:cubicBezTo>
                            <a:pt x="1712" y="939"/>
                            <a:pt x="1788" y="970"/>
                            <a:pt x="1862" y="970"/>
                          </a:cubicBezTo>
                          <a:cubicBezTo>
                            <a:pt x="2037" y="970"/>
                            <a:pt x="2199" y="796"/>
                            <a:pt x="2120" y="584"/>
                          </a:cubicBezTo>
                          <a:lnTo>
                            <a:pt x="2120" y="584"/>
                          </a:lnTo>
                          <a:lnTo>
                            <a:pt x="2120" y="603"/>
                          </a:lnTo>
                          <a:cubicBezTo>
                            <a:pt x="1906" y="203"/>
                            <a:pt x="1509" y="1"/>
                            <a:pt x="1111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05" name="Google Shape;1605;p59"/>
                    <p:cNvSpPr/>
                    <p:nvPr/>
                  </p:nvSpPr>
                  <p:spPr>
                    <a:xfrm>
                      <a:off x="2858996" y="3243431"/>
                      <a:ext cx="71551" cy="28712"/>
                    </a:xfrm>
                    <a:custGeom>
                      <a:rect b="b" l="l" r="r" t="t"/>
                      <a:pathLst>
                        <a:path extrusionOk="0" h="1004" w="2502">
                          <a:moveTo>
                            <a:pt x="1993" y="0"/>
                          </a:moveTo>
                          <a:cubicBezTo>
                            <a:pt x="1971" y="0"/>
                            <a:pt x="1948" y="2"/>
                            <a:pt x="1924" y="6"/>
                          </a:cubicBezTo>
                          <a:lnTo>
                            <a:pt x="458" y="288"/>
                          </a:lnTo>
                          <a:cubicBezTo>
                            <a:pt x="0" y="343"/>
                            <a:pt x="59" y="1003"/>
                            <a:pt x="497" y="1003"/>
                          </a:cubicBezTo>
                          <a:cubicBezTo>
                            <a:pt x="508" y="1003"/>
                            <a:pt x="521" y="1003"/>
                            <a:pt x="533" y="1002"/>
                          </a:cubicBezTo>
                          <a:lnTo>
                            <a:pt x="608" y="1002"/>
                          </a:lnTo>
                          <a:lnTo>
                            <a:pt x="2055" y="720"/>
                          </a:lnTo>
                          <a:cubicBezTo>
                            <a:pt x="2501" y="631"/>
                            <a:pt x="2406" y="0"/>
                            <a:pt x="199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06" name="Google Shape;1606;p59"/>
                    <p:cNvSpPr/>
                    <p:nvPr/>
                  </p:nvSpPr>
                  <p:spPr>
                    <a:xfrm>
                      <a:off x="3042443" y="3291502"/>
                      <a:ext cx="117221" cy="106268"/>
                    </a:xfrm>
                    <a:custGeom>
                      <a:rect b="b" l="l" r="r" t="t"/>
                      <a:pathLst>
                        <a:path extrusionOk="0" h="3716" w="4099">
                          <a:moveTo>
                            <a:pt x="2037" y="1"/>
                          </a:moveTo>
                          <a:cubicBezTo>
                            <a:pt x="1190" y="1"/>
                            <a:pt x="438" y="577"/>
                            <a:pt x="245" y="1426"/>
                          </a:cubicBezTo>
                          <a:cubicBezTo>
                            <a:pt x="1" y="2422"/>
                            <a:pt x="621" y="3418"/>
                            <a:pt x="1617" y="3663"/>
                          </a:cubicBezTo>
                          <a:cubicBezTo>
                            <a:pt x="1764" y="3699"/>
                            <a:pt x="1911" y="3716"/>
                            <a:pt x="2056" y="3716"/>
                          </a:cubicBezTo>
                          <a:cubicBezTo>
                            <a:pt x="2891" y="3716"/>
                            <a:pt x="3646" y="3140"/>
                            <a:pt x="3854" y="2291"/>
                          </a:cubicBezTo>
                          <a:cubicBezTo>
                            <a:pt x="4098" y="1276"/>
                            <a:pt x="3478" y="279"/>
                            <a:pt x="2482" y="54"/>
                          </a:cubicBezTo>
                          <a:cubicBezTo>
                            <a:pt x="2332" y="18"/>
                            <a:pt x="2183" y="1"/>
                            <a:pt x="2037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07" name="Google Shape;1607;p59"/>
                    <p:cNvSpPr/>
                    <p:nvPr/>
                  </p:nvSpPr>
                  <p:spPr>
                    <a:xfrm>
                      <a:off x="3067174" y="3293561"/>
                      <a:ext cx="95687" cy="101607"/>
                    </a:xfrm>
                    <a:custGeom>
                      <a:rect b="b" l="l" r="r" t="t"/>
                      <a:pathLst>
                        <a:path extrusionOk="0" h="3553" w="3346">
                          <a:moveTo>
                            <a:pt x="1786" y="1"/>
                          </a:moveTo>
                          <a:cubicBezTo>
                            <a:pt x="1710" y="19"/>
                            <a:pt x="1616" y="57"/>
                            <a:pt x="1541" y="95"/>
                          </a:cubicBezTo>
                          <a:cubicBezTo>
                            <a:pt x="0" y="809"/>
                            <a:pt x="150" y="3064"/>
                            <a:pt x="1786" y="3553"/>
                          </a:cubicBezTo>
                          <a:cubicBezTo>
                            <a:pt x="1861" y="3534"/>
                            <a:pt x="1936" y="3497"/>
                            <a:pt x="2011" y="3459"/>
                          </a:cubicBezTo>
                          <a:cubicBezTo>
                            <a:pt x="2951" y="3027"/>
                            <a:pt x="3346" y="1937"/>
                            <a:pt x="2932" y="997"/>
                          </a:cubicBezTo>
                          <a:cubicBezTo>
                            <a:pt x="2707" y="527"/>
                            <a:pt x="2293" y="151"/>
                            <a:pt x="1786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608" name="Google Shape;1608;p59"/>
                <p:cNvSpPr/>
                <p:nvPr/>
              </p:nvSpPr>
              <p:spPr>
                <a:xfrm rot="-247431">
                  <a:off x="-2528645" y="2232014"/>
                  <a:ext cx="364539" cy="851758"/>
                </a:xfrm>
                <a:custGeom>
                  <a:rect b="b" l="l" r="r" t="t"/>
                  <a:pathLst>
                    <a:path extrusionOk="0" h="12546" w="6125">
                      <a:moveTo>
                        <a:pt x="4676" y="1"/>
                      </a:moveTo>
                      <a:cubicBezTo>
                        <a:pt x="4227" y="1"/>
                        <a:pt x="3783" y="250"/>
                        <a:pt x="3609" y="836"/>
                      </a:cubicBezTo>
                      <a:lnTo>
                        <a:pt x="245" y="11023"/>
                      </a:lnTo>
                      <a:cubicBezTo>
                        <a:pt x="1" y="11775"/>
                        <a:pt x="546" y="12546"/>
                        <a:pt x="1335" y="12546"/>
                      </a:cubicBezTo>
                      <a:cubicBezTo>
                        <a:pt x="1843" y="12546"/>
                        <a:pt x="2275" y="12226"/>
                        <a:pt x="2425" y="11756"/>
                      </a:cubicBezTo>
                      <a:lnTo>
                        <a:pt x="5790" y="1550"/>
                      </a:lnTo>
                      <a:cubicBezTo>
                        <a:pt x="6125" y="637"/>
                        <a:pt x="5393" y="1"/>
                        <a:pt x="467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9" name="Google Shape;1609;p59"/>
                <p:cNvSpPr/>
                <p:nvPr/>
              </p:nvSpPr>
              <p:spPr>
                <a:xfrm>
                  <a:off x="-2059550" y="2479425"/>
                  <a:ext cx="583426" cy="391500"/>
                </a:xfrm>
                <a:custGeom>
                  <a:rect b="b" l="l" r="r" t="t"/>
                  <a:pathLst>
                    <a:path extrusionOk="0" h="5000" w="12688">
                      <a:moveTo>
                        <a:pt x="1" y="0"/>
                      </a:moveTo>
                      <a:cubicBezTo>
                        <a:pt x="696" y="2932"/>
                        <a:pt x="3328" y="5000"/>
                        <a:pt x="6335" y="5000"/>
                      </a:cubicBezTo>
                      <a:cubicBezTo>
                        <a:pt x="9361" y="5000"/>
                        <a:pt x="11974" y="2932"/>
                        <a:pt x="1268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0" name="Google Shape;1610;p59"/>
                <p:cNvSpPr/>
                <p:nvPr/>
              </p:nvSpPr>
              <p:spPr>
                <a:xfrm rot="-285044">
                  <a:off x="-2366633" y="1927081"/>
                  <a:ext cx="381097" cy="422009"/>
                </a:xfrm>
                <a:custGeom>
                  <a:rect b="b" l="l" r="r" t="t"/>
                  <a:pathLst>
                    <a:path extrusionOk="0" h="6216" w="4399">
                      <a:moveTo>
                        <a:pt x="2775" y="1"/>
                      </a:moveTo>
                      <a:cubicBezTo>
                        <a:pt x="2152" y="1"/>
                        <a:pt x="1574" y="403"/>
                        <a:pt x="1391" y="1028"/>
                      </a:cubicBezTo>
                      <a:lnTo>
                        <a:pt x="0" y="5332"/>
                      </a:lnTo>
                      <a:lnTo>
                        <a:pt x="2707" y="6215"/>
                      </a:lnTo>
                      <a:lnTo>
                        <a:pt x="4117" y="1911"/>
                      </a:lnTo>
                      <a:cubicBezTo>
                        <a:pt x="4398" y="1141"/>
                        <a:pt x="3985" y="314"/>
                        <a:pt x="3214" y="69"/>
                      </a:cubicBezTo>
                      <a:cubicBezTo>
                        <a:pt x="3068" y="23"/>
                        <a:pt x="2920" y="1"/>
                        <a:pt x="27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1" name="Google Shape;1611;p59"/>
                <p:cNvSpPr/>
                <p:nvPr/>
              </p:nvSpPr>
              <p:spPr>
                <a:xfrm flipH="1" rot="247431">
                  <a:off x="-1375212" y="2232014"/>
                  <a:ext cx="364539" cy="851758"/>
                </a:xfrm>
                <a:custGeom>
                  <a:rect b="b" l="l" r="r" t="t"/>
                  <a:pathLst>
                    <a:path extrusionOk="0" h="12546" w="6125">
                      <a:moveTo>
                        <a:pt x="4676" y="1"/>
                      </a:moveTo>
                      <a:cubicBezTo>
                        <a:pt x="4227" y="1"/>
                        <a:pt x="3783" y="250"/>
                        <a:pt x="3609" y="836"/>
                      </a:cubicBezTo>
                      <a:lnTo>
                        <a:pt x="245" y="11023"/>
                      </a:lnTo>
                      <a:cubicBezTo>
                        <a:pt x="1" y="11775"/>
                        <a:pt x="546" y="12546"/>
                        <a:pt x="1335" y="12546"/>
                      </a:cubicBezTo>
                      <a:cubicBezTo>
                        <a:pt x="1843" y="12546"/>
                        <a:pt x="2275" y="12226"/>
                        <a:pt x="2425" y="11756"/>
                      </a:cubicBezTo>
                      <a:lnTo>
                        <a:pt x="5790" y="1550"/>
                      </a:lnTo>
                      <a:cubicBezTo>
                        <a:pt x="6125" y="637"/>
                        <a:pt x="5393" y="1"/>
                        <a:pt x="467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2" name="Google Shape;1612;p59"/>
                <p:cNvSpPr/>
                <p:nvPr/>
              </p:nvSpPr>
              <p:spPr>
                <a:xfrm flipH="1" rot="285044">
                  <a:off x="-1553780" y="1927081"/>
                  <a:ext cx="381097" cy="422009"/>
                </a:xfrm>
                <a:custGeom>
                  <a:rect b="b" l="l" r="r" t="t"/>
                  <a:pathLst>
                    <a:path extrusionOk="0" h="6216" w="4399">
                      <a:moveTo>
                        <a:pt x="2775" y="1"/>
                      </a:moveTo>
                      <a:cubicBezTo>
                        <a:pt x="2152" y="1"/>
                        <a:pt x="1574" y="403"/>
                        <a:pt x="1391" y="1028"/>
                      </a:cubicBezTo>
                      <a:lnTo>
                        <a:pt x="0" y="5332"/>
                      </a:lnTo>
                      <a:lnTo>
                        <a:pt x="2707" y="6215"/>
                      </a:lnTo>
                      <a:lnTo>
                        <a:pt x="4117" y="1911"/>
                      </a:lnTo>
                      <a:cubicBezTo>
                        <a:pt x="4398" y="1141"/>
                        <a:pt x="3985" y="314"/>
                        <a:pt x="3214" y="69"/>
                      </a:cubicBezTo>
                      <a:cubicBezTo>
                        <a:pt x="3068" y="23"/>
                        <a:pt x="2920" y="1"/>
                        <a:pt x="27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13" name="Google Shape;1613;p59"/>
              <p:cNvGrpSpPr/>
              <p:nvPr/>
            </p:nvGrpSpPr>
            <p:grpSpPr>
              <a:xfrm>
                <a:off x="-69060" y="1028703"/>
                <a:ext cx="1828861" cy="4114797"/>
                <a:chOff x="-6826958" y="-597225"/>
                <a:chExt cx="2736177" cy="6736734"/>
              </a:xfrm>
            </p:grpSpPr>
            <p:sp>
              <p:nvSpPr>
                <p:cNvPr id="1614" name="Google Shape;1614;p59"/>
                <p:cNvSpPr/>
                <p:nvPr/>
              </p:nvSpPr>
              <p:spPr>
                <a:xfrm flipH="1" rot="-3627376">
                  <a:off x="-5681784" y="3045245"/>
                  <a:ext cx="1065744" cy="623795"/>
                </a:xfrm>
                <a:custGeom>
                  <a:rect b="b" l="l" r="r" t="t"/>
                  <a:pathLst>
                    <a:path extrusionOk="0" h="5000" w="12688">
                      <a:moveTo>
                        <a:pt x="1" y="0"/>
                      </a:moveTo>
                      <a:cubicBezTo>
                        <a:pt x="696" y="2932"/>
                        <a:pt x="3328" y="5000"/>
                        <a:pt x="6335" y="5000"/>
                      </a:cubicBezTo>
                      <a:cubicBezTo>
                        <a:pt x="9361" y="5000"/>
                        <a:pt x="11974" y="2932"/>
                        <a:pt x="1268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5" name="Google Shape;1615;p59"/>
                <p:cNvSpPr/>
                <p:nvPr/>
              </p:nvSpPr>
              <p:spPr>
                <a:xfrm rot="3627376">
                  <a:off x="-6296659" y="3045245"/>
                  <a:ext cx="1065744" cy="623795"/>
                </a:xfrm>
                <a:custGeom>
                  <a:rect b="b" l="l" r="r" t="t"/>
                  <a:pathLst>
                    <a:path extrusionOk="0" h="5000" w="12688">
                      <a:moveTo>
                        <a:pt x="1" y="0"/>
                      </a:moveTo>
                      <a:cubicBezTo>
                        <a:pt x="696" y="2932"/>
                        <a:pt x="3328" y="5000"/>
                        <a:pt x="6335" y="5000"/>
                      </a:cubicBezTo>
                      <a:cubicBezTo>
                        <a:pt x="9361" y="5000"/>
                        <a:pt x="11974" y="2932"/>
                        <a:pt x="1268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6" name="Google Shape;1616;p59"/>
                <p:cNvSpPr/>
                <p:nvPr/>
              </p:nvSpPr>
              <p:spPr>
                <a:xfrm>
                  <a:off x="-5562701" y="1231987"/>
                  <a:ext cx="216336" cy="201959"/>
                </a:xfrm>
                <a:custGeom>
                  <a:rect b="b" l="l" r="r" t="t"/>
                  <a:pathLst>
                    <a:path extrusionOk="0" h="1768" w="1862">
                      <a:moveTo>
                        <a:pt x="1" y="1"/>
                      </a:moveTo>
                      <a:lnTo>
                        <a:pt x="1" y="828"/>
                      </a:lnTo>
                      <a:cubicBezTo>
                        <a:pt x="1" y="1354"/>
                        <a:pt x="414" y="1768"/>
                        <a:pt x="941" y="1768"/>
                      </a:cubicBezTo>
                      <a:cubicBezTo>
                        <a:pt x="1448" y="1749"/>
                        <a:pt x="1862" y="1335"/>
                        <a:pt x="1862" y="828"/>
                      </a:cubicBezTo>
                      <a:lnTo>
                        <a:pt x="186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7" name="Google Shape;1617;p59"/>
                <p:cNvSpPr/>
                <p:nvPr/>
              </p:nvSpPr>
              <p:spPr>
                <a:xfrm>
                  <a:off x="-5560493" y="1321886"/>
                  <a:ext cx="211921" cy="112060"/>
                </a:xfrm>
                <a:custGeom>
                  <a:rect b="b" l="l" r="r" t="t"/>
                  <a:pathLst>
                    <a:path extrusionOk="0" h="981" w="1824">
                      <a:moveTo>
                        <a:pt x="964" y="0"/>
                      </a:moveTo>
                      <a:cubicBezTo>
                        <a:pt x="637" y="0"/>
                        <a:pt x="308" y="71"/>
                        <a:pt x="1" y="210"/>
                      </a:cubicBezTo>
                      <a:cubicBezTo>
                        <a:pt x="76" y="661"/>
                        <a:pt x="471" y="981"/>
                        <a:pt x="922" y="981"/>
                      </a:cubicBezTo>
                      <a:cubicBezTo>
                        <a:pt x="1373" y="981"/>
                        <a:pt x="1767" y="642"/>
                        <a:pt x="1824" y="172"/>
                      </a:cubicBezTo>
                      <a:cubicBezTo>
                        <a:pt x="1549" y="57"/>
                        <a:pt x="1257" y="0"/>
                        <a:pt x="96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8" name="Google Shape;1618;p59"/>
                <p:cNvSpPr/>
                <p:nvPr/>
              </p:nvSpPr>
              <p:spPr>
                <a:xfrm>
                  <a:off x="-6715020" y="288031"/>
                  <a:ext cx="2500795" cy="2627066"/>
                </a:xfrm>
                <a:custGeom>
                  <a:rect b="b" l="l" r="r" t="t"/>
                  <a:pathLst>
                    <a:path extrusionOk="0" h="22992" w="21841">
                      <a:moveTo>
                        <a:pt x="2767" y="0"/>
                      </a:moveTo>
                      <a:cubicBezTo>
                        <a:pt x="1075" y="0"/>
                        <a:pt x="1" y="532"/>
                        <a:pt x="1" y="2918"/>
                      </a:cubicBezTo>
                      <a:lnTo>
                        <a:pt x="1" y="15173"/>
                      </a:lnTo>
                      <a:cubicBezTo>
                        <a:pt x="1" y="19496"/>
                        <a:pt x="3497" y="22992"/>
                        <a:pt x="7801" y="22992"/>
                      </a:cubicBezTo>
                      <a:lnTo>
                        <a:pt x="14041" y="22992"/>
                      </a:lnTo>
                      <a:cubicBezTo>
                        <a:pt x="18345" y="22992"/>
                        <a:pt x="21841" y="19496"/>
                        <a:pt x="21841" y="15173"/>
                      </a:cubicBezTo>
                      <a:lnTo>
                        <a:pt x="21841" y="2937"/>
                      </a:lnTo>
                      <a:cubicBezTo>
                        <a:pt x="21841" y="536"/>
                        <a:pt x="20762" y="2"/>
                        <a:pt x="19065" y="2"/>
                      </a:cubicBezTo>
                      <a:cubicBezTo>
                        <a:pt x="17707" y="2"/>
                        <a:pt x="15954" y="343"/>
                        <a:pt x="14041" y="343"/>
                      </a:cubicBezTo>
                      <a:lnTo>
                        <a:pt x="7801" y="343"/>
                      </a:lnTo>
                      <a:cubicBezTo>
                        <a:pt x="5883" y="343"/>
                        <a:pt x="4126" y="0"/>
                        <a:pt x="2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9" name="Google Shape;1619;p59"/>
                <p:cNvSpPr/>
                <p:nvPr/>
              </p:nvSpPr>
              <p:spPr>
                <a:xfrm flipH="1">
                  <a:off x="-6610788" y="4093660"/>
                  <a:ext cx="206477" cy="355668"/>
                </a:xfrm>
                <a:custGeom>
                  <a:rect b="b" l="l" r="r" t="t"/>
                  <a:pathLst>
                    <a:path extrusionOk="0" h="3113" w="1807">
                      <a:moveTo>
                        <a:pt x="665" y="0"/>
                      </a:moveTo>
                      <a:cubicBezTo>
                        <a:pt x="328" y="0"/>
                        <a:pt x="1" y="396"/>
                        <a:pt x="272" y="763"/>
                      </a:cubicBezTo>
                      <a:cubicBezTo>
                        <a:pt x="366" y="914"/>
                        <a:pt x="498" y="1102"/>
                        <a:pt x="611" y="1289"/>
                      </a:cubicBezTo>
                      <a:cubicBezTo>
                        <a:pt x="723" y="1477"/>
                        <a:pt x="817" y="1665"/>
                        <a:pt x="930" y="1853"/>
                      </a:cubicBezTo>
                      <a:cubicBezTo>
                        <a:pt x="1118" y="2229"/>
                        <a:pt x="1325" y="2624"/>
                        <a:pt x="1513" y="3019"/>
                      </a:cubicBezTo>
                      <a:cubicBezTo>
                        <a:pt x="1542" y="3084"/>
                        <a:pt x="1593" y="3113"/>
                        <a:pt x="1645" y="3113"/>
                      </a:cubicBezTo>
                      <a:cubicBezTo>
                        <a:pt x="1726" y="3113"/>
                        <a:pt x="1806" y="3040"/>
                        <a:pt x="1795" y="2925"/>
                      </a:cubicBezTo>
                      <a:cubicBezTo>
                        <a:pt x="1701" y="2492"/>
                        <a:pt x="1607" y="2060"/>
                        <a:pt x="1494" y="1628"/>
                      </a:cubicBezTo>
                      <a:cubicBezTo>
                        <a:pt x="1438" y="1402"/>
                        <a:pt x="1400" y="1196"/>
                        <a:pt x="1325" y="970"/>
                      </a:cubicBezTo>
                      <a:cubicBezTo>
                        <a:pt x="1250" y="744"/>
                        <a:pt x="1175" y="538"/>
                        <a:pt x="1081" y="312"/>
                      </a:cubicBezTo>
                      <a:cubicBezTo>
                        <a:pt x="1081" y="275"/>
                        <a:pt x="1062" y="237"/>
                        <a:pt x="1024" y="199"/>
                      </a:cubicBezTo>
                      <a:cubicBezTo>
                        <a:pt x="925" y="59"/>
                        <a:pt x="794" y="0"/>
                        <a:pt x="66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0" name="Google Shape;1620;p59"/>
                <p:cNvSpPr/>
                <p:nvPr/>
              </p:nvSpPr>
              <p:spPr>
                <a:xfrm flipH="1">
                  <a:off x="-6779100" y="3938047"/>
                  <a:ext cx="302002" cy="339673"/>
                </a:xfrm>
                <a:custGeom>
                  <a:rect b="b" l="l" r="r" t="t"/>
                  <a:pathLst>
                    <a:path extrusionOk="0" h="2973" w="2643">
                      <a:moveTo>
                        <a:pt x="677" y="0"/>
                      </a:moveTo>
                      <a:cubicBezTo>
                        <a:pt x="317" y="0"/>
                        <a:pt x="1" y="465"/>
                        <a:pt x="331" y="810"/>
                      </a:cubicBezTo>
                      <a:lnTo>
                        <a:pt x="2361" y="2933"/>
                      </a:lnTo>
                      <a:cubicBezTo>
                        <a:pt x="2384" y="2957"/>
                        <a:pt x="2429" y="2973"/>
                        <a:pt x="2473" y="2973"/>
                      </a:cubicBezTo>
                      <a:cubicBezTo>
                        <a:pt x="2500" y="2973"/>
                        <a:pt x="2527" y="2967"/>
                        <a:pt x="2549" y="2952"/>
                      </a:cubicBezTo>
                      <a:cubicBezTo>
                        <a:pt x="2624" y="2896"/>
                        <a:pt x="2643" y="2802"/>
                        <a:pt x="2605" y="2745"/>
                      </a:cubicBezTo>
                      <a:lnTo>
                        <a:pt x="1064" y="227"/>
                      </a:lnTo>
                      <a:cubicBezTo>
                        <a:pt x="1045" y="189"/>
                        <a:pt x="1026" y="171"/>
                        <a:pt x="1007" y="152"/>
                      </a:cubicBezTo>
                      <a:cubicBezTo>
                        <a:pt x="905" y="45"/>
                        <a:pt x="789" y="0"/>
                        <a:pt x="6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1" name="Google Shape;1621;p59"/>
                <p:cNvSpPr/>
                <p:nvPr/>
              </p:nvSpPr>
              <p:spPr>
                <a:xfrm flipH="1">
                  <a:off x="-6757618" y="4056299"/>
                  <a:ext cx="250469" cy="309510"/>
                </a:xfrm>
                <a:custGeom>
                  <a:rect b="b" l="l" r="r" t="t"/>
                  <a:pathLst>
                    <a:path extrusionOk="0" h="2709" w="2192">
                      <a:moveTo>
                        <a:pt x="654" y="1"/>
                      </a:moveTo>
                      <a:cubicBezTo>
                        <a:pt x="320" y="1"/>
                        <a:pt x="1" y="376"/>
                        <a:pt x="256" y="752"/>
                      </a:cubicBezTo>
                      <a:cubicBezTo>
                        <a:pt x="387" y="940"/>
                        <a:pt x="519" y="1109"/>
                        <a:pt x="650" y="1259"/>
                      </a:cubicBezTo>
                      <a:cubicBezTo>
                        <a:pt x="782" y="1429"/>
                        <a:pt x="932" y="1579"/>
                        <a:pt x="1064" y="1729"/>
                      </a:cubicBezTo>
                      <a:cubicBezTo>
                        <a:pt x="1346" y="2049"/>
                        <a:pt x="1609" y="2368"/>
                        <a:pt x="1891" y="2669"/>
                      </a:cubicBezTo>
                      <a:cubicBezTo>
                        <a:pt x="1926" y="2692"/>
                        <a:pt x="1968" y="2708"/>
                        <a:pt x="2008" y="2708"/>
                      </a:cubicBezTo>
                      <a:cubicBezTo>
                        <a:pt x="2033" y="2708"/>
                        <a:pt x="2057" y="2702"/>
                        <a:pt x="2079" y="2688"/>
                      </a:cubicBezTo>
                      <a:cubicBezTo>
                        <a:pt x="2154" y="2650"/>
                        <a:pt x="2192" y="2556"/>
                        <a:pt x="2154" y="2481"/>
                      </a:cubicBezTo>
                      <a:cubicBezTo>
                        <a:pt x="1947" y="2124"/>
                        <a:pt x="1759" y="1767"/>
                        <a:pt x="1571" y="1391"/>
                      </a:cubicBezTo>
                      <a:cubicBezTo>
                        <a:pt x="1477" y="1203"/>
                        <a:pt x="1402" y="1034"/>
                        <a:pt x="1308" y="846"/>
                      </a:cubicBezTo>
                      <a:cubicBezTo>
                        <a:pt x="1214" y="658"/>
                        <a:pt x="1139" y="470"/>
                        <a:pt x="1083" y="301"/>
                      </a:cubicBezTo>
                      <a:cubicBezTo>
                        <a:pt x="1064" y="282"/>
                        <a:pt x="1045" y="244"/>
                        <a:pt x="1026" y="207"/>
                      </a:cubicBezTo>
                      <a:cubicBezTo>
                        <a:pt x="924" y="61"/>
                        <a:pt x="788" y="1"/>
                        <a:pt x="65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2" name="Google Shape;1622;p59"/>
                <p:cNvSpPr/>
                <p:nvPr/>
              </p:nvSpPr>
              <p:spPr>
                <a:xfrm flipH="1">
                  <a:off x="-6686773" y="4148045"/>
                  <a:ext cx="174368" cy="293515"/>
                </a:xfrm>
                <a:custGeom>
                  <a:rect b="b" l="l" r="r" t="t"/>
                  <a:pathLst>
                    <a:path extrusionOk="0" h="2569" w="1526">
                      <a:moveTo>
                        <a:pt x="618" y="1"/>
                      </a:moveTo>
                      <a:cubicBezTo>
                        <a:pt x="310" y="1"/>
                        <a:pt x="0" y="301"/>
                        <a:pt x="172" y="682"/>
                      </a:cubicBezTo>
                      <a:cubicBezTo>
                        <a:pt x="247" y="870"/>
                        <a:pt x="341" y="1020"/>
                        <a:pt x="416" y="1171"/>
                      </a:cubicBezTo>
                      <a:cubicBezTo>
                        <a:pt x="510" y="1321"/>
                        <a:pt x="586" y="1471"/>
                        <a:pt x="680" y="1622"/>
                      </a:cubicBezTo>
                      <a:cubicBezTo>
                        <a:pt x="849" y="1922"/>
                        <a:pt x="1037" y="2204"/>
                        <a:pt x="1225" y="2505"/>
                      </a:cubicBezTo>
                      <a:cubicBezTo>
                        <a:pt x="1253" y="2547"/>
                        <a:pt x="1302" y="2569"/>
                        <a:pt x="1349" y="2569"/>
                      </a:cubicBezTo>
                      <a:cubicBezTo>
                        <a:pt x="1364" y="2569"/>
                        <a:pt x="1380" y="2566"/>
                        <a:pt x="1394" y="2561"/>
                      </a:cubicBezTo>
                      <a:cubicBezTo>
                        <a:pt x="1469" y="2543"/>
                        <a:pt x="1525" y="2467"/>
                        <a:pt x="1507" y="2374"/>
                      </a:cubicBezTo>
                      <a:cubicBezTo>
                        <a:pt x="1431" y="2054"/>
                        <a:pt x="1337" y="1716"/>
                        <a:pt x="1262" y="1396"/>
                      </a:cubicBezTo>
                      <a:cubicBezTo>
                        <a:pt x="1225" y="1227"/>
                        <a:pt x="1187" y="1058"/>
                        <a:pt x="1168" y="907"/>
                      </a:cubicBezTo>
                      <a:cubicBezTo>
                        <a:pt x="1131" y="738"/>
                        <a:pt x="1093" y="569"/>
                        <a:pt x="1074" y="438"/>
                      </a:cubicBezTo>
                      <a:cubicBezTo>
                        <a:pt x="1074" y="381"/>
                        <a:pt x="1056" y="325"/>
                        <a:pt x="1037" y="287"/>
                      </a:cubicBezTo>
                      <a:cubicBezTo>
                        <a:pt x="946" y="85"/>
                        <a:pt x="782" y="1"/>
                        <a:pt x="61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3" name="Google Shape;1623;p59"/>
                <p:cNvSpPr/>
                <p:nvPr/>
              </p:nvSpPr>
              <p:spPr>
                <a:xfrm flipH="1">
                  <a:off x="-6463386" y="4000201"/>
                  <a:ext cx="115408" cy="397599"/>
                </a:xfrm>
                <a:custGeom>
                  <a:rect b="b" l="l" r="r" t="t"/>
                  <a:pathLst>
                    <a:path extrusionOk="0" h="3480" w="1010">
                      <a:moveTo>
                        <a:pt x="557" y="0"/>
                      </a:moveTo>
                      <a:cubicBezTo>
                        <a:pt x="280" y="0"/>
                        <a:pt x="1" y="222"/>
                        <a:pt x="89" y="585"/>
                      </a:cubicBezTo>
                      <a:cubicBezTo>
                        <a:pt x="145" y="792"/>
                        <a:pt x="183" y="1036"/>
                        <a:pt x="220" y="1262"/>
                      </a:cubicBezTo>
                      <a:cubicBezTo>
                        <a:pt x="277" y="1468"/>
                        <a:pt x="314" y="1713"/>
                        <a:pt x="352" y="1938"/>
                      </a:cubicBezTo>
                      <a:cubicBezTo>
                        <a:pt x="427" y="2408"/>
                        <a:pt x="483" y="2878"/>
                        <a:pt x="521" y="3348"/>
                      </a:cubicBezTo>
                      <a:cubicBezTo>
                        <a:pt x="521" y="3404"/>
                        <a:pt x="577" y="3461"/>
                        <a:pt x="653" y="3480"/>
                      </a:cubicBezTo>
                      <a:cubicBezTo>
                        <a:pt x="728" y="3480"/>
                        <a:pt x="803" y="3423"/>
                        <a:pt x="822" y="3348"/>
                      </a:cubicBezTo>
                      <a:cubicBezTo>
                        <a:pt x="897" y="2878"/>
                        <a:pt x="934" y="2389"/>
                        <a:pt x="972" y="1920"/>
                      </a:cubicBezTo>
                      <a:cubicBezTo>
                        <a:pt x="991" y="1675"/>
                        <a:pt x="1010" y="1431"/>
                        <a:pt x="1010" y="1205"/>
                      </a:cubicBezTo>
                      <a:lnTo>
                        <a:pt x="1010" y="472"/>
                      </a:lnTo>
                      <a:cubicBezTo>
                        <a:pt x="1010" y="435"/>
                        <a:pt x="1010" y="397"/>
                        <a:pt x="1010" y="360"/>
                      </a:cubicBezTo>
                      <a:cubicBezTo>
                        <a:pt x="947" y="111"/>
                        <a:pt x="753" y="0"/>
                        <a:pt x="55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4" name="Google Shape;1624;p59"/>
                <p:cNvSpPr/>
                <p:nvPr/>
              </p:nvSpPr>
              <p:spPr>
                <a:xfrm flipH="1">
                  <a:off x="-6656723" y="3928678"/>
                  <a:ext cx="317999" cy="277862"/>
                </a:xfrm>
                <a:custGeom>
                  <a:rect b="b" l="l" r="r" t="t"/>
                  <a:pathLst>
                    <a:path extrusionOk="0" h="2432" w="2783">
                      <a:moveTo>
                        <a:pt x="1412" y="1"/>
                      </a:moveTo>
                      <a:cubicBezTo>
                        <a:pt x="1214" y="1"/>
                        <a:pt x="1012" y="51"/>
                        <a:pt x="828" y="159"/>
                      </a:cubicBezTo>
                      <a:cubicBezTo>
                        <a:pt x="226" y="459"/>
                        <a:pt x="1" y="1211"/>
                        <a:pt x="320" y="1794"/>
                      </a:cubicBezTo>
                      <a:cubicBezTo>
                        <a:pt x="539" y="2205"/>
                        <a:pt x="959" y="2432"/>
                        <a:pt x="1390" y="2432"/>
                      </a:cubicBezTo>
                      <a:cubicBezTo>
                        <a:pt x="1589" y="2432"/>
                        <a:pt x="1790" y="2383"/>
                        <a:pt x="1974" y="2282"/>
                      </a:cubicBezTo>
                      <a:cubicBezTo>
                        <a:pt x="2576" y="1982"/>
                        <a:pt x="2782" y="1230"/>
                        <a:pt x="2463" y="647"/>
                      </a:cubicBezTo>
                      <a:cubicBezTo>
                        <a:pt x="2257" y="236"/>
                        <a:pt x="1841" y="1"/>
                        <a:pt x="141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5" name="Google Shape;1625;p59"/>
                <p:cNvSpPr/>
                <p:nvPr/>
              </p:nvSpPr>
              <p:spPr>
                <a:xfrm flipH="1">
                  <a:off x="-6637413" y="3196998"/>
                  <a:ext cx="537045" cy="973203"/>
                </a:xfrm>
                <a:custGeom>
                  <a:rect b="b" l="l" r="r" t="t"/>
                  <a:pathLst>
                    <a:path extrusionOk="0" h="8518" w="4700">
                      <a:moveTo>
                        <a:pt x="1319" y="0"/>
                      </a:moveTo>
                      <a:cubicBezTo>
                        <a:pt x="1200" y="0"/>
                        <a:pt x="1079" y="19"/>
                        <a:pt x="959" y="59"/>
                      </a:cubicBezTo>
                      <a:cubicBezTo>
                        <a:pt x="339" y="266"/>
                        <a:pt x="0" y="943"/>
                        <a:pt x="245" y="1544"/>
                      </a:cubicBezTo>
                      <a:lnTo>
                        <a:pt x="2274" y="7728"/>
                      </a:lnTo>
                      <a:cubicBezTo>
                        <a:pt x="2425" y="8198"/>
                        <a:pt x="2876" y="8517"/>
                        <a:pt x="3365" y="8517"/>
                      </a:cubicBezTo>
                      <a:cubicBezTo>
                        <a:pt x="4154" y="8517"/>
                        <a:pt x="4699" y="7747"/>
                        <a:pt x="4455" y="6995"/>
                      </a:cubicBezTo>
                      <a:lnTo>
                        <a:pt x="2425" y="830"/>
                      </a:lnTo>
                      <a:cubicBezTo>
                        <a:pt x="2273" y="330"/>
                        <a:pt x="1816" y="0"/>
                        <a:pt x="131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6" name="Google Shape;1626;p59"/>
                <p:cNvSpPr/>
                <p:nvPr/>
              </p:nvSpPr>
              <p:spPr>
                <a:xfrm flipH="1">
                  <a:off x="-6405458" y="2037666"/>
                  <a:ext cx="692103" cy="1425985"/>
                </a:xfrm>
                <a:custGeom>
                  <a:rect b="b" l="l" r="r" t="t"/>
                  <a:pathLst>
                    <a:path extrusionOk="0" h="12481" w="6057">
                      <a:moveTo>
                        <a:pt x="1395" y="1"/>
                      </a:moveTo>
                      <a:cubicBezTo>
                        <a:pt x="701" y="1"/>
                        <a:pt x="0" y="603"/>
                        <a:pt x="267" y="1485"/>
                      </a:cubicBezTo>
                      <a:lnTo>
                        <a:pt x="3632" y="11691"/>
                      </a:lnTo>
                      <a:cubicBezTo>
                        <a:pt x="3782" y="12161"/>
                        <a:pt x="4214" y="12481"/>
                        <a:pt x="4722" y="12481"/>
                      </a:cubicBezTo>
                      <a:cubicBezTo>
                        <a:pt x="5492" y="12481"/>
                        <a:pt x="6056" y="11710"/>
                        <a:pt x="5812" y="10958"/>
                      </a:cubicBezTo>
                      <a:lnTo>
                        <a:pt x="2447" y="771"/>
                      </a:lnTo>
                      <a:cubicBezTo>
                        <a:pt x="2253" y="232"/>
                        <a:pt x="1826" y="1"/>
                        <a:pt x="139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7" name="Google Shape;1627;p59"/>
                <p:cNvSpPr/>
                <p:nvPr/>
              </p:nvSpPr>
              <p:spPr>
                <a:xfrm>
                  <a:off x="-5920613" y="4389146"/>
                  <a:ext cx="313657" cy="1670829"/>
                </a:xfrm>
                <a:custGeom>
                  <a:rect b="b" l="l" r="r" t="t"/>
                  <a:pathLst>
                    <a:path extrusionOk="0" h="14624" w="2745">
                      <a:moveTo>
                        <a:pt x="1372" y="1"/>
                      </a:moveTo>
                      <a:cubicBezTo>
                        <a:pt x="620" y="1"/>
                        <a:pt x="0" y="602"/>
                        <a:pt x="0" y="1373"/>
                      </a:cubicBezTo>
                      <a:lnTo>
                        <a:pt x="0" y="13233"/>
                      </a:lnTo>
                      <a:cubicBezTo>
                        <a:pt x="0" y="14003"/>
                        <a:pt x="620" y="14624"/>
                        <a:pt x="1372" y="14624"/>
                      </a:cubicBezTo>
                      <a:cubicBezTo>
                        <a:pt x="2143" y="14624"/>
                        <a:pt x="2744" y="13985"/>
                        <a:pt x="2744" y="13233"/>
                      </a:cubicBezTo>
                      <a:lnTo>
                        <a:pt x="2744" y="1373"/>
                      </a:lnTo>
                      <a:cubicBezTo>
                        <a:pt x="2744" y="602"/>
                        <a:pt x="2124" y="1"/>
                        <a:pt x="13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8" name="Google Shape;1628;p59"/>
                <p:cNvSpPr/>
                <p:nvPr/>
              </p:nvSpPr>
              <p:spPr>
                <a:xfrm>
                  <a:off x="-5297872" y="4394516"/>
                  <a:ext cx="313657" cy="1665459"/>
                </a:xfrm>
                <a:custGeom>
                  <a:rect b="b" l="l" r="r" t="t"/>
                  <a:pathLst>
                    <a:path extrusionOk="0" h="14577" w="2745">
                      <a:moveTo>
                        <a:pt x="1366" y="1"/>
                      </a:moveTo>
                      <a:cubicBezTo>
                        <a:pt x="696" y="1"/>
                        <a:pt x="29" y="443"/>
                        <a:pt x="1" y="1326"/>
                      </a:cubicBezTo>
                      <a:lnTo>
                        <a:pt x="1" y="13186"/>
                      </a:lnTo>
                      <a:cubicBezTo>
                        <a:pt x="1" y="13956"/>
                        <a:pt x="602" y="14577"/>
                        <a:pt x="1373" y="14577"/>
                      </a:cubicBezTo>
                      <a:cubicBezTo>
                        <a:pt x="2125" y="14577"/>
                        <a:pt x="2745" y="13956"/>
                        <a:pt x="2745" y="13186"/>
                      </a:cubicBezTo>
                      <a:lnTo>
                        <a:pt x="2745" y="1326"/>
                      </a:lnTo>
                      <a:cubicBezTo>
                        <a:pt x="2707" y="443"/>
                        <a:pt x="2035" y="1"/>
                        <a:pt x="136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9" name="Google Shape;1629;p59"/>
                <p:cNvSpPr/>
                <p:nvPr/>
              </p:nvSpPr>
              <p:spPr>
                <a:xfrm>
                  <a:off x="-4504868" y="4112423"/>
                  <a:ext cx="206477" cy="355668"/>
                </a:xfrm>
                <a:custGeom>
                  <a:rect b="b" l="l" r="r" t="t"/>
                  <a:pathLst>
                    <a:path extrusionOk="0" h="3113" w="1807">
                      <a:moveTo>
                        <a:pt x="665" y="0"/>
                      </a:moveTo>
                      <a:cubicBezTo>
                        <a:pt x="328" y="0"/>
                        <a:pt x="1" y="396"/>
                        <a:pt x="272" y="763"/>
                      </a:cubicBezTo>
                      <a:cubicBezTo>
                        <a:pt x="366" y="914"/>
                        <a:pt x="498" y="1102"/>
                        <a:pt x="611" y="1289"/>
                      </a:cubicBezTo>
                      <a:cubicBezTo>
                        <a:pt x="723" y="1477"/>
                        <a:pt x="817" y="1665"/>
                        <a:pt x="930" y="1853"/>
                      </a:cubicBezTo>
                      <a:cubicBezTo>
                        <a:pt x="1118" y="2229"/>
                        <a:pt x="1325" y="2624"/>
                        <a:pt x="1513" y="3019"/>
                      </a:cubicBezTo>
                      <a:cubicBezTo>
                        <a:pt x="1542" y="3084"/>
                        <a:pt x="1593" y="3113"/>
                        <a:pt x="1645" y="3113"/>
                      </a:cubicBezTo>
                      <a:cubicBezTo>
                        <a:pt x="1726" y="3113"/>
                        <a:pt x="1806" y="3040"/>
                        <a:pt x="1795" y="2925"/>
                      </a:cubicBezTo>
                      <a:cubicBezTo>
                        <a:pt x="1701" y="2492"/>
                        <a:pt x="1607" y="2060"/>
                        <a:pt x="1494" y="1628"/>
                      </a:cubicBezTo>
                      <a:cubicBezTo>
                        <a:pt x="1438" y="1402"/>
                        <a:pt x="1400" y="1196"/>
                        <a:pt x="1325" y="970"/>
                      </a:cubicBezTo>
                      <a:cubicBezTo>
                        <a:pt x="1250" y="744"/>
                        <a:pt x="1175" y="538"/>
                        <a:pt x="1081" y="312"/>
                      </a:cubicBezTo>
                      <a:cubicBezTo>
                        <a:pt x="1081" y="275"/>
                        <a:pt x="1062" y="237"/>
                        <a:pt x="1024" y="199"/>
                      </a:cubicBezTo>
                      <a:cubicBezTo>
                        <a:pt x="925" y="59"/>
                        <a:pt x="794" y="0"/>
                        <a:pt x="66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0" name="Google Shape;1630;p59"/>
                <p:cNvSpPr/>
                <p:nvPr/>
              </p:nvSpPr>
              <p:spPr>
                <a:xfrm>
                  <a:off x="-4432082" y="3956809"/>
                  <a:ext cx="302002" cy="339673"/>
                </a:xfrm>
                <a:custGeom>
                  <a:rect b="b" l="l" r="r" t="t"/>
                  <a:pathLst>
                    <a:path extrusionOk="0" h="2973" w="2643">
                      <a:moveTo>
                        <a:pt x="677" y="0"/>
                      </a:moveTo>
                      <a:cubicBezTo>
                        <a:pt x="317" y="0"/>
                        <a:pt x="1" y="465"/>
                        <a:pt x="331" y="810"/>
                      </a:cubicBezTo>
                      <a:lnTo>
                        <a:pt x="2361" y="2933"/>
                      </a:lnTo>
                      <a:cubicBezTo>
                        <a:pt x="2384" y="2957"/>
                        <a:pt x="2429" y="2973"/>
                        <a:pt x="2473" y="2973"/>
                      </a:cubicBezTo>
                      <a:cubicBezTo>
                        <a:pt x="2500" y="2973"/>
                        <a:pt x="2527" y="2967"/>
                        <a:pt x="2549" y="2952"/>
                      </a:cubicBezTo>
                      <a:cubicBezTo>
                        <a:pt x="2624" y="2896"/>
                        <a:pt x="2643" y="2802"/>
                        <a:pt x="2605" y="2745"/>
                      </a:cubicBezTo>
                      <a:lnTo>
                        <a:pt x="1064" y="227"/>
                      </a:lnTo>
                      <a:cubicBezTo>
                        <a:pt x="1045" y="189"/>
                        <a:pt x="1026" y="171"/>
                        <a:pt x="1007" y="152"/>
                      </a:cubicBezTo>
                      <a:cubicBezTo>
                        <a:pt x="905" y="45"/>
                        <a:pt x="789" y="0"/>
                        <a:pt x="6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1" name="Google Shape;1631;p59"/>
                <p:cNvSpPr/>
                <p:nvPr/>
              </p:nvSpPr>
              <p:spPr>
                <a:xfrm>
                  <a:off x="-4402030" y="4075062"/>
                  <a:ext cx="250469" cy="309510"/>
                </a:xfrm>
                <a:custGeom>
                  <a:rect b="b" l="l" r="r" t="t"/>
                  <a:pathLst>
                    <a:path extrusionOk="0" h="2709" w="2192">
                      <a:moveTo>
                        <a:pt x="654" y="1"/>
                      </a:moveTo>
                      <a:cubicBezTo>
                        <a:pt x="320" y="1"/>
                        <a:pt x="1" y="376"/>
                        <a:pt x="256" y="752"/>
                      </a:cubicBezTo>
                      <a:cubicBezTo>
                        <a:pt x="387" y="940"/>
                        <a:pt x="519" y="1109"/>
                        <a:pt x="650" y="1259"/>
                      </a:cubicBezTo>
                      <a:cubicBezTo>
                        <a:pt x="782" y="1429"/>
                        <a:pt x="932" y="1579"/>
                        <a:pt x="1064" y="1729"/>
                      </a:cubicBezTo>
                      <a:cubicBezTo>
                        <a:pt x="1346" y="2049"/>
                        <a:pt x="1609" y="2368"/>
                        <a:pt x="1891" y="2669"/>
                      </a:cubicBezTo>
                      <a:cubicBezTo>
                        <a:pt x="1926" y="2692"/>
                        <a:pt x="1968" y="2708"/>
                        <a:pt x="2008" y="2708"/>
                      </a:cubicBezTo>
                      <a:cubicBezTo>
                        <a:pt x="2033" y="2708"/>
                        <a:pt x="2057" y="2702"/>
                        <a:pt x="2079" y="2688"/>
                      </a:cubicBezTo>
                      <a:cubicBezTo>
                        <a:pt x="2154" y="2650"/>
                        <a:pt x="2192" y="2556"/>
                        <a:pt x="2154" y="2481"/>
                      </a:cubicBezTo>
                      <a:cubicBezTo>
                        <a:pt x="1947" y="2124"/>
                        <a:pt x="1759" y="1767"/>
                        <a:pt x="1571" y="1391"/>
                      </a:cubicBezTo>
                      <a:cubicBezTo>
                        <a:pt x="1477" y="1203"/>
                        <a:pt x="1402" y="1034"/>
                        <a:pt x="1308" y="846"/>
                      </a:cubicBezTo>
                      <a:cubicBezTo>
                        <a:pt x="1214" y="658"/>
                        <a:pt x="1139" y="470"/>
                        <a:pt x="1083" y="301"/>
                      </a:cubicBezTo>
                      <a:cubicBezTo>
                        <a:pt x="1064" y="282"/>
                        <a:pt x="1045" y="244"/>
                        <a:pt x="1026" y="207"/>
                      </a:cubicBezTo>
                      <a:cubicBezTo>
                        <a:pt x="924" y="61"/>
                        <a:pt x="788" y="1"/>
                        <a:pt x="65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2" name="Google Shape;1632;p59"/>
                <p:cNvSpPr/>
                <p:nvPr/>
              </p:nvSpPr>
              <p:spPr>
                <a:xfrm>
                  <a:off x="-4396774" y="4166807"/>
                  <a:ext cx="174368" cy="293515"/>
                </a:xfrm>
                <a:custGeom>
                  <a:rect b="b" l="l" r="r" t="t"/>
                  <a:pathLst>
                    <a:path extrusionOk="0" h="2569" w="1526">
                      <a:moveTo>
                        <a:pt x="618" y="1"/>
                      </a:moveTo>
                      <a:cubicBezTo>
                        <a:pt x="310" y="1"/>
                        <a:pt x="0" y="301"/>
                        <a:pt x="172" y="682"/>
                      </a:cubicBezTo>
                      <a:cubicBezTo>
                        <a:pt x="247" y="870"/>
                        <a:pt x="341" y="1020"/>
                        <a:pt x="416" y="1171"/>
                      </a:cubicBezTo>
                      <a:cubicBezTo>
                        <a:pt x="510" y="1321"/>
                        <a:pt x="586" y="1471"/>
                        <a:pt x="680" y="1622"/>
                      </a:cubicBezTo>
                      <a:cubicBezTo>
                        <a:pt x="849" y="1922"/>
                        <a:pt x="1037" y="2204"/>
                        <a:pt x="1225" y="2505"/>
                      </a:cubicBezTo>
                      <a:cubicBezTo>
                        <a:pt x="1253" y="2547"/>
                        <a:pt x="1302" y="2569"/>
                        <a:pt x="1349" y="2569"/>
                      </a:cubicBezTo>
                      <a:cubicBezTo>
                        <a:pt x="1364" y="2569"/>
                        <a:pt x="1380" y="2566"/>
                        <a:pt x="1394" y="2561"/>
                      </a:cubicBezTo>
                      <a:cubicBezTo>
                        <a:pt x="1469" y="2543"/>
                        <a:pt x="1525" y="2467"/>
                        <a:pt x="1507" y="2374"/>
                      </a:cubicBezTo>
                      <a:cubicBezTo>
                        <a:pt x="1431" y="2054"/>
                        <a:pt x="1337" y="1716"/>
                        <a:pt x="1262" y="1396"/>
                      </a:cubicBezTo>
                      <a:cubicBezTo>
                        <a:pt x="1225" y="1227"/>
                        <a:pt x="1187" y="1058"/>
                        <a:pt x="1168" y="907"/>
                      </a:cubicBezTo>
                      <a:cubicBezTo>
                        <a:pt x="1131" y="738"/>
                        <a:pt x="1093" y="569"/>
                        <a:pt x="1074" y="438"/>
                      </a:cubicBezTo>
                      <a:cubicBezTo>
                        <a:pt x="1074" y="381"/>
                        <a:pt x="1056" y="325"/>
                        <a:pt x="1037" y="287"/>
                      </a:cubicBezTo>
                      <a:cubicBezTo>
                        <a:pt x="946" y="85"/>
                        <a:pt x="782" y="1"/>
                        <a:pt x="61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3" name="Google Shape;1633;p59"/>
                <p:cNvSpPr/>
                <p:nvPr/>
              </p:nvSpPr>
              <p:spPr>
                <a:xfrm>
                  <a:off x="-4561201" y="4018963"/>
                  <a:ext cx="115408" cy="397599"/>
                </a:xfrm>
                <a:custGeom>
                  <a:rect b="b" l="l" r="r" t="t"/>
                  <a:pathLst>
                    <a:path extrusionOk="0" h="3480" w="1010">
                      <a:moveTo>
                        <a:pt x="557" y="0"/>
                      </a:moveTo>
                      <a:cubicBezTo>
                        <a:pt x="280" y="0"/>
                        <a:pt x="1" y="222"/>
                        <a:pt x="89" y="585"/>
                      </a:cubicBezTo>
                      <a:cubicBezTo>
                        <a:pt x="145" y="792"/>
                        <a:pt x="183" y="1036"/>
                        <a:pt x="220" y="1262"/>
                      </a:cubicBezTo>
                      <a:cubicBezTo>
                        <a:pt x="277" y="1468"/>
                        <a:pt x="314" y="1713"/>
                        <a:pt x="352" y="1938"/>
                      </a:cubicBezTo>
                      <a:cubicBezTo>
                        <a:pt x="427" y="2408"/>
                        <a:pt x="483" y="2878"/>
                        <a:pt x="521" y="3348"/>
                      </a:cubicBezTo>
                      <a:cubicBezTo>
                        <a:pt x="521" y="3404"/>
                        <a:pt x="577" y="3461"/>
                        <a:pt x="653" y="3480"/>
                      </a:cubicBezTo>
                      <a:cubicBezTo>
                        <a:pt x="728" y="3480"/>
                        <a:pt x="803" y="3423"/>
                        <a:pt x="822" y="3348"/>
                      </a:cubicBezTo>
                      <a:cubicBezTo>
                        <a:pt x="897" y="2878"/>
                        <a:pt x="934" y="2389"/>
                        <a:pt x="972" y="1920"/>
                      </a:cubicBezTo>
                      <a:cubicBezTo>
                        <a:pt x="991" y="1675"/>
                        <a:pt x="1010" y="1431"/>
                        <a:pt x="1010" y="1205"/>
                      </a:cubicBezTo>
                      <a:lnTo>
                        <a:pt x="1010" y="472"/>
                      </a:lnTo>
                      <a:cubicBezTo>
                        <a:pt x="1010" y="435"/>
                        <a:pt x="1010" y="397"/>
                        <a:pt x="1010" y="360"/>
                      </a:cubicBezTo>
                      <a:cubicBezTo>
                        <a:pt x="947" y="111"/>
                        <a:pt x="753" y="0"/>
                        <a:pt x="55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4" name="Google Shape;1634;p59"/>
                <p:cNvSpPr/>
                <p:nvPr/>
              </p:nvSpPr>
              <p:spPr>
                <a:xfrm>
                  <a:off x="-4570456" y="3947440"/>
                  <a:ext cx="317999" cy="277862"/>
                </a:xfrm>
                <a:custGeom>
                  <a:rect b="b" l="l" r="r" t="t"/>
                  <a:pathLst>
                    <a:path extrusionOk="0" h="2432" w="2783">
                      <a:moveTo>
                        <a:pt x="1412" y="1"/>
                      </a:moveTo>
                      <a:cubicBezTo>
                        <a:pt x="1214" y="1"/>
                        <a:pt x="1012" y="51"/>
                        <a:pt x="828" y="159"/>
                      </a:cubicBezTo>
                      <a:cubicBezTo>
                        <a:pt x="226" y="459"/>
                        <a:pt x="1" y="1211"/>
                        <a:pt x="320" y="1794"/>
                      </a:cubicBezTo>
                      <a:cubicBezTo>
                        <a:pt x="539" y="2205"/>
                        <a:pt x="959" y="2432"/>
                        <a:pt x="1390" y="2432"/>
                      </a:cubicBezTo>
                      <a:cubicBezTo>
                        <a:pt x="1589" y="2432"/>
                        <a:pt x="1790" y="2383"/>
                        <a:pt x="1974" y="2282"/>
                      </a:cubicBezTo>
                      <a:cubicBezTo>
                        <a:pt x="2576" y="1982"/>
                        <a:pt x="2782" y="1230"/>
                        <a:pt x="2463" y="647"/>
                      </a:cubicBezTo>
                      <a:cubicBezTo>
                        <a:pt x="2257" y="236"/>
                        <a:pt x="1841" y="1"/>
                        <a:pt x="141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5" name="Google Shape;1635;p59"/>
                <p:cNvSpPr/>
                <p:nvPr/>
              </p:nvSpPr>
              <p:spPr>
                <a:xfrm>
                  <a:off x="-4808811" y="3215760"/>
                  <a:ext cx="537046" cy="973203"/>
                </a:xfrm>
                <a:custGeom>
                  <a:rect b="b" l="l" r="r" t="t"/>
                  <a:pathLst>
                    <a:path extrusionOk="0" h="8518" w="4700">
                      <a:moveTo>
                        <a:pt x="1319" y="0"/>
                      </a:moveTo>
                      <a:cubicBezTo>
                        <a:pt x="1200" y="0"/>
                        <a:pt x="1079" y="19"/>
                        <a:pt x="959" y="59"/>
                      </a:cubicBezTo>
                      <a:cubicBezTo>
                        <a:pt x="339" y="266"/>
                        <a:pt x="0" y="943"/>
                        <a:pt x="245" y="1544"/>
                      </a:cubicBezTo>
                      <a:lnTo>
                        <a:pt x="2274" y="7728"/>
                      </a:lnTo>
                      <a:cubicBezTo>
                        <a:pt x="2425" y="8198"/>
                        <a:pt x="2876" y="8517"/>
                        <a:pt x="3365" y="8517"/>
                      </a:cubicBezTo>
                      <a:cubicBezTo>
                        <a:pt x="4154" y="8517"/>
                        <a:pt x="4699" y="7747"/>
                        <a:pt x="4455" y="6995"/>
                      </a:cubicBezTo>
                      <a:lnTo>
                        <a:pt x="2425" y="830"/>
                      </a:lnTo>
                      <a:cubicBezTo>
                        <a:pt x="2273" y="330"/>
                        <a:pt x="1816" y="0"/>
                        <a:pt x="131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6" name="Google Shape;1636;p59"/>
                <p:cNvSpPr/>
                <p:nvPr/>
              </p:nvSpPr>
              <p:spPr>
                <a:xfrm>
                  <a:off x="-5195825" y="2039353"/>
                  <a:ext cx="692103" cy="1425985"/>
                </a:xfrm>
                <a:custGeom>
                  <a:rect b="b" l="l" r="r" t="t"/>
                  <a:pathLst>
                    <a:path extrusionOk="0" h="12481" w="6057">
                      <a:moveTo>
                        <a:pt x="1395" y="1"/>
                      </a:moveTo>
                      <a:cubicBezTo>
                        <a:pt x="701" y="1"/>
                        <a:pt x="0" y="603"/>
                        <a:pt x="267" y="1485"/>
                      </a:cubicBezTo>
                      <a:lnTo>
                        <a:pt x="3632" y="11691"/>
                      </a:lnTo>
                      <a:cubicBezTo>
                        <a:pt x="3782" y="12161"/>
                        <a:pt x="4214" y="12481"/>
                        <a:pt x="4722" y="12481"/>
                      </a:cubicBezTo>
                      <a:cubicBezTo>
                        <a:pt x="5492" y="12481"/>
                        <a:pt x="6056" y="11710"/>
                        <a:pt x="5812" y="10958"/>
                      </a:cubicBezTo>
                      <a:lnTo>
                        <a:pt x="2447" y="771"/>
                      </a:lnTo>
                      <a:cubicBezTo>
                        <a:pt x="2253" y="232"/>
                        <a:pt x="1826" y="1"/>
                        <a:pt x="139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7" name="Google Shape;1637;p59"/>
                <p:cNvSpPr/>
                <p:nvPr/>
              </p:nvSpPr>
              <p:spPr>
                <a:xfrm>
                  <a:off x="-5299929" y="2829013"/>
                  <a:ext cx="315714" cy="1873741"/>
                </a:xfrm>
                <a:custGeom>
                  <a:rect b="b" l="l" r="r" t="t"/>
                  <a:pathLst>
                    <a:path extrusionOk="0" h="16400" w="2763">
                      <a:moveTo>
                        <a:pt x="1384" y="1"/>
                      </a:moveTo>
                      <a:cubicBezTo>
                        <a:pt x="714" y="1"/>
                        <a:pt x="47" y="443"/>
                        <a:pt x="19" y="1326"/>
                      </a:cubicBezTo>
                      <a:lnTo>
                        <a:pt x="19" y="15028"/>
                      </a:lnTo>
                      <a:cubicBezTo>
                        <a:pt x="0" y="15780"/>
                        <a:pt x="620" y="16400"/>
                        <a:pt x="1391" y="16400"/>
                      </a:cubicBezTo>
                      <a:cubicBezTo>
                        <a:pt x="2143" y="16400"/>
                        <a:pt x="2763" y="15780"/>
                        <a:pt x="2763" y="15028"/>
                      </a:cubicBezTo>
                      <a:lnTo>
                        <a:pt x="2763" y="1326"/>
                      </a:lnTo>
                      <a:cubicBezTo>
                        <a:pt x="2725" y="443"/>
                        <a:pt x="2053" y="1"/>
                        <a:pt x="138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8" name="Google Shape;1638;p59"/>
                <p:cNvSpPr/>
                <p:nvPr/>
              </p:nvSpPr>
              <p:spPr>
                <a:xfrm>
                  <a:off x="-5379456" y="2980515"/>
                  <a:ext cx="474781" cy="2627043"/>
                </a:xfrm>
                <a:custGeom>
                  <a:rect b="b" l="l" r="r" t="t"/>
                  <a:pathLst>
                    <a:path extrusionOk="0" h="7444" w="4155">
                      <a:moveTo>
                        <a:pt x="1" y="0"/>
                      </a:moveTo>
                      <a:lnTo>
                        <a:pt x="1" y="7443"/>
                      </a:lnTo>
                      <a:lnTo>
                        <a:pt x="4154" y="7443"/>
                      </a:lnTo>
                      <a:lnTo>
                        <a:pt x="415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9" name="Google Shape;1639;p59"/>
                <p:cNvSpPr/>
                <p:nvPr/>
              </p:nvSpPr>
              <p:spPr>
                <a:xfrm>
                  <a:off x="-5299929" y="5830113"/>
                  <a:ext cx="541273" cy="309396"/>
                </a:xfrm>
                <a:custGeom>
                  <a:rect b="b" l="l" r="r" t="t"/>
                  <a:pathLst>
                    <a:path extrusionOk="0" h="2708" w="4737">
                      <a:moveTo>
                        <a:pt x="0" y="1"/>
                      </a:moveTo>
                      <a:lnTo>
                        <a:pt x="0" y="2707"/>
                      </a:lnTo>
                      <a:lnTo>
                        <a:pt x="4736" y="2707"/>
                      </a:lnTo>
                      <a:lnTo>
                        <a:pt x="2782" y="1110"/>
                      </a:lnTo>
                      <a:lnTo>
                        <a:pt x="278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0" name="Google Shape;1640;p59"/>
                <p:cNvSpPr/>
                <p:nvPr/>
              </p:nvSpPr>
              <p:spPr>
                <a:xfrm>
                  <a:off x="-5920613" y="2823757"/>
                  <a:ext cx="313657" cy="1878997"/>
                </a:xfrm>
                <a:custGeom>
                  <a:rect b="b" l="l" r="r" t="t"/>
                  <a:pathLst>
                    <a:path extrusionOk="0" h="16446" w="2745">
                      <a:moveTo>
                        <a:pt x="1372" y="0"/>
                      </a:moveTo>
                      <a:cubicBezTo>
                        <a:pt x="620" y="0"/>
                        <a:pt x="0" y="620"/>
                        <a:pt x="0" y="1372"/>
                      </a:cubicBezTo>
                      <a:lnTo>
                        <a:pt x="0" y="15074"/>
                      </a:lnTo>
                      <a:cubicBezTo>
                        <a:pt x="0" y="15826"/>
                        <a:pt x="620" y="16446"/>
                        <a:pt x="1372" y="16446"/>
                      </a:cubicBezTo>
                      <a:cubicBezTo>
                        <a:pt x="2124" y="16446"/>
                        <a:pt x="2744" y="15826"/>
                        <a:pt x="2744" y="15074"/>
                      </a:cubicBezTo>
                      <a:lnTo>
                        <a:pt x="2744" y="1372"/>
                      </a:lnTo>
                      <a:cubicBezTo>
                        <a:pt x="2744" y="620"/>
                        <a:pt x="2124" y="0"/>
                        <a:pt x="13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1" name="Google Shape;1641;p59"/>
                <p:cNvSpPr/>
                <p:nvPr/>
              </p:nvSpPr>
              <p:spPr>
                <a:xfrm>
                  <a:off x="-5947925" y="2976727"/>
                  <a:ext cx="472610" cy="2627043"/>
                </a:xfrm>
                <a:custGeom>
                  <a:rect b="b" l="l" r="r" t="t"/>
                  <a:pathLst>
                    <a:path extrusionOk="0" h="7444" w="4136">
                      <a:moveTo>
                        <a:pt x="1" y="0"/>
                      </a:moveTo>
                      <a:lnTo>
                        <a:pt x="1" y="7443"/>
                      </a:lnTo>
                      <a:lnTo>
                        <a:pt x="4136" y="7443"/>
                      </a:lnTo>
                      <a:lnTo>
                        <a:pt x="4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2" name="Google Shape;1642;p59"/>
                <p:cNvSpPr/>
                <p:nvPr/>
              </p:nvSpPr>
              <p:spPr>
                <a:xfrm>
                  <a:off x="-6146171" y="5830113"/>
                  <a:ext cx="541388" cy="309396"/>
                </a:xfrm>
                <a:custGeom>
                  <a:rect b="b" l="l" r="r" t="t"/>
                  <a:pathLst>
                    <a:path extrusionOk="0" h="2708" w="4738">
                      <a:moveTo>
                        <a:pt x="1955" y="1"/>
                      </a:moveTo>
                      <a:lnTo>
                        <a:pt x="1955" y="1110"/>
                      </a:lnTo>
                      <a:lnTo>
                        <a:pt x="1" y="2707"/>
                      </a:lnTo>
                      <a:lnTo>
                        <a:pt x="4737" y="2707"/>
                      </a:lnTo>
                      <a:lnTo>
                        <a:pt x="47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3" name="Google Shape;1643;p59"/>
                <p:cNvSpPr/>
                <p:nvPr/>
              </p:nvSpPr>
              <p:spPr>
                <a:xfrm>
                  <a:off x="-5946075" y="2035638"/>
                  <a:ext cx="963666" cy="1451692"/>
                </a:xfrm>
                <a:custGeom>
                  <a:rect b="b" l="l" r="r" t="t"/>
                  <a:pathLst>
                    <a:path extrusionOk="0" h="12706" w="13064">
                      <a:moveTo>
                        <a:pt x="1655" y="0"/>
                      </a:moveTo>
                      <a:lnTo>
                        <a:pt x="1655" y="19"/>
                      </a:lnTo>
                      <a:cubicBezTo>
                        <a:pt x="734" y="19"/>
                        <a:pt x="1" y="752"/>
                        <a:pt x="1" y="1654"/>
                      </a:cubicBezTo>
                      <a:lnTo>
                        <a:pt x="1" y="6184"/>
                      </a:lnTo>
                      <a:cubicBezTo>
                        <a:pt x="1" y="9774"/>
                        <a:pt x="2933" y="12706"/>
                        <a:pt x="6523" y="12706"/>
                      </a:cubicBezTo>
                      <a:cubicBezTo>
                        <a:pt x="10132" y="12706"/>
                        <a:pt x="13064" y="9774"/>
                        <a:pt x="13064" y="6184"/>
                      </a:cubicBezTo>
                      <a:lnTo>
                        <a:pt x="13064" y="1485"/>
                      </a:lnTo>
                      <a:cubicBezTo>
                        <a:pt x="13064" y="658"/>
                        <a:pt x="12406" y="0"/>
                        <a:pt x="115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4" name="Google Shape;1644;p59"/>
                <p:cNvSpPr/>
                <p:nvPr/>
              </p:nvSpPr>
              <p:spPr>
                <a:xfrm>
                  <a:off x="-5589932" y="1462197"/>
                  <a:ext cx="270694" cy="723790"/>
                </a:xfrm>
                <a:custGeom>
                  <a:rect b="b" l="l" r="r" t="t"/>
                  <a:pathLst>
                    <a:path extrusionOk="0" h="6335" w="2369">
                      <a:moveTo>
                        <a:pt x="1185" y="1"/>
                      </a:moveTo>
                      <a:cubicBezTo>
                        <a:pt x="593" y="1"/>
                        <a:pt x="1" y="395"/>
                        <a:pt x="1" y="1185"/>
                      </a:cubicBezTo>
                      <a:lnTo>
                        <a:pt x="1" y="5151"/>
                      </a:lnTo>
                      <a:cubicBezTo>
                        <a:pt x="1" y="5809"/>
                        <a:pt x="527" y="6335"/>
                        <a:pt x="1166" y="6335"/>
                      </a:cubicBezTo>
                      <a:cubicBezTo>
                        <a:pt x="1824" y="6335"/>
                        <a:pt x="2369" y="5809"/>
                        <a:pt x="2369" y="5151"/>
                      </a:cubicBezTo>
                      <a:lnTo>
                        <a:pt x="2369" y="1185"/>
                      </a:lnTo>
                      <a:cubicBezTo>
                        <a:pt x="2369" y="395"/>
                        <a:pt x="1777" y="1"/>
                        <a:pt x="11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5" name="Google Shape;1645;p59"/>
                <p:cNvSpPr/>
                <p:nvPr/>
              </p:nvSpPr>
              <p:spPr>
                <a:xfrm>
                  <a:off x="-6717379" y="-597225"/>
                  <a:ext cx="2497833" cy="1843921"/>
                </a:xfrm>
                <a:custGeom>
                  <a:rect b="b" l="l" r="r" t="t"/>
                  <a:pathLst>
                    <a:path extrusionOk="0" h="16139" w="21860">
                      <a:moveTo>
                        <a:pt x="7784" y="1"/>
                      </a:moveTo>
                      <a:cubicBezTo>
                        <a:pt x="3477" y="1"/>
                        <a:pt x="0" y="3508"/>
                        <a:pt x="19" y="7801"/>
                      </a:cubicBezTo>
                      <a:lnTo>
                        <a:pt x="19" y="13214"/>
                      </a:lnTo>
                      <a:cubicBezTo>
                        <a:pt x="19" y="15604"/>
                        <a:pt x="1082" y="16139"/>
                        <a:pt x="2763" y="16139"/>
                      </a:cubicBezTo>
                      <a:cubicBezTo>
                        <a:pt x="4122" y="16139"/>
                        <a:pt x="5886" y="15789"/>
                        <a:pt x="7819" y="15789"/>
                      </a:cubicBezTo>
                      <a:lnTo>
                        <a:pt x="14059" y="15789"/>
                      </a:lnTo>
                      <a:cubicBezTo>
                        <a:pt x="15979" y="15789"/>
                        <a:pt x="17738" y="16137"/>
                        <a:pt x="19098" y="16137"/>
                      </a:cubicBezTo>
                      <a:cubicBezTo>
                        <a:pt x="20786" y="16137"/>
                        <a:pt x="21859" y="15600"/>
                        <a:pt x="21859" y="13195"/>
                      </a:cubicBezTo>
                      <a:lnTo>
                        <a:pt x="21859" y="7801"/>
                      </a:lnTo>
                      <a:cubicBezTo>
                        <a:pt x="21859" y="3478"/>
                        <a:pt x="18363" y="1"/>
                        <a:pt x="14059" y="1"/>
                      </a:cubicBezTo>
                      <a:lnTo>
                        <a:pt x="7819" y="1"/>
                      </a:lnTo>
                      <a:cubicBezTo>
                        <a:pt x="7807" y="1"/>
                        <a:pt x="7796" y="1"/>
                        <a:pt x="778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6" name="Google Shape;1646;p59"/>
                <p:cNvSpPr/>
                <p:nvPr/>
              </p:nvSpPr>
              <p:spPr>
                <a:xfrm>
                  <a:off x="-6573520" y="-139753"/>
                  <a:ext cx="2222911" cy="2085222"/>
                </a:xfrm>
                <a:custGeom>
                  <a:rect b="b" l="l" r="r" t="t"/>
                  <a:pathLst>
                    <a:path extrusionOk="0" h="18251" w="19454">
                      <a:moveTo>
                        <a:pt x="5432" y="0"/>
                      </a:moveTo>
                      <a:cubicBezTo>
                        <a:pt x="2425" y="0"/>
                        <a:pt x="0" y="2425"/>
                        <a:pt x="0" y="5432"/>
                      </a:cubicBezTo>
                      <a:lnTo>
                        <a:pt x="0" y="12800"/>
                      </a:lnTo>
                      <a:cubicBezTo>
                        <a:pt x="0" y="15826"/>
                        <a:pt x="2425" y="18251"/>
                        <a:pt x="5432" y="18251"/>
                      </a:cubicBezTo>
                      <a:lnTo>
                        <a:pt x="14022" y="18251"/>
                      </a:lnTo>
                      <a:cubicBezTo>
                        <a:pt x="17029" y="18251"/>
                        <a:pt x="19454" y="15826"/>
                        <a:pt x="19454" y="12800"/>
                      </a:cubicBezTo>
                      <a:lnTo>
                        <a:pt x="19454" y="5432"/>
                      </a:lnTo>
                      <a:cubicBezTo>
                        <a:pt x="19454" y="2425"/>
                        <a:pt x="17029" y="0"/>
                        <a:pt x="1402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7" name="Google Shape;1647;p59"/>
                <p:cNvSpPr/>
                <p:nvPr/>
              </p:nvSpPr>
              <p:spPr>
                <a:xfrm>
                  <a:off x="-6826958" y="802382"/>
                  <a:ext cx="517735" cy="472091"/>
                </a:xfrm>
                <a:custGeom>
                  <a:rect b="b" l="l" r="r" t="t"/>
                  <a:pathLst>
                    <a:path extrusionOk="0" h="4132" w="4531">
                      <a:moveTo>
                        <a:pt x="2265" y="1"/>
                      </a:moveTo>
                      <a:cubicBezTo>
                        <a:pt x="1739" y="1"/>
                        <a:pt x="1213" y="203"/>
                        <a:pt x="809" y="607"/>
                      </a:cubicBezTo>
                      <a:cubicBezTo>
                        <a:pt x="1" y="1415"/>
                        <a:pt x="1" y="2731"/>
                        <a:pt x="809" y="3539"/>
                      </a:cubicBezTo>
                      <a:cubicBezTo>
                        <a:pt x="1213" y="3934"/>
                        <a:pt x="1739" y="4131"/>
                        <a:pt x="2265" y="4131"/>
                      </a:cubicBezTo>
                      <a:cubicBezTo>
                        <a:pt x="2792" y="4131"/>
                        <a:pt x="3318" y="3934"/>
                        <a:pt x="3722" y="3539"/>
                      </a:cubicBezTo>
                      <a:cubicBezTo>
                        <a:pt x="4530" y="2731"/>
                        <a:pt x="4530" y="1415"/>
                        <a:pt x="3722" y="607"/>
                      </a:cubicBezTo>
                      <a:cubicBezTo>
                        <a:pt x="3318" y="203"/>
                        <a:pt x="2792" y="1"/>
                        <a:pt x="22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8" name="Google Shape;1648;p59"/>
                <p:cNvSpPr/>
                <p:nvPr/>
              </p:nvSpPr>
              <p:spPr>
                <a:xfrm>
                  <a:off x="-4374388" y="912523"/>
                  <a:ext cx="152658" cy="255583"/>
                </a:xfrm>
                <a:custGeom>
                  <a:rect b="b" l="l" r="r" t="t"/>
                  <a:pathLst>
                    <a:path extrusionOk="0" h="2237" w="1336">
                      <a:moveTo>
                        <a:pt x="226" y="0"/>
                      </a:moveTo>
                      <a:cubicBezTo>
                        <a:pt x="1" y="38"/>
                        <a:pt x="1" y="338"/>
                        <a:pt x="226" y="376"/>
                      </a:cubicBezTo>
                      <a:cubicBezTo>
                        <a:pt x="1223" y="376"/>
                        <a:pt x="1223" y="1861"/>
                        <a:pt x="226" y="1861"/>
                      </a:cubicBezTo>
                      <a:cubicBezTo>
                        <a:pt x="114" y="1861"/>
                        <a:pt x="38" y="1955"/>
                        <a:pt x="38" y="2049"/>
                      </a:cubicBezTo>
                      <a:cubicBezTo>
                        <a:pt x="38" y="2143"/>
                        <a:pt x="114" y="2237"/>
                        <a:pt x="208" y="2237"/>
                      </a:cubicBezTo>
                      <a:lnTo>
                        <a:pt x="226" y="2237"/>
                      </a:lnTo>
                      <a:cubicBezTo>
                        <a:pt x="828" y="2237"/>
                        <a:pt x="1335" y="1729"/>
                        <a:pt x="1335" y="1128"/>
                      </a:cubicBezTo>
                      <a:cubicBezTo>
                        <a:pt x="1335" y="508"/>
                        <a:pt x="828" y="0"/>
                        <a:pt x="22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9" name="Google Shape;1649;p59"/>
                <p:cNvSpPr/>
                <p:nvPr/>
              </p:nvSpPr>
              <p:spPr>
                <a:xfrm>
                  <a:off x="-4370046" y="1017750"/>
                  <a:ext cx="120321" cy="150356"/>
                </a:xfrm>
                <a:custGeom>
                  <a:rect b="b" l="l" r="r" t="t"/>
                  <a:pathLst>
                    <a:path extrusionOk="0" h="1316" w="1053">
                      <a:moveTo>
                        <a:pt x="188" y="0"/>
                      </a:moveTo>
                      <a:cubicBezTo>
                        <a:pt x="76" y="0"/>
                        <a:pt x="0" y="94"/>
                        <a:pt x="0" y="188"/>
                      </a:cubicBezTo>
                      <a:cubicBezTo>
                        <a:pt x="0" y="301"/>
                        <a:pt x="76" y="376"/>
                        <a:pt x="188" y="376"/>
                      </a:cubicBezTo>
                      <a:cubicBezTo>
                        <a:pt x="564" y="376"/>
                        <a:pt x="564" y="940"/>
                        <a:pt x="188" y="940"/>
                      </a:cubicBezTo>
                      <a:cubicBezTo>
                        <a:pt x="76" y="940"/>
                        <a:pt x="0" y="1034"/>
                        <a:pt x="0" y="1128"/>
                      </a:cubicBezTo>
                      <a:cubicBezTo>
                        <a:pt x="0" y="1222"/>
                        <a:pt x="76" y="1316"/>
                        <a:pt x="170" y="1316"/>
                      </a:cubicBezTo>
                      <a:lnTo>
                        <a:pt x="188" y="1297"/>
                      </a:lnTo>
                      <a:cubicBezTo>
                        <a:pt x="1053" y="1297"/>
                        <a:pt x="1053" y="0"/>
                        <a:pt x="18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0" name="Google Shape;1650;p59"/>
                <p:cNvSpPr/>
                <p:nvPr/>
              </p:nvSpPr>
              <p:spPr>
                <a:xfrm>
                  <a:off x="-6734632" y="912408"/>
                  <a:ext cx="199164" cy="255697"/>
                </a:xfrm>
                <a:custGeom>
                  <a:rect b="b" l="l" r="r" t="t"/>
                  <a:pathLst>
                    <a:path extrusionOk="0" h="2238" w="1743">
                      <a:moveTo>
                        <a:pt x="1503" y="0"/>
                      </a:moveTo>
                      <a:cubicBezTo>
                        <a:pt x="1497" y="0"/>
                        <a:pt x="1491" y="1"/>
                        <a:pt x="1486" y="1"/>
                      </a:cubicBezTo>
                      <a:cubicBezTo>
                        <a:pt x="1" y="1"/>
                        <a:pt x="1" y="2238"/>
                        <a:pt x="1486" y="2238"/>
                      </a:cubicBezTo>
                      <a:cubicBezTo>
                        <a:pt x="1580" y="2238"/>
                        <a:pt x="1674" y="2144"/>
                        <a:pt x="1674" y="2050"/>
                      </a:cubicBezTo>
                      <a:cubicBezTo>
                        <a:pt x="1674" y="1956"/>
                        <a:pt x="1580" y="1862"/>
                        <a:pt x="1486" y="1862"/>
                      </a:cubicBezTo>
                      <a:cubicBezTo>
                        <a:pt x="471" y="1862"/>
                        <a:pt x="471" y="377"/>
                        <a:pt x="1486" y="377"/>
                      </a:cubicBezTo>
                      <a:cubicBezTo>
                        <a:pt x="1491" y="377"/>
                        <a:pt x="1497" y="378"/>
                        <a:pt x="1503" y="378"/>
                      </a:cubicBezTo>
                      <a:cubicBezTo>
                        <a:pt x="1743" y="378"/>
                        <a:pt x="1743" y="0"/>
                        <a:pt x="150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1" name="Google Shape;1651;p59"/>
                <p:cNvSpPr/>
                <p:nvPr/>
              </p:nvSpPr>
              <p:spPr>
                <a:xfrm>
                  <a:off x="-6663789" y="1019807"/>
                  <a:ext cx="120435" cy="148300"/>
                </a:xfrm>
                <a:custGeom>
                  <a:rect b="b" l="l" r="r" t="t"/>
                  <a:pathLst>
                    <a:path extrusionOk="0" h="1298" w="1054">
                      <a:moveTo>
                        <a:pt x="866" y="1"/>
                      </a:moveTo>
                      <a:cubicBezTo>
                        <a:pt x="1" y="1"/>
                        <a:pt x="1" y="1298"/>
                        <a:pt x="866" y="1298"/>
                      </a:cubicBezTo>
                      <a:cubicBezTo>
                        <a:pt x="960" y="1298"/>
                        <a:pt x="1054" y="1204"/>
                        <a:pt x="1054" y="1110"/>
                      </a:cubicBezTo>
                      <a:cubicBezTo>
                        <a:pt x="1054" y="997"/>
                        <a:pt x="960" y="922"/>
                        <a:pt x="866" y="922"/>
                      </a:cubicBezTo>
                      <a:cubicBezTo>
                        <a:pt x="490" y="922"/>
                        <a:pt x="490" y="358"/>
                        <a:pt x="866" y="358"/>
                      </a:cubicBezTo>
                      <a:cubicBezTo>
                        <a:pt x="960" y="358"/>
                        <a:pt x="1054" y="264"/>
                        <a:pt x="1054" y="170"/>
                      </a:cubicBezTo>
                      <a:cubicBezTo>
                        <a:pt x="1035" y="76"/>
                        <a:pt x="960" y="1"/>
                        <a:pt x="86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2" name="Google Shape;1652;p59"/>
                <p:cNvSpPr/>
                <p:nvPr/>
              </p:nvSpPr>
              <p:spPr>
                <a:xfrm>
                  <a:off x="-5947925" y="2035638"/>
                  <a:ext cx="963699" cy="1433413"/>
                </a:xfrm>
                <a:custGeom>
                  <a:rect b="b" l="l" r="r" t="t"/>
                  <a:pathLst>
                    <a:path extrusionOk="0" h="12707" w="13045">
                      <a:moveTo>
                        <a:pt x="2557" y="1"/>
                      </a:moveTo>
                      <a:lnTo>
                        <a:pt x="2557" y="809"/>
                      </a:lnTo>
                      <a:cubicBezTo>
                        <a:pt x="2557" y="2218"/>
                        <a:pt x="1410" y="3365"/>
                        <a:pt x="1" y="3365"/>
                      </a:cubicBezTo>
                      <a:lnTo>
                        <a:pt x="1" y="6184"/>
                      </a:lnTo>
                      <a:cubicBezTo>
                        <a:pt x="1" y="9793"/>
                        <a:pt x="2914" y="12706"/>
                        <a:pt x="6523" y="12706"/>
                      </a:cubicBezTo>
                      <a:cubicBezTo>
                        <a:pt x="10131" y="12706"/>
                        <a:pt x="13045" y="9793"/>
                        <a:pt x="13045" y="6184"/>
                      </a:cubicBezTo>
                      <a:lnTo>
                        <a:pt x="13045" y="3365"/>
                      </a:lnTo>
                      <a:cubicBezTo>
                        <a:pt x="11748" y="3365"/>
                        <a:pt x="10676" y="2294"/>
                        <a:pt x="10676" y="997"/>
                      </a:cubicBezTo>
                      <a:lnTo>
                        <a:pt x="10676" y="1"/>
                      </a:lnTo>
                      <a:lnTo>
                        <a:pt x="8985" y="1"/>
                      </a:lnTo>
                      <a:lnTo>
                        <a:pt x="8985" y="921"/>
                      </a:lnTo>
                      <a:cubicBezTo>
                        <a:pt x="8985" y="2275"/>
                        <a:pt x="7895" y="3365"/>
                        <a:pt x="6541" y="3365"/>
                      </a:cubicBezTo>
                      <a:cubicBezTo>
                        <a:pt x="5188" y="3365"/>
                        <a:pt x="4098" y="2275"/>
                        <a:pt x="4098" y="921"/>
                      </a:cubicBezTo>
                      <a:lnTo>
                        <a:pt x="409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3" name="Google Shape;1653;p59"/>
                <p:cNvSpPr/>
                <p:nvPr/>
              </p:nvSpPr>
              <p:spPr>
                <a:xfrm>
                  <a:off x="-5947925" y="2927263"/>
                  <a:ext cx="963685" cy="612600"/>
                </a:xfrm>
                <a:custGeom>
                  <a:rect b="b" l="l" r="r" t="t"/>
                  <a:pathLst>
                    <a:path extrusionOk="0" h="5000" w="12688">
                      <a:moveTo>
                        <a:pt x="1" y="0"/>
                      </a:moveTo>
                      <a:cubicBezTo>
                        <a:pt x="696" y="2932"/>
                        <a:pt x="3328" y="5000"/>
                        <a:pt x="6335" y="5000"/>
                      </a:cubicBezTo>
                      <a:cubicBezTo>
                        <a:pt x="9361" y="5000"/>
                        <a:pt x="11974" y="2932"/>
                        <a:pt x="1268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4" name="Google Shape;1654;p59"/>
                <p:cNvSpPr/>
                <p:nvPr/>
              </p:nvSpPr>
              <p:spPr>
                <a:xfrm>
                  <a:off x="-6001978" y="572944"/>
                  <a:ext cx="250593" cy="112939"/>
                </a:xfrm>
                <a:custGeom>
                  <a:rect b="b" l="l" r="r" t="t"/>
                  <a:pathLst>
                    <a:path extrusionOk="0" h="1894" w="4203">
                      <a:moveTo>
                        <a:pt x="2129" y="1"/>
                      </a:moveTo>
                      <a:cubicBezTo>
                        <a:pt x="1422" y="1"/>
                        <a:pt x="714" y="335"/>
                        <a:pt x="280" y="1010"/>
                      </a:cubicBezTo>
                      <a:cubicBezTo>
                        <a:pt x="0" y="1392"/>
                        <a:pt x="368" y="1774"/>
                        <a:pt x="748" y="1774"/>
                      </a:cubicBezTo>
                      <a:cubicBezTo>
                        <a:pt x="905" y="1774"/>
                        <a:pt x="1065" y="1709"/>
                        <a:pt x="1181" y="1550"/>
                      </a:cubicBezTo>
                      <a:cubicBezTo>
                        <a:pt x="1398" y="1216"/>
                        <a:pt x="1747" y="1052"/>
                        <a:pt x="2099" y="1052"/>
                      </a:cubicBezTo>
                      <a:cubicBezTo>
                        <a:pt x="2504" y="1052"/>
                        <a:pt x="2913" y="1270"/>
                        <a:pt x="3125" y="1695"/>
                      </a:cubicBezTo>
                      <a:cubicBezTo>
                        <a:pt x="3243" y="1834"/>
                        <a:pt x="3392" y="1893"/>
                        <a:pt x="3537" y="1893"/>
                      </a:cubicBezTo>
                      <a:cubicBezTo>
                        <a:pt x="3881" y="1893"/>
                        <a:pt x="4202" y="1559"/>
                        <a:pt x="4025" y="1154"/>
                      </a:cubicBezTo>
                      <a:lnTo>
                        <a:pt x="4061" y="1154"/>
                      </a:lnTo>
                      <a:cubicBezTo>
                        <a:pt x="3650" y="389"/>
                        <a:pt x="2890" y="1"/>
                        <a:pt x="212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5" name="Google Shape;1655;p59"/>
                <p:cNvSpPr/>
                <p:nvPr/>
              </p:nvSpPr>
              <p:spPr>
                <a:xfrm>
                  <a:off x="-5190218" y="577536"/>
                  <a:ext cx="256615" cy="116875"/>
                </a:xfrm>
                <a:custGeom>
                  <a:rect b="b" l="l" r="r" t="t"/>
                  <a:pathLst>
                    <a:path extrusionOk="0" h="1960" w="4304">
                      <a:moveTo>
                        <a:pt x="2143" y="1"/>
                      </a:moveTo>
                      <a:cubicBezTo>
                        <a:pt x="1427" y="1"/>
                        <a:pt x="712" y="343"/>
                        <a:pt x="276" y="1041"/>
                      </a:cubicBezTo>
                      <a:cubicBezTo>
                        <a:pt x="0" y="1417"/>
                        <a:pt x="370" y="1793"/>
                        <a:pt x="741" y="1793"/>
                      </a:cubicBezTo>
                      <a:cubicBezTo>
                        <a:pt x="904" y="1793"/>
                        <a:pt x="1066" y="1721"/>
                        <a:pt x="1176" y="1545"/>
                      </a:cubicBezTo>
                      <a:cubicBezTo>
                        <a:pt x="1407" y="1216"/>
                        <a:pt x="1758" y="1060"/>
                        <a:pt x="2109" y="1060"/>
                      </a:cubicBezTo>
                      <a:cubicBezTo>
                        <a:pt x="2525" y="1060"/>
                        <a:pt x="2942" y="1279"/>
                        <a:pt x="3156" y="1690"/>
                      </a:cubicBezTo>
                      <a:cubicBezTo>
                        <a:pt x="3258" y="1881"/>
                        <a:pt x="3419" y="1960"/>
                        <a:pt x="3582" y="1960"/>
                      </a:cubicBezTo>
                      <a:cubicBezTo>
                        <a:pt x="3940" y="1960"/>
                        <a:pt x="4304" y="1581"/>
                        <a:pt x="4057" y="1185"/>
                      </a:cubicBezTo>
                      <a:lnTo>
                        <a:pt x="4093" y="1149"/>
                      </a:lnTo>
                      <a:cubicBezTo>
                        <a:pt x="3666" y="389"/>
                        <a:pt x="2904" y="1"/>
                        <a:pt x="214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6" name="Google Shape;1656;p59"/>
                <p:cNvSpPr/>
                <p:nvPr/>
              </p:nvSpPr>
              <p:spPr>
                <a:xfrm>
                  <a:off x="-5562918" y="843307"/>
                  <a:ext cx="176661" cy="318245"/>
                </a:xfrm>
                <a:custGeom>
                  <a:rect b="b" l="l" r="r" t="t"/>
                  <a:pathLst>
                    <a:path extrusionOk="0" h="5337" w="2963">
                      <a:moveTo>
                        <a:pt x="2014" y="0"/>
                      </a:moveTo>
                      <a:cubicBezTo>
                        <a:pt x="1852" y="0"/>
                        <a:pt x="1701" y="108"/>
                        <a:pt x="1738" y="329"/>
                      </a:cubicBezTo>
                      <a:lnTo>
                        <a:pt x="1918" y="2345"/>
                      </a:lnTo>
                      <a:cubicBezTo>
                        <a:pt x="1979" y="2860"/>
                        <a:pt x="2064" y="4772"/>
                        <a:pt x="1215" y="4772"/>
                      </a:cubicBezTo>
                      <a:cubicBezTo>
                        <a:pt x="1053" y="4772"/>
                        <a:pt x="858" y="4703"/>
                        <a:pt x="622" y="4542"/>
                      </a:cubicBezTo>
                      <a:cubicBezTo>
                        <a:pt x="559" y="4498"/>
                        <a:pt x="498" y="4479"/>
                        <a:pt x="441" y="4479"/>
                      </a:cubicBezTo>
                      <a:cubicBezTo>
                        <a:pt x="170" y="4479"/>
                        <a:pt x="0" y="4903"/>
                        <a:pt x="298" y="5082"/>
                      </a:cubicBezTo>
                      <a:cubicBezTo>
                        <a:pt x="542" y="5256"/>
                        <a:pt x="816" y="5337"/>
                        <a:pt x="1086" y="5337"/>
                      </a:cubicBezTo>
                      <a:cubicBezTo>
                        <a:pt x="1653" y="5337"/>
                        <a:pt x="2203" y="4983"/>
                        <a:pt x="2422" y="4398"/>
                      </a:cubicBezTo>
                      <a:cubicBezTo>
                        <a:pt x="2962" y="3246"/>
                        <a:pt x="2494" y="1517"/>
                        <a:pt x="2350" y="293"/>
                      </a:cubicBezTo>
                      <a:cubicBezTo>
                        <a:pt x="2333" y="99"/>
                        <a:pt x="2168" y="0"/>
                        <a:pt x="201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7" name="Google Shape;1657;p59"/>
                <p:cNvSpPr/>
                <p:nvPr/>
              </p:nvSpPr>
              <p:spPr>
                <a:xfrm>
                  <a:off x="-5289728" y="770916"/>
                  <a:ext cx="468096" cy="424506"/>
                </a:xfrm>
                <a:custGeom>
                  <a:rect b="b" l="l" r="r" t="t"/>
                  <a:pathLst>
                    <a:path extrusionOk="0" h="7119" w="7851">
                      <a:moveTo>
                        <a:pt x="3900" y="1"/>
                      </a:moveTo>
                      <a:cubicBezTo>
                        <a:pt x="2278" y="1"/>
                        <a:pt x="837" y="1104"/>
                        <a:pt x="469" y="2731"/>
                      </a:cubicBezTo>
                      <a:cubicBezTo>
                        <a:pt x="1" y="4640"/>
                        <a:pt x="1189" y="6584"/>
                        <a:pt x="3097" y="7016"/>
                      </a:cubicBezTo>
                      <a:cubicBezTo>
                        <a:pt x="3379" y="7085"/>
                        <a:pt x="3660" y="7118"/>
                        <a:pt x="3937" y="7118"/>
                      </a:cubicBezTo>
                      <a:cubicBezTo>
                        <a:pt x="5537" y="7118"/>
                        <a:pt x="6983" y="6015"/>
                        <a:pt x="7382" y="4388"/>
                      </a:cubicBezTo>
                      <a:cubicBezTo>
                        <a:pt x="7850" y="2479"/>
                        <a:pt x="6662" y="535"/>
                        <a:pt x="4753" y="103"/>
                      </a:cubicBezTo>
                      <a:cubicBezTo>
                        <a:pt x="4467" y="34"/>
                        <a:pt x="4181" y="1"/>
                        <a:pt x="390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8" name="Google Shape;1658;p59"/>
                <p:cNvSpPr/>
                <p:nvPr/>
              </p:nvSpPr>
              <p:spPr>
                <a:xfrm>
                  <a:off x="-5259678" y="770260"/>
                  <a:ext cx="405791" cy="302086"/>
                </a:xfrm>
                <a:custGeom>
                  <a:rect b="b" l="l" r="r" t="t"/>
                  <a:pathLst>
                    <a:path extrusionOk="0" h="5066" w="6806">
                      <a:moveTo>
                        <a:pt x="3421" y="1"/>
                      </a:moveTo>
                      <a:cubicBezTo>
                        <a:pt x="2925" y="1"/>
                        <a:pt x="2422" y="106"/>
                        <a:pt x="1945" y="330"/>
                      </a:cubicBezTo>
                      <a:cubicBezTo>
                        <a:pt x="1009" y="762"/>
                        <a:pt x="325" y="1554"/>
                        <a:pt x="1" y="2526"/>
                      </a:cubicBezTo>
                      <a:cubicBezTo>
                        <a:pt x="73" y="2670"/>
                        <a:pt x="109" y="2850"/>
                        <a:pt x="181" y="2994"/>
                      </a:cubicBezTo>
                      <a:cubicBezTo>
                        <a:pt x="821" y="4392"/>
                        <a:pt x="2107" y="5065"/>
                        <a:pt x="3390" y="5065"/>
                      </a:cubicBezTo>
                      <a:cubicBezTo>
                        <a:pt x="4850" y="5065"/>
                        <a:pt x="6308" y="4194"/>
                        <a:pt x="6806" y="2526"/>
                      </a:cubicBezTo>
                      <a:cubicBezTo>
                        <a:pt x="6770" y="2382"/>
                        <a:pt x="6698" y="2238"/>
                        <a:pt x="6662" y="2058"/>
                      </a:cubicBezTo>
                      <a:cubicBezTo>
                        <a:pt x="6057" y="770"/>
                        <a:pt x="4763" y="1"/>
                        <a:pt x="342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9" name="Google Shape;1659;p59"/>
                <p:cNvSpPr/>
                <p:nvPr/>
              </p:nvSpPr>
              <p:spPr>
                <a:xfrm>
                  <a:off x="-6120568" y="770916"/>
                  <a:ext cx="465950" cy="425818"/>
                </a:xfrm>
                <a:custGeom>
                  <a:rect b="b" l="l" r="r" t="t"/>
                  <a:pathLst>
                    <a:path extrusionOk="0" h="7141" w="7815">
                      <a:moveTo>
                        <a:pt x="3880" y="1"/>
                      </a:moveTo>
                      <a:cubicBezTo>
                        <a:pt x="2279" y="1"/>
                        <a:pt x="832" y="1109"/>
                        <a:pt x="433" y="2767"/>
                      </a:cubicBezTo>
                      <a:cubicBezTo>
                        <a:pt x="1" y="4676"/>
                        <a:pt x="1153" y="6584"/>
                        <a:pt x="3098" y="7052"/>
                      </a:cubicBezTo>
                      <a:cubicBezTo>
                        <a:pt x="3362" y="7112"/>
                        <a:pt x="3627" y="7141"/>
                        <a:pt x="3888" y="7141"/>
                      </a:cubicBezTo>
                      <a:cubicBezTo>
                        <a:pt x="5507" y="7141"/>
                        <a:pt x="6979" y="6031"/>
                        <a:pt x="7382" y="4388"/>
                      </a:cubicBezTo>
                      <a:cubicBezTo>
                        <a:pt x="7814" y="2479"/>
                        <a:pt x="6626" y="571"/>
                        <a:pt x="4718" y="103"/>
                      </a:cubicBezTo>
                      <a:cubicBezTo>
                        <a:pt x="4437" y="34"/>
                        <a:pt x="4156" y="1"/>
                        <a:pt x="388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0" name="Google Shape;1660;p59"/>
                <p:cNvSpPr/>
                <p:nvPr/>
              </p:nvSpPr>
              <p:spPr>
                <a:xfrm>
                  <a:off x="-6090458" y="771214"/>
                  <a:ext cx="405791" cy="300297"/>
                </a:xfrm>
                <a:custGeom>
                  <a:rect b="b" l="l" r="r" t="t"/>
                  <a:pathLst>
                    <a:path extrusionOk="0" h="5036" w="6806">
                      <a:moveTo>
                        <a:pt x="3385" y="1"/>
                      </a:moveTo>
                      <a:cubicBezTo>
                        <a:pt x="2892" y="1"/>
                        <a:pt x="2390" y="102"/>
                        <a:pt x="1908" y="314"/>
                      </a:cubicBezTo>
                      <a:cubicBezTo>
                        <a:pt x="1008" y="746"/>
                        <a:pt x="288" y="1538"/>
                        <a:pt x="0" y="2510"/>
                      </a:cubicBezTo>
                      <a:cubicBezTo>
                        <a:pt x="36" y="2654"/>
                        <a:pt x="108" y="2834"/>
                        <a:pt x="180" y="2978"/>
                      </a:cubicBezTo>
                      <a:cubicBezTo>
                        <a:pt x="822" y="4363"/>
                        <a:pt x="2113" y="5035"/>
                        <a:pt x="3400" y="5035"/>
                      </a:cubicBezTo>
                      <a:cubicBezTo>
                        <a:pt x="4857" y="5035"/>
                        <a:pt x="6308" y="4174"/>
                        <a:pt x="6805" y="2510"/>
                      </a:cubicBezTo>
                      <a:cubicBezTo>
                        <a:pt x="6769" y="2366"/>
                        <a:pt x="6697" y="2222"/>
                        <a:pt x="6625" y="2078"/>
                      </a:cubicBezTo>
                      <a:cubicBezTo>
                        <a:pt x="6019" y="759"/>
                        <a:pt x="4736" y="1"/>
                        <a:pt x="33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1" name="Google Shape;1661;p59"/>
                <p:cNvSpPr/>
                <p:nvPr/>
              </p:nvSpPr>
              <p:spPr>
                <a:xfrm>
                  <a:off x="-6647625" y="-389887"/>
                  <a:ext cx="2375830" cy="1020183"/>
                </a:xfrm>
                <a:custGeom>
                  <a:rect b="b" l="l" r="r" t="t"/>
                  <a:pathLst>
                    <a:path extrusionOk="0" h="8929" w="20826">
                      <a:moveTo>
                        <a:pt x="12386" y="1"/>
                      </a:moveTo>
                      <a:cubicBezTo>
                        <a:pt x="4906" y="1"/>
                        <a:pt x="3120" y="1298"/>
                        <a:pt x="3120" y="1298"/>
                      </a:cubicBezTo>
                      <a:cubicBezTo>
                        <a:pt x="3252" y="1580"/>
                        <a:pt x="3383" y="1862"/>
                        <a:pt x="3552" y="2125"/>
                      </a:cubicBezTo>
                      <a:cubicBezTo>
                        <a:pt x="0" y="4906"/>
                        <a:pt x="357" y="8459"/>
                        <a:pt x="357" y="8459"/>
                      </a:cubicBezTo>
                      <a:cubicBezTo>
                        <a:pt x="2669" y="8045"/>
                        <a:pt x="3891" y="5358"/>
                        <a:pt x="4455" y="3384"/>
                      </a:cubicBezTo>
                      <a:cubicBezTo>
                        <a:pt x="5827" y="5000"/>
                        <a:pt x="8383" y="6993"/>
                        <a:pt x="12706" y="6993"/>
                      </a:cubicBezTo>
                      <a:cubicBezTo>
                        <a:pt x="20017" y="6993"/>
                        <a:pt x="20825" y="8929"/>
                        <a:pt x="20825" y="8929"/>
                      </a:cubicBezTo>
                      <a:cubicBezTo>
                        <a:pt x="20825" y="8929"/>
                        <a:pt x="19848" y="1"/>
                        <a:pt x="123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2" name="Google Shape;1662;p59"/>
                <p:cNvSpPr/>
                <p:nvPr/>
              </p:nvSpPr>
              <p:spPr>
                <a:xfrm>
                  <a:off x="-5597601" y="1241124"/>
                  <a:ext cx="216336" cy="201959"/>
                </a:xfrm>
                <a:custGeom>
                  <a:rect b="b" l="l" r="r" t="t"/>
                  <a:pathLst>
                    <a:path extrusionOk="0" h="1768" w="1862">
                      <a:moveTo>
                        <a:pt x="1" y="1"/>
                      </a:moveTo>
                      <a:lnTo>
                        <a:pt x="1" y="828"/>
                      </a:lnTo>
                      <a:cubicBezTo>
                        <a:pt x="1" y="1354"/>
                        <a:pt x="414" y="1768"/>
                        <a:pt x="941" y="1768"/>
                      </a:cubicBezTo>
                      <a:cubicBezTo>
                        <a:pt x="1448" y="1749"/>
                        <a:pt x="1862" y="1335"/>
                        <a:pt x="1862" y="828"/>
                      </a:cubicBezTo>
                      <a:lnTo>
                        <a:pt x="186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3" name="Google Shape;1663;p59"/>
                <p:cNvSpPr/>
                <p:nvPr/>
              </p:nvSpPr>
              <p:spPr>
                <a:xfrm>
                  <a:off x="-5595393" y="1331024"/>
                  <a:ext cx="211921" cy="112060"/>
                </a:xfrm>
                <a:custGeom>
                  <a:rect b="b" l="l" r="r" t="t"/>
                  <a:pathLst>
                    <a:path extrusionOk="0" h="981" w="1824">
                      <a:moveTo>
                        <a:pt x="964" y="0"/>
                      </a:moveTo>
                      <a:cubicBezTo>
                        <a:pt x="637" y="0"/>
                        <a:pt x="308" y="71"/>
                        <a:pt x="1" y="210"/>
                      </a:cubicBezTo>
                      <a:cubicBezTo>
                        <a:pt x="76" y="661"/>
                        <a:pt x="471" y="981"/>
                        <a:pt x="922" y="981"/>
                      </a:cubicBezTo>
                      <a:cubicBezTo>
                        <a:pt x="1373" y="981"/>
                        <a:pt x="1767" y="642"/>
                        <a:pt x="1824" y="172"/>
                      </a:cubicBezTo>
                      <a:cubicBezTo>
                        <a:pt x="1549" y="57"/>
                        <a:pt x="1257" y="0"/>
                        <a:pt x="96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4" name="Google Shape;1664;p59"/>
                <p:cNvSpPr/>
                <p:nvPr/>
              </p:nvSpPr>
              <p:spPr>
                <a:xfrm>
                  <a:off x="-4610572" y="803068"/>
                  <a:ext cx="519791" cy="472434"/>
                </a:xfrm>
                <a:custGeom>
                  <a:rect b="b" l="l" r="r" t="t"/>
                  <a:pathLst>
                    <a:path extrusionOk="0" h="4135" w="4549">
                      <a:moveTo>
                        <a:pt x="2290" y="0"/>
                      </a:moveTo>
                      <a:cubicBezTo>
                        <a:pt x="1354" y="0"/>
                        <a:pt x="505" y="647"/>
                        <a:pt x="264" y="1597"/>
                      </a:cubicBezTo>
                      <a:cubicBezTo>
                        <a:pt x="0" y="2706"/>
                        <a:pt x="696" y="3815"/>
                        <a:pt x="1805" y="4078"/>
                      </a:cubicBezTo>
                      <a:cubicBezTo>
                        <a:pt x="1966" y="4116"/>
                        <a:pt x="2128" y="4135"/>
                        <a:pt x="2287" y="4135"/>
                      </a:cubicBezTo>
                      <a:cubicBezTo>
                        <a:pt x="3219" y="4135"/>
                        <a:pt x="4061" y="3503"/>
                        <a:pt x="4286" y="2556"/>
                      </a:cubicBezTo>
                      <a:cubicBezTo>
                        <a:pt x="4549" y="1447"/>
                        <a:pt x="3872" y="338"/>
                        <a:pt x="2763" y="56"/>
                      </a:cubicBezTo>
                      <a:cubicBezTo>
                        <a:pt x="2605" y="18"/>
                        <a:pt x="2446" y="0"/>
                        <a:pt x="22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65" name="Google Shape;1665;p59"/>
            <p:cNvGrpSpPr/>
            <p:nvPr/>
          </p:nvGrpSpPr>
          <p:grpSpPr>
            <a:xfrm flipH="1">
              <a:off x="867838" y="-767268"/>
              <a:ext cx="87951" cy="106984"/>
              <a:chOff x="-6734632" y="912408"/>
              <a:chExt cx="199164" cy="255698"/>
            </a:xfrm>
          </p:grpSpPr>
          <p:sp>
            <p:nvSpPr>
              <p:cNvPr id="1666" name="Google Shape;1666;p59"/>
              <p:cNvSpPr/>
              <p:nvPr/>
            </p:nvSpPr>
            <p:spPr>
              <a:xfrm>
                <a:off x="-6734632" y="912408"/>
                <a:ext cx="199164" cy="255697"/>
              </a:xfrm>
              <a:custGeom>
                <a:rect b="b" l="l" r="r" t="t"/>
                <a:pathLst>
                  <a:path extrusionOk="0" h="2238" w="1743">
                    <a:moveTo>
                      <a:pt x="1503" y="0"/>
                    </a:moveTo>
                    <a:cubicBezTo>
                      <a:pt x="1497" y="0"/>
                      <a:pt x="1491" y="1"/>
                      <a:pt x="1486" y="1"/>
                    </a:cubicBezTo>
                    <a:cubicBezTo>
                      <a:pt x="1" y="1"/>
                      <a:pt x="1" y="2238"/>
                      <a:pt x="1486" y="2238"/>
                    </a:cubicBezTo>
                    <a:cubicBezTo>
                      <a:pt x="1580" y="2238"/>
                      <a:pt x="1674" y="2144"/>
                      <a:pt x="1674" y="2050"/>
                    </a:cubicBezTo>
                    <a:cubicBezTo>
                      <a:pt x="1674" y="1956"/>
                      <a:pt x="1580" y="1862"/>
                      <a:pt x="1486" y="1862"/>
                    </a:cubicBezTo>
                    <a:cubicBezTo>
                      <a:pt x="471" y="1862"/>
                      <a:pt x="471" y="377"/>
                      <a:pt x="1486" y="377"/>
                    </a:cubicBezTo>
                    <a:cubicBezTo>
                      <a:pt x="1491" y="377"/>
                      <a:pt x="1497" y="378"/>
                      <a:pt x="1503" y="378"/>
                    </a:cubicBezTo>
                    <a:cubicBezTo>
                      <a:pt x="1743" y="378"/>
                      <a:pt x="1743" y="0"/>
                      <a:pt x="15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59"/>
              <p:cNvSpPr/>
              <p:nvPr/>
            </p:nvSpPr>
            <p:spPr>
              <a:xfrm>
                <a:off x="-6663789" y="1019807"/>
                <a:ext cx="120435" cy="148300"/>
              </a:xfrm>
              <a:custGeom>
                <a:rect b="b" l="l" r="r" t="t"/>
                <a:pathLst>
                  <a:path extrusionOk="0" h="1298" w="1054">
                    <a:moveTo>
                      <a:pt x="866" y="1"/>
                    </a:moveTo>
                    <a:cubicBezTo>
                      <a:pt x="1" y="1"/>
                      <a:pt x="1" y="1298"/>
                      <a:pt x="866" y="1298"/>
                    </a:cubicBezTo>
                    <a:cubicBezTo>
                      <a:pt x="960" y="1298"/>
                      <a:pt x="1054" y="1204"/>
                      <a:pt x="1054" y="1110"/>
                    </a:cubicBezTo>
                    <a:cubicBezTo>
                      <a:pt x="1054" y="997"/>
                      <a:pt x="960" y="922"/>
                      <a:pt x="866" y="922"/>
                    </a:cubicBezTo>
                    <a:cubicBezTo>
                      <a:pt x="490" y="922"/>
                      <a:pt x="490" y="358"/>
                      <a:pt x="866" y="358"/>
                    </a:cubicBezTo>
                    <a:cubicBezTo>
                      <a:pt x="960" y="358"/>
                      <a:pt x="1054" y="264"/>
                      <a:pt x="1054" y="170"/>
                    </a:cubicBezTo>
                    <a:cubicBezTo>
                      <a:pt x="1035" y="76"/>
                      <a:pt x="960" y="1"/>
                      <a:pt x="8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68" name="Google Shape;1668;p59"/>
          <p:cNvGrpSpPr/>
          <p:nvPr/>
        </p:nvGrpSpPr>
        <p:grpSpPr>
          <a:xfrm flipH="1">
            <a:off x="4637147" y="832613"/>
            <a:ext cx="3389678" cy="2769699"/>
            <a:chOff x="-1381185" y="-1399076"/>
            <a:chExt cx="3547173" cy="2818745"/>
          </a:xfrm>
        </p:grpSpPr>
        <p:grpSp>
          <p:nvGrpSpPr>
            <p:cNvPr id="1669" name="Google Shape;1669;p59"/>
            <p:cNvGrpSpPr/>
            <p:nvPr/>
          </p:nvGrpSpPr>
          <p:grpSpPr>
            <a:xfrm>
              <a:off x="-1381185" y="-1399076"/>
              <a:ext cx="3547173" cy="2818745"/>
              <a:chOff x="-1842863" y="1028544"/>
              <a:chExt cx="5369622" cy="4114956"/>
            </a:xfrm>
          </p:grpSpPr>
          <p:grpSp>
            <p:nvGrpSpPr>
              <p:cNvPr id="1670" name="Google Shape;1670;p59"/>
              <p:cNvGrpSpPr/>
              <p:nvPr/>
            </p:nvGrpSpPr>
            <p:grpSpPr>
              <a:xfrm>
                <a:off x="1697944" y="1028544"/>
                <a:ext cx="1828816" cy="4114937"/>
                <a:chOff x="607475" y="-2473448"/>
                <a:chExt cx="1654737" cy="3823936"/>
              </a:xfrm>
            </p:grpSpPr>
            <p:sp>
              <p:nvSpPr>
                <p:cNvPr id="1671" name="Google Shape;1671;p59"/>
                <p:cNvSpPr/>
                <p:nvPr/>
              </p:nvSpPr>
              <p:spPr>
                <a:xfrm>
                  <a:off x="2094812" y="121704"/>
                  <a:ext cx="167401" cy="192799"/>
                </a:xfrm>
                <a:custGeom>
                  <a:rect b="b" l="l" r="r" t="t"/>
                  <a:pathLst>
                    <a:path extrusionOk="0" h="2973" w="2643">
                      <a:moveTo>
                        <a:pt x="677" y="0"/>
                      </a:moveTo>
                      <a:cubicBezTo>
                        <a:pt x="317" y="0"/>
                        <a:pt x="1" y="465"/>
                        <a:pt x="331" y="810"/>
                      </a:cubicBezTo>
                      <a:lnTo>
                        <a:pt x="2361" y="2933"/>
                      </a:lnTo>
                      <a:cubicBezTo>
                        <a:pt x="2384" y="2957"/>
                        <a:pt x="2429" y="2973"/>
                        <a:pt x="2473" y="2973"/>
                      </a:cubicBezTo>
                      <a:cubicBezTo>
                        <a:pt x="2500" y="2973"/>
                        <a:pt x="2527" y="2967"/>
                        <a:pt x="2549" y="2952"/>
                      </a:cubicBezTo>
                      <a:cubicBezTo>
                        <a:pt x="2624" y="2896"/>
                        <a:pt x="2643" y="2802"/>
                        <a:pt x="2605" y="2745"/>
                      </a:cubicBezTo>
                      <a:lnTo>
                        <a:pt x="1064" y="227"/>
                      </a:lnTo>
                      <a:cubicBezTo>
                        <a:pt x="1045" y="189"/>
                        <a:pt x="1026" y="171"/>
                        <a:pt x="1007" y="152"/>
                      </a:cubicBezTo>
                      <a:cubicBezTo>
                        <a:pt x="905" y="45"/>
                        <a:pt x="789" y="0"/>
                        <a:pt x="677" y="0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2" name="Google Shape;1672;p59"/>
                <p:cNvSpPr/>
                <p:nvPr/>
              </p:nvSpPr>
              <p:spPr>
                <a:xfrm>
                  <a:off x="2111469" y="188824"/>
                  <a:ext cx="138836" cy="175679"/>
                </a:xfrm>
                <a:custGeom>
                  <a:rect b="b" l="l" r="r" t="t"/>
                  <a:pathLst>
                    <a:path extrusionOk="0" h="2709" w="2192">
                      <a:moveTo>
                        <a:pt x="654" y="1"/>
                      </a:moveTo>
                      <a:cubicBezTo>
                        <a:pt x="320" y="1"/>
                        <a:pt x="1" y="376"/>
                        <a:pt x="256" y="752"/>
                      </a:cubicBezTo>
                      <a:cubicBezTo>
                        <a:pt x="387" y="940"/>
                        <a:pt x="519" y="1109"/>
                        <a:pt x="650" y="1259"/>
                      </a:cubicBezTo>
                      <a:cubicBezTo>
                        <a:pt x="782" y="1429"/>
                        <a:pt x="932" y="1579"/>
                        <a:pt x="1064" y="1729"/>
                      </a:cubicBezTo>
                      <a:cubicBezTo>
                        <a:pt x="1346" y="2049"/>
                        <a:pt x="1609" y="2368"/>
                        <a:pt x="1891" y="2669"/>
                      </a:cubicBezTo>
                      <a:cubicBezTo>
                        <a:pt x="1926" y="2692"/>
                        <a:pt x="1968" y="2708"/>
                        <a:pt x="2008" y="2708"/>
                      </a:cubicBezTo>
                      <a:cubicBezTo>
                        <a:pt x="2033" y="2708"/>
                        <a:pt x="2057" y="2702"/>
                        <a:pt x="2079" y="2688"/>
                      </a:cubicBezTo>
                      <a:cubicBezTo>
                        <a:pt x="2154" y="2650"/>
                        <a:pt x="2192" y="2556"/>
                        <a:pt x="2154" y="2481"/>
                      </a:cubicBezTo>
                      <a:cubicBezTo>
                        <a:pt x="1947" y="2124"/>
                        <a:pt x="1759" y="1767"/>
                        <a:pt x="1571" y="1391"/>
                      </a:cubicBezTo>
                      <a:cubicBezTo>
                        <a:pt x="1477" y="1203"/>
                        <a:pt x="1402" y="1034"/>
                        <a:pt x="1308" y="846"/>
                      </a:cubicBezTo>
                      <a:cubicBezTo>
                        <a:pt x="1214" y="658"/>
                        <a:pt x="1139" y="470"/>
                        <a:pt x="1083" y="301"/>
                      </a:cubicBezTo>
                      <a:cubicBezTo>
                        <a:pt x="1064" y="282"/>
                        <a:pt x="1045" y="244"/>
                        <a:pt x="1026" y="207"/>
                      </a:cubicBezTo>
                      <a:cubicBezTo>
                        <a:pt x="924" y="61"/>
                        <a:pt x="788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3" name="Google Shape;1673;p59"/>
                <p:cNvSpPr/>
                <p:nvPr/>
              </p:nvSpPr>
              <p:spPr>
                <a:xfrm>
                  <a:off x="2114383" y="240899"/>
                  <a:ext cx="96653" cy="166600"/>
                </a:xfrm>
                <a:custGeom>
                  <a:rect b="b" l="l" r="r" t="t"/>
                  <a:pathLst>
                    <a:path extrusionOk="0" h="2569" w="1526">
                      <a:moveTo>
                        <a:pt x="618" y="1"/>
                      </a:moveTo>
                      <a:cubicBezTo>
                        <a:pt x="310" y="1"/>
                        <a:pt x="0" y="301"/>
                        <a:pt x="172" y="682"/>
                      </a:cubicBezTo>
                      <a:cubicBezTo>
                        <a:pt x="247" y="870"/>
                        <a:pt x="341" y="1020"/>
                        <a:pt x="416" y="1171"/>
                      </a:cubicBezTo>
                      <a:cubicBezTo>
                        <a:pt x="510" y="1321"/>
                        <a:pt x="586" y="1471"/>
                        <a:pt x="680" y="1622"/>
                      </a:cubicBezTo>
                      <a:cubicBezTo>
                        <a:pt x="849" y="1922"/>
                        <a:pt x="1037" y="2204"/>
                        <a:pt x="1225" y="2505"/>
                      </a:cubicBezTo>
                      <a:cubicBezTo>
                        <a:pt x="1253" y="2547"/>
                        <a:pt x="1302" y="2569"/>
                        <a:pt x="1349" y="2569"/>
                      </a:cubicBezTo>
                      <a:cubicBezTo>
                        <a:pt x="1364" y="2569"/>
                        <a:pt x="1380" y="2566"/>
                        <a:pt x="1394" y="2561"/>
                      </a:cubicBezTo>
                      <a:cubicBezTo>
                        <a:pt x="1469" y="2543"/>
                        <a:pt x="1525" y="2467"/>
                        <a:pt x="1507" y="2374"/>
                      </a:cubicBezTo>
                      <a:cubicBezTo>
                        <a:pt x="1431" y="2054"/>
                        <a:pt x="1337" y="1716"/>
                        <a:pt x="1262" y="1396"/>
                      </a:cubicBezTo>
                      <a:cubicBezTo>
                        <a:pt x="1225" y="1227"/>
                        <a:pt x="1187" y="1058"/>
                        <a:pt x="1168" y="907"/>
                      </a:cubicBezTo>
                      <a:cubicBezTo>
                        <a:pt x="1131" y="738"/>
                        <a:pt x="1093" y="569"/>
                        <a:pt x="1074" y="438"/>
                      </a:cubicBezTo>
                      <a:cubicBezTo>
                        <a:pt x="1074" y="381"/>
                        <a:pt x="1056" y="325"/>
                        <a:pt x="1037" y="287"/>
                      </a:cubicBezTo>
                      <a:cubicBezTo>
                        <a:pt x="946" y="85"/>
                        <a:pt x="782" y="1"/>
                        <a:pt x="618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674" name="Google Shape;1674;p59"/>
                <p:cNvGrpSpPr/>
                <p:nvPr/>
              </p:nvGrpSpPr>
              <p:grpSpPr>
                <a:xfrm>
                  <a:off x="607475" y="-2473448"/>
                  <a:ext cx="1586904" cy="3823936"/>
                  <a:chOff x="607475" y="-2473448"/>
                  <a:chExt cx="1586904" cy="3823936"/>
                </a:xfrm>
              </p:grpSpPr>
              <p:sp>
                <p:nvSpPr>
                  <p:cNvPr id="1675" name="Google Shape;1675;p59"/>
                  <p:cNvSpPr/>
                  <p:nvPr/>
                </p:nvSpPr>
                <p:spPr>
                  <a:xfrm>
                    <a:off x="700010" y="210030"/>
                    <a:ext cx="114831" cy="201878"/>
                  </a:xfrm>
                  <a:custGeom>
                    <a:rect b="b" l="l" r="r" t="t"/>
                    <a:pathLst>
                      <a:path extrusionOk="0" h="3113" w="1813">
                        <a:moveTo>
                          <a:pt x="1135" y="1"/>
                        </a:moveTo>
                        <a:cubicBezTo>
                          <a:pt x="972" y="1"/>
                          <a:pt x="811" y="85"/>
                          <a:pt x="719" y="293"/>
                        </a:cubicBezTo>
                        <a:cubicBezTo>
                          <a:pt x="625" y="538"/>
                          <a:pt x="550" y="744"/>
                          <a:pt x="494" y="970"/>
                        </a:cubicBezTo>
                        <a:cubicBezTo>
                          <a:pt x="419" y="1177"/>
                          <a:pt x="362" y="1402"/>
                          <a:pt x="306" y="1609"/>
                        </a:cubicBezTo>
                        <a:cubicBezTo>
                          <a:pt x="193" y="2060"/>
                          <a:pt x="99" y="2492"/>
                          <a:pt x="24" y="2925"/>
                        </a:cubicBezTo>
                        <a:cubicBezTo>
                          <a:pt x="1" y="3040"/>
                          <a:pt x="84" y="3113"/>
                          <a:pt x="169" y="3113"/>
                        </a:cubicBezTo>
                        <a:cubicBezTo>
                          <a:pt x="222" y="3113"/>
                          <a:pt x="277" y="3084"/>
                          <a:pt x="306" y="3019"/>
                        </a:cubicBezTo>
                        <a:cubicBezTo>
                          <a:pt x="494" y="2624"/>
                          <a:pt x="682" y="2229"/>
                          <a:pt x="888" y="1853"/>
                        </a:cubicBezTo>
                        <a:cubicBezTo>
                          <a:pt x="982" y="1665"/>
                          <a:pt x="1095" y="1459"/>
                          <a:pt x="1208" y="1289"/>
                        </a:cubicBezTo>
                        <a:cubicBezTo>
                          <a:pt x="1302" y="1102"/>
                          <a:pt x="1433" y="895"/>
                          <a:pt x="1527" y="763"/>
                        </a:cubicBezTo>
                        <a:lnTo>
                          <a:pt x="1546" y="744"/>
                        </a:lnTo>
                        <a:cubicBezTo>
                          <a:pt x="1813" y="364"/>
                          <a:pt x="1472" y="1"/>
                          <a:pt x="1135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76" name="Google Shape;1676;p59"/>
                  <p:cNvSpPr/>
                  <p:nvPr/>
                </p:nvSpPr>
                <p:spPr>
                  <a:xfrm>
                    <a:off x="607475" y="121185"/>
                    <a:ext cx="164107" cy="192280"/>
                  </a:xfrm>
                  <a:custGeom>
                    <a:rect b="b" l="l" r="r" t="t"/>
                    <a:pathLst>
                      <a:path extrusionOk="0" h="2965" w="2591">
                        <a:moveTo>
                          <a:pt x="1942" y="1"/>
                        </a:moveTo>
                        <a:cubicBezTo>
                          <a:pt x="1800" y="1"/>
                          <a:pt x="1657" y="69"/>
                          <a:pt x="1560" y="235"/>
                        </a:cubicBezTo>
                        <a:lnTo>
                          <a:pt x="19" y="2753"/>
                        </a:lnTo>
                        <a:cubicBezTo>
                          <a:pt x="0" y="2810"/>
                          <a:pt x="0" y="2866"/>
                          <a:pt x="38" y="2923"/>
                        </a:cubicBezTo>
                        <a:cubicBezTo>
                          <a:pt x="75" y="2951"/>
                          <a:pt x="117" y="2965"/>
                          <a:pt x="157" y="2965"/>
                        </a:cubicBezTo>
                        <a:cubicBezTo>
                          <a:pt x="197" y="2965"/>
                          <a:pt x="235" y="2951"/>
                          <a:pt x="263" y="2923"/>
                        </a:cubicBezTo>
                        <a:lnTo>
                          <a:pt x="2293" y="818"/>
                        </a:lnTo>
                        <a:lnTo>
                          <a:pt x="2293" y="799"/>
                        </a:lnTo>
                        <a:cubicBezTo>
                          <a:pt x="2331" y="780"/>
                          <a:pt x="2349" y="761"/>
                          <a:pt x="2368" y="724"/>
                        </a:cubicBezTo>
                        <a:cubicBezTo>
                          <a:pt x="2590" y="358"/>
                          <a:pt x="2267" y="1"/>
                          <a:pt x="1942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77" name="Google Shape;1677;p59"/>
                  <p:cNvSpPr/>
                  <p:nvPr/>
                </p:nvSpPr>
                <p:spPr>
                  <a:xfrm>
                    <a:off x="619003" y="187981"/>
                    <a:ext cx="135922" cy="174836"/>
                  </a:xfrm>
                  <a:custGeom>
                    <a:rect b="b" l="l" r="r" t="t"/>
                    <a:pathLst>
                      <a:path extrusionOk="0" h="2696" w="2146">
                        <a:moveTo>
                          <a:pt x="1548" y="0"/>
                        </a:moveTo>
                        <a:cubicBezTo>
                          <a:pt x="1369" y="0"/>
                          <a:pt x="1193" y="94"/>
                          <a:pt x="1115" y="314"/>
                        </a:cubicBezTo>
                        <a:cubicBezTo>
                          <a:pt x="1058" y="464"/>
                          <a:pt x="965" y="671"/>
                          <a:pt x="889" y="859"/>
                        </a:cubicBezTo>
                        <a:cubicBezTo>
                          <a:pt x="795" y="1028"/>
                          <a:pt x="720" y="1216"/>
                          <a:pt x="626" y="1404"/>
                        </a:cubicBezTo>
                        <a:cubicBezTo>
                          <a:pt x="438" y="1761"/>
                          <a:pt x="250" y="2118"/>
                          <a:pt x="44" y="2494"/>
                        </a:cubicBezTo>
                        <a:cubicBezTo>
                          <a:pt x="0" y="2595"/>
                          <a:pt x="89" y="2695"/>
                          <a:pt x="192" y="2695"/>
                        </a:cubicBezTo>
                        <a:cubicBezTo>
                          <a:pt x="224" y="2695"/>
                          <a:pt x="257" y="2685"/>
                          <a:pt x="288" y="2663"/>
                        </a:cubicBezTo>
                        <a:cubicBezTo>
                          <a:pt x="570" y="2363"/>
                          <a:pt x="852" y="2062"/>
                          <a:pt x="1134" y="1742"/>
                        </a:cubicBezTo>
                        <a:cubicBezTo>
                          <a:pt x="1265" y="1592"/>
                          <a:pt x="1397" y="1442"/>
                          <a:pt x="1528" y="1272"/>
                        </a:cubicBezTo>
                        <a:cubicBezTo>
                          <a:pt x="1660" y="1103"/>
                          <a:pt x="1792" y="953"/>
                          <a:pt x="1942" y="746"/>
                        </a:cubicBezTo>
                        <a:lnTo>
                          <a:pt x="1961" y="746"/>
                        </a:lnTo>
                        <a:cubicBezTo>
                          <a:pt x="1979" y="709"/>
                          <a:pt x="1998" y="671"/>
                          <a:pt x="2017" y="633"/>
                        </a:cubicBezTo>
                        <a:cubicBezTo>
                          <a:pt x="2146" y="258"/>
                          <a:pt x="1844" y="0"/>
                          <a:pt x="1548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78" name="Google Shape;1678;p59"/>
                  <p:cNvSpPr/>
                  <p:nvPr/>
                </p:nvSpPr>
                <p:spPr>
                  <a:xfrm>
                    <a:off x="656245" y="241288"/>
                    <a:ext cx="91269" cy="166146"/>
                  </a:xfrm>
                  <a:custGeom>
                    <a:rect b="b" l="l" r="r" t="t"/>
                    <a:pathLst>
                      <a:path extrusionOk="0" h="2562" w="1441">
                        <a:moveTo>
                          <a:pt x="919" y="0"/>
                        </a:moveTo>
                        <a:cubicBezTo>
                          <a:pt x="705" y="0"/>
                          <a:pt x="496" y="131"/>
                          <a:pt x="470" y="413"/>
                        </a:cubicBezTo>
                        <a:cubicBezTo>
                          <a:pt x="452" y="544"/>
                          <a:pt x="414" y="732"/>
                          <a:pt x="377" y="883"/>
                        </a:cubicBezTo>
                        <a:cubicBezTo>
                          <a:pt x="358" y="1052"/>
                          <a:pt x="320" y="1221"/>
                          <a:pt x="283" y="1371"/>
                        </a:cubicBezTo>
                        <a:cubicBezTo>
                          <a:pt x="207" y="1710"/>
                          <a:pt x="113" y="2048"/>
                          <a:pt x="38" y="2368"/>
                        </a:cubicBezTo>
                        <a:cubicBezTo>
                          <a:pt x="0" y="2481"/>
                          <a:pt x="90" y="2561"/>
                          <a:pt x="181" y="2561"/>
                        </a:cubicBezTo>
                        <a:cubicBezTo>
                          <a:pt x="226" y="2561"/>
                          <a:pt x="271" y="2542"/>
                          <a:pt x="301" y="2499"/>
                        </a:cubicBezTo>
                        <a:cubicBezTo>
                          <a:pt x="489" y="2198"/>
                          <a:pt x="677" y="1916"/>
                          <a:pt x="846" y="1616"/>
                        </a:cubicBezTo>
                        <a:lnTo>
                          <a:pt x="1110" y="1165"/>
                        </a:lnTo>
                        <a:cubicBezTo>
                          <a:pt x="1204" y="995"/>
                          <a:pt x="1279" y="864"/>
                          <a:pt x="1354" y="676"/>
                        </a:cubicBezTo>
                        <a:lnTo>
                          <a:pt x="1373" y="676"/>
                        </a:lnTo>
                        <a:cubicBezTo>
                          <a:pt x="1391" y="620"/>
                          <a:pt x="1391" y="563"/>
                          <a:pt x="1410" y="526"/>
                        </a:cubicBezTo>
                        <a:cubicBezTo>
                          <a:pt x="1441" y="187"/>
                          <a:pt x="1176" y="0"/>
                          <a:pt x="919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79" name="Google Shape;1679;p59"/>
                  <p:cNvSpPr/>
                  <p:nvPr/>
                </p:nvSpPr>
                <p:spPr>
                  <a:xfrm>
                    <a:off x="781271" y="156983"/>
                    <a:ext cx="60171" cy="225678"/>
                  </a:xfrm>
                  <a:custGeom>
                    <a:rect b="b" l="l" r="r" t="t"/>
                    <a:pathLst>
                      <a:path extrusionOk="0" h="3480" w="950">
                        <a:moveTo>
                          <a:pt x="479" y="0"/>
                        </a:moveTo>
                        <a:cubicBezTo>
                          <a:pt x="246" y="0"/>
                          <a:pt x="9" y="155"/>
                          <a:pt x="0" y="472"/>
                        </a:cubicBezTo>
                        <a:cubicBezTo>
                          <a:pt x="0" y="735"/>
                          <a:pt x="19" y="942"/>
                          <a:pt x="19" y="1205"/>
                        </a:cubicBezTo>
                        <a:cubicBezTo>
                          <a:pt x="19" y="1450"/>
                          <a:pt x="38" y="1675"/>
                          <a:pt x="57" y="1920"/>
                        </a:cubicBezTo>
                        <a:cubicBezTo>
                          <a:pt x="94" y="2408"/>
                          <a:pt x="132" y="2878"/>
                          <a:pt x="188" y="3348"/>
                        </a:cubicBezTo>
                        <a:cubicBezTo>
                          <a:pt x="207" y="3423"/>
                          <a:pt x="263" y="3480"/>
                          <a:pt x="338" y="3480"/>
                        </a:cubicBezTo>
                        <a:cubicBezTo>
                          <a:pt x="414" y="3480"/>
                          <a:pt x="489" y="3423"/>
                          <a:pt x="508" y="3348"/>
                        </a:cubicBezTo>
                        <a:cubicBezTo>
                          <a:pt x="545" y="2878"/>
                          <a:pt x="602" y="2408"/>
                          <a:pt x="677" y="1938"/>
                        </a:cubicBezTo>
                        <a:cubicBezTo>
                          <a:pt x="714" y="1732"/>
                          <a:pt x="752" y="1487"/>
                          <a:pt x="790" y="1262"/>
                        </a:cubicBezTo>
                        <a:cubicBezTo>
                          <a:pt x="827" y="1036"/>
                          <a:pt x="884" y="792"/>
                          <a:pt x="940" y="585"/>
                        </a:cubicBezTo>
                        <a:cubicBezTo>
                          <a:pt x="940" y="547"/>
                          <a:pt x="940" y="510"/>
                          <a:pt x="940" y="472"/>
                        </a:cubicBezTo>
                        <a:cubicBezTo>
                          <a:pt x="949" y="160"/>
                          <a:pt x="716" y="0"/>
                          <a:pt x="479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0" name="Google Shape;1680;p59"/>
                  <p:cNvSpPr/>
                  <p:nvPr/>
                </p:nvSpPr>
                <p:spPr>
                  <a:xfrm>
                    <a:off x="672902" y="116386"/>
                    <a:ext cx="176268" cy="157521"/>
                  </a:xfrm>
                  <a:custGeom>
                    <a:rect b="b" l="l" r="r" t="t"/>
                    <a:pathLst>
                      <a:path extrusionOk="0" h="2429" w="2783">
                        <a:moveTo>
                          <a:pt x="1389" y="1"/>
                        </a:moveTo>
                        <a:cubicBezTo>
                          <a:pt x="961" y="1"/>
                          <a:pt x="545" y="236"/>
                          <a:pt x="339" y="647"/>
                        </a:cubicBezTo>
                        <a:cubicBezTo>
                          <a:pt x="1" y="1230"/>
                          <a:pt x="226" y="1982"/>
                          <a:pt x="828" y="2282"/>
                        </a:cubicBezTo>
                        <a:cubicBezTo>
                          <a:pt x="1008" y="2381"/>
                          <a:pt x="1205" y="2428"/>
                          <a:pt x="1399" y="2428"/>
                        </a:cubicBezTo>
                        <a:cubicBezTo>
                          <a:pt x="1833" y="2428"/>
                          <a:pt x="2255" y="2196"/>
                          <a:pt x="2463" y="1794"/>
                        </a:cubicBezTo>
                        <a:cubicBezTo>
                          <a:pt x="2782" y="1211"/>
                          <a:pt x="2576" y="459"/>
                          <a:pt x="1974" y="159"/>
                        </a:cubicBezTo>
                        <a:cubicBezTo>
                          <a:pt x="1790" y="51"/>
                          <a:pt x="1588" y="1"/>
                          <a:pt x="1389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1" name="Google Shape;1681;p59"/>
                  <p:cNvSpPr/>
                  <p:nvPr/>
                </p:nvSpPr>
                <p:spPr>
                  <a:xfrm>
                    <a:off x="683606" y="-298916"/>
                    <a:ext cx="298890" cy="552392"/>
                  </a:xfrm>
                  <a:custGeom>
                    <a:rect b="b" l="l" r="r" t="t"/>
                    <a:pathLst>
                      <a:path extrusionOk="0" h="8518" w="4719">
                        <a:moveTo>
                          <a:pt x="3398" y="0"/>
                        </a:moveTo>
                        <a:cubicBezTo>
                          <a:pt x="2897" y="0"/>
                          <a:pt x="2430" y="330"/>
                          <a:pt x="2294" y="830"/>
                        </a:cubicBezTo>
                        <a:lnTo>
                          <a:pt x="245" y="6995"/>
                        </a:lnTo>
                        <a:cubicBezTo>
                          <a:pt x="1" y="7747"/>
                          <a:pt x="565" y="8517"/>
                          <a:pt x="1354" y="8517"/>
                        </a:cubicBezTo>
                        <a:cubicBezTo>
                          <a:pt x="1843" y="8517"/>
                          <a:pt x="2294" y="8198"/>
                          <a:pt x="2444" y="7728"/>
                        </a:cubicBezTo>
                        <a:lnTo>
                          <a:pt x="4474" y="1544"/>
                        </a:lnTo>
                        <a:cubicBezTo>
                          <a:pt x="4719" y="943"/>
                          <a:pt x="4380" y="266"/>
                          <a:pt x="3760" y="59"/>
                        </a:cubicBezTo>
                        <a:cubicBezTo>
                          <a:pt x="3640" y="19"/>
                          <a:pt x="3518" y="0"/>
                          <a:pt x="3398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2" name="Google Shape;1682;p59"/>
                  <p:cNvSpPr/>
                  <p:nvPr/>
                </p:nvSpPr>
                <p:spPr>
                  <a:xfrm>
                    <a:off x="813383" y="-961167"/>
                    <a:ext cx="387942" cy="813608"/>
                  </a:xfrm>
                  <a:custGeom>
                    <a:rect b="b" l="l" r="r" t="t"/>
                    <a:pathLst>
                      <a:path extrusionOk="0" h="12546" w="6125">
                        <a:moveTo>
                          <a:pt x="4676" y="1"/>
                        </a:moveTo>
                        <a:cubicBezTo>
                          <a:pt x="4227" y="1"/>
                          <a:pt x="3783" y="250"/>
                          <a:pt x="3609" y="836"/>
                        </a:cubicBezTo>
                        <a:lnTo>
                          <a:pt x="245" y="11023"/>
                        </a:lnTo>
                        <a:cubicBezTo>
                          <a:pt x="1" y="11775"/>
                          <a:pt x="546" y="12546"/>
                          <a:pt x="1335" y="12546"/>
                        </a:cubicBezTo>
                        <a:cubicBezTo>
                          <a:pt x="1843" y="12546"/>
                          <a:pt x="2275" y="12226"/>
                          <a:pt x="2425" y="11756"/>
                        </a:cubicBezTo>
                        <a:lnTo>
                          <a:pt x="5790" y="1550"/>
                        </a:lnTo>
                        <a:cubicBezTo>
                          <a:pt x="6125" y="637"/>
                          <a:pt x="5393" y="1"/>
                          <a:pt x="4676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3" name="Google Shape;1683;p59"/>
                  <p:cNvSpPr/>
                  <p:nvPr/>
                </p:nvSpPr>
                <p:spPr>
                  <a:xfrm>
                    <a:off x="937206" y="-978482"/>
                    <a:ext cx="278622" cy="403108"/>
                  </a:xfrm>
                  <a:custGeom>
                    <a:rect b="b" l="l" r="r" t="t"/>
                    <a:pathLst>
                      <a:path extrusionOk="0" h="6216" w="4399">
                        <a:moveTo>
                          <a:pt x="2775" y="1"/>
                        </a:moveTo>
                        <a:cubicBezTo>
                          <a:pt x="2152" y="1"/>
                          <a:pt x="1574" y="403"/>
                          <a:pt x="1391" y="1028"/>
                        </a:cubicBezTo>
                        <a:lnTo>
                          <a:pt x="0" y="5332"/>
                        </a:lnTo>
                        <a:lnTo>
                          <a:pt x="2707" y="6215"/>
                        </a:lnTo>
                        <a:lnTo>
                          <a:pt x="4117" y="1911"/>
                        </a:lnTo>
                        <a:cubicBezTo>
                          <a:pt x="4398" y="1141"/>
                          <a:pt x="3985" y="314"/>
                          <a:pt x="3214" y="69"/>
                        </a:cubicBezTo>
                        <a:cubicBezTo>
                          <a:pt x="3068" y="23"/>
                          <a:pt x="2920" y="1"/>
                          <a:pt x="2775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4" name="Google Shape;1684;p59"/>
                  <p:cNvSpPr/>
                  <p:nvPr/>
                </p:nvSpPr>
                <p:spPr>
                  <a:xfrm>
                    <a:off x="955067" y="-706824"/>
                    <a:ext cx="173861" cy="65628"/>
                  </a:xfrm>
                  <a:custGeom>
                    <a:rect b="b" l="l" r="r" t="t"/>
                    <a:pathLst>
                      <a:path extrusionOk="0" h="1012" w="2745">
                        <a:moveTo>
                          <a:pt x="104" y="0"/>
                        </a:moveTo>
                        <a:cubicBezTo>
                          <a:pt x="66" y="0"/>
                          <a:pt x="33" y="31"/>
                          <a:pt x="19" y="72"/>
                        </a:cubicBezTo>
                        <a:cubicBezTo>
                          <a:pt x="0" y="109"/>
                          <a:pt x="19" y="184"/>
                          <a:pt x="75" y="203"/>
                        </a:cubicBezTo>
                        <a:cubicBezTo>
                          <a:pt x="489" y="335"/>
                          <a:pt x="921" y="466"/>
                          <a:pt x="1354" y="598"/>
                        </a:cubicBezTo>
                        <a:cubicBezTo>
                          <a:pt x="1767" y="729"/>
                          <a:pt x="2218" y="861"/>
                          <a:pt x="2613" y="1011"/>
                        </a:cubicBezTo>
                        <a:lnTo>
                          <a:pt x="2650" y="1011"/>
                        </a:lnTo>
                        <a:cubicBezTo>
                          <a:pt x="2688" y="1011"/>
                          <a:pt x="2726" y="974"/>
                          <a:pt x="2744" y="955"/>
                        </a:cubicBezTo>
                        <a:cubicBezTo>
                          <a:pt x="2744" y="899"/>
                          <a:pt x="2726" y="842"/>
                          <a:pt x="2669" y="823"/>
                        </a:cubicBezTo>
                        <a:cubicBezTo>
                          <a:pt x="2274" y="673"/>
                          <a:pt x="1823" y="542"/>
                          <a:pt x="1410" y="410"/>
                        </a:cubicBezTo>
                        <a:cubicBezTo>
                          <a:pt x="978" y="278"/>
                          <a:pt x="545" y="147"/>
                          <a:pt x="151" y="15"/>
                        </a:cubicBezTo>
                        <a:cubicBezTo>
                          <a:pt x="135" y="5"/>
                          <a:pt x="119" y="0"/>
                          <a:pt x="104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5" name="Google Shape;1685;p59"/>
                  <p:cNvSpPr/>
                  <p:nvPr/>
                </p:nvSpPr>
                <p:spPr>
                  <a:xfrm>
                    <a:off x="940753" y="-668368"/>
                    <a:ext cx="173861" cy="66147"/>
                  </a:xfrm>
                  <a:custGeom>
                    <a:rect b="b" l="l" r="r" t="t"/>
                    <a:pathLst>
                      <a:path extrusionOk="0" h="1020" w="2745">
                        <a:moveTo>
                          <a:pt x="121" y="0"/>
                        </a:moveTo>
                        <a:cubicBezTo>
                          <a:pt x="76" y="0"/>
                          <a:pt x="35" y="34"/>
                          <a:pt x="20" y="80"/>
                        </a:cubicBezTo>
                        <a:cubicBezTo>
                          <a:pt x="1" y="118"/>
                          <a:pt x="20" y="193"/>
                          <a:pt x="76" y="212"/>
                        </a:cubicBezTo>
                        <a:cubicBezTo>
                          <a:pt x="471" y="362"/>
                          <a:pt x="922" y="475"/>
                          <a:pt x="1335" y="606"/>
                        </a:cubicBezTo>
                        <a:cubicBezTo>
                          <a:pt x="1767" y="738"/>
                          <a:pt x="2200" y="870"/>
                          <a:pt x="2594" y="1020"/>
                        </a:cubicBezTo>
                        <a:lnTo>
                          <a:pt x="2632" y="1020"/>
                        </a:lnTo>
                        <a:cubicBezTo>
                          <a:pt x="2670" y="1020"/>
                          <a:pt x="2707" y="982"/>
                          <a:pt x="2726" y="963"/>
                        </a:cubicBezTo>
                        <a:cubicBezTo>
                          <a:pt x="2745" y="907"/>
                          <a:pt x="2726" y="851"/>
                          <a:pt x="2670" y="832"/>
                        </a:cubicBezTo>
                        <a:cubicBezTo>
                          <a:pt x="2275" y="682"/>
                          <a:pt x="1824" y="550"/>
                          <a:pt x="1392" y="418"/>
                        </a:cubicBezTo>
                        <a:cubicBezTo>
                          <a:pt x="978" y="287"/>
                          <a:pt x="546" y="155"/>
                          <a:pt x="151" y="5"/>
                        </a:cubicBezTo>
                        <a:cubicBezTo>
                          <a:pt x="141" y="2"/>
                          <a:pt x="131" y="0"/>
                          <a:pt x="121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6" name="Google Shape;1686;p59"/>
                  <p:cNvSpPr/>
                  <p:nvPr/>
                </p:nvSpPr>
                <p:spPr>
                  <a:xfrm>
                    <a:off x="2054466" y="210030"/>
                    <a:ext cx="114451" cy="201878"/>
                  </a:xfrm>
                  <a:custGeom>
                    <a:rect b="b" l="l" r="r" t="t"/>
                    <a:pathLst>
                      <a:path extrusionOk="0" h="3113" w="1807">
                        <a:moveTo>
                          <a:pt x="665" y="0"/>
                        </a:moveTo>
                        <a:cubicBezTo>
                          <a:pt x="328" y="0"/>
                          <a:pt x="1" y="396"/>
                          <a:pt x="272" y="763"/>
                        </a:cubicBezTo>
                        <a:cubicBezTo>
                          <a:pt x="366" y="914"/>
                          <a:pt x="498" y="1102"/>
                          <a:pt x="611" y="1289"/>
                        </a:cubicBezTo>
                        <a:cubicBezTo>
                          <a:pt x="723" y="1477"/>
                          <a:pt x="817" y="1665"/>
                          <a:pt x="930" y="1853"/>
                        </a:cubicBezTo>
                        <a:cubicBezTo>
                          <a:pt x="1118" y="2229"/>
                          <a:pt x="1325" y="2624"/>
                          <a:pt x="1513" y="3019"/>
                        </a:cubicBezTo>
                        <a:cubicBezTo>
                          <a:pt x="1542" y="3084"/>
                          <a:pt x="1593" y="3113"/>
                          <a:pt x="1645" y="3113"/>
                        </a:cubicBezTo>
                        <a:cubicBezTo>
                          <a:pt x="1726" y="3113"/>
                          <a:pt x="1806" y="3040"/>
                          <a:pt x="1795" y="2925"/>
                        </a:cubicBezTo>
                        <a:cubicBezTo>
                          <a:pt x="1701" y="2492"/>
                          <a:pt x="1607" y="2060"/>
                          <a:pt x="1494" y="1628"/>
                        </a:cubicBezTo>
                        <a:cubicBezTo>
                          <a:pt x="1438" y="1402"/>
                          <a:pt x="1400" y="1196"/>
                          <a:pt x="1325" y="970"/>
                        </a:cubicBezTo>
                        <a:cubicBezTo>
                          <a:pt x="1250" y="744"/>
                          <a:pt x="1175" y="538"/>
                          <a:pt x="1081" y="312"/>
                        </a:cubicBezTo>
                        <a:cubicBezTo>
                          <a:pt x="1081" y="275"/>
                          <a:pt x="1062" y="237"/>
                          <a:pt x="1024" y="199"/>
                        </a:cubicBezTo>
                        <a:cubicBezTo>
                          <a:pt x="925" y="59"/>
                          <a:pt x="794" y="0"/>
                          <a:pt x="665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7" name="Google Shape;1687;p59"/>
                  <p:cNvSpPr/>
                  <p:nvPr/>
                </p:nvSpPr>
                <p:spPr>
                  <a:xfrm>
                    <a:off x="2023241" y="156983"/>
                    <a:ext cx="63971" cy="225678"/>
                  </a:xfrm>
                  <a:custGeom>
                    <a:rect b="b" l="l" r="r" t="t"/>
                    <a:pathLst>
                      <a:path extrusionOk="0" h="3480" w="1010">
                        <a:moveTo>
                          <a:pt x="557" y="0"/>
                        </a:moveTo>
                        <a:cubicBezTo>
                          <a:pt x="280" y="0"/>
                          <a:pt x="1" y="222"/>
                          <a:pt x="89" y="585"/>
                        </a:cubicBezTo>
                        <a:cubicBezTo>
                          <a:pt x="145" y="792"/>
                          <a:pt x="183" y="1036"/>
                          <a:pt x="220" y="1262"/>
                        </a:cubicBezTo>
                        <a:cubicBezTo>
                          <a:pt x="277" y="1468"/>
                          <a:pt x="314" y="1713"/>
                          <a:pt x="352" y="1938"/>
                        </a:cubicBezTo>
                        <a:cubicBezTo>
                          <a:pt x="427" y="2408"/>
                          <a:pt x="483" y="2878"/>
                          <a:pt x="521" y="3348"/>
                        </a:cubicBezTo>
                        <a:cubicBezTo>
                          <a:pt x="521" y="3404"/>
                          <a:pt x="577" y="3461"/>
                          <a:pt x="653" y="3480"/>
                        </a:cubicBezTo>
                        <a:cubicBezTo>
                          <a:pt x="728" y="3480"/>
                          <a:pt x="803" y="3423"/>
                          <a:pt x="822" y="3348"/>
                        </a:cubicBezTo>
                        <a:cubicBezTo>
                          <a:pt x="897" y="2878"/>
                          <a:pt x="934" y="2389"/>
                          <a:pt x="972" y="1920"/>
                        </a:cubicBezTo>
                        <a:cubicBezTo>
                          <a:pt x="991" y="1675"/>
                          <a:pt x="1010" y="1431"/>
                          <a:pt x="1010" y="1205"/>
                        </a:cubicBezTo>
                        <a:lnTo>
                          <a:pt x="1010" y="472"/>
                        </a:lnTo>
                        <a:cubicBezTo>
                          <a:pt x="1010" y="435"/>
                          <a:pt x="1010" y="397"/>
                          <a:pt x="1010" y="360"/>
                        </a:cubicBezTo>
                        <a:cubicBezTo>
                          <a:pt x="947" y="111"/>
                          <a:pt x="753" y="0"/>
                          <a:pt x="557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8" name="Google Shape;1688;p59"/>
                  <p:cNvSpPr/>
                  <p:nvPr/>
                </p:nvSpPr>
                <p:spPr>
                  <a:xfrm>
                    <a:off x="2018111" y="116386"/>
                    <a:ext cx="176268" cy="157715"/>
                  </a:xfrm>
                  <a:custGeom>
                    <a:rect b="b" l="l" r="r" t="t"/>
                    <a:pathLst>
                      <a:path extrusionOk="0" h="2432" w="2783">
                        <a:moveTo>
                          <a:pt x="1412" y="1"/>
                        </a:moveTo>
                        <a:cubicBezTo>
                          <a:pt x="1214" y="1"/>
                          <a:pt x="1012" y="51"/>
                          <a:pt x="828" y="159"/>
                        </a:cubicBezTo>
                        <a:cubicBezTo>
                          <a:pt x="226" y="459"/>
                          <a:pt x="1" y="1211"/>
                          <a:pt x="320" y="1794"/>
                        </a:cubicBezTo>
                        <a:cubicBezTo>
                          <a:pt x="539" y="2205"/>
                          <a:pt x="959" y="2432"/>
                          <a:pt x="1390" y="2432"/>
                        </a:cubicBezTo>
                        <a:cubicBezTo>
                          <a:pt x="1589" y="2432"/>
                          <a:pt x="1790" y="2383"/>
                          <a:pt x="1974" y="2282"/>
                        </a:cubicBezTo>
                        <a:cubicBezTo>
                          <a:pt x="2576" y="1982"/>
                          <a:pt x="2782" y="1230"/>
                          <a:pt x="2463" y="647"/>
                        </a:cubicBezTo>
                        <a:cubicBezTo>
                          <a:pt x="2257" y="236"/>
                          <a:pt x="1841" y="1"/>
                          <a:pt x="1412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9" name="Google Shape;1689;p59"/>
                  <p:cNvSpPr/>
                  <p:nvPr/>
                </p:nvSpPr>
                <p:spPr>
                  <a:xfrm>
                    <a:off x="1885991" y="-298916"/>
                    <a:ext cx="297686" cy="552392"/>
                  </a:xfrm>
                  <a:custGeom>
                    <a:rect b="b" l="l" r="r" t="t"/>
                    <a:pathLst>
                      <a:path extrusionOk="0" h="8518" w="4700">
                        <a:moveTo>
                          <a:pt x="1319" y="0"/>
                        </a:moveTo>
                        <a:cubicBezTo>
                          <a:pt x="1200" y="0"/>
                          <a:pt x="1079" y="19"/>
                          <a:pt x="959" y="59"/>
                        </a:cubicBezTo>
                        <a:cubicBezTo>
                          <a:pt x="339" y="266"/>
                          <a:pt x="0" y="943"/>
                          <a:pt x="245" y="1544"/>
                        </a:cubicBezTo>
                        <a:lnTo>
                          <a:pt x="2274" y="7728"/>
                        </a:lnTo>
                        <a:cubicBezTo>
                          <a:pt x="2425" y="8198"/>
                          <a:pt x="2876" y="8517"/>
                          <a:pt x="3365" y="8517"/>
                        </a:cubicBezTo>
                        <a:cubicBezTo>
                          <a:pt x="4154" y="8517"/>
                          <a:pt x="4699" y="7747"/>
                          <a:pt x="4455" y="6995"/>
                        </a:cubicBezTo>
                        <a:lnTo>
                          <a:pt x="2425" y="830"/>
                        </a:lnTo>
                        <a:cubicBezTo>
                          <a:pt x="2273" y="330"/>
                          <a:pt x="1816" y="0"/>
                          <a:pt x="1319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90" name="Google Shape;1690;p59"/>
                  <p:cNvSpPr/>
                  <p:nvPr/>
                </p:nvSpPr>
                <p:spPr>
                  <a:xfrm>
                    <a:off x="1671469" y="-956952"/>
                    <a:ext cx="383635" cy="809393"/>
                  </a:xfrm>
                  <a:custGeom>
                    <a:rect b="b" l="l" r="r" t="t"/>
                    <a:pathLst>
                      <a:path extrusionOk="0" h="12481" w="6057">
                        <a:moveTo>
                          <a:pt x="1395" y="1"/>
                        </a:moveTo>
                        <a:cubicBezTo>
                          <a:pt x="701" y="1"/>
                          <a:pt x="0" y="603"/>
                          <a:pt x="267" y="1485"/>
                        </a:cubicBezTo>
                        <a:lnTo>
                          <a:pt x="3632" y="11691"/>
                        </a:lnTo>
                        <a:cubicBezTo>
                          <a:pt x="3782" y="12161"/>
                          <a:pt x="4214" y="12481"/>
                          <a:pt x="4722" y="12481"/>
                        </a:cubicBezTo>
                        <a:cubicBezTo>
                          <a:pt x="5492" y="12481"/>
                          <a:pt x="6056" y="11710"/>
                          <a:pt x="5812" y="10958"/>
                        </a:cubicBezTo>
                        <a:lnTo>
                          <a:pt x="2447" y="771"/>
                        </a:lnTo>
                        <a:cubicBezTo>
                          <a:pt x="2253" y="232"/>
                          <a:pt x="1826" y="1"/>
                          <a:pt x="1395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91" name="Google Shape;1691;p59"/>
                  <p:cNvSpPr/>
                  <p:nvPr/>
                </p:nvSpPr>
                <p:spPr>
                  <a:xfrm>
                    <a:off x="1655002" y="-976148"/>
                    <a:ext cx="277482" cy="400773"/>
                  </a:xfrm>
                  <a:custGeom>
                    <a:rect b="b" l="l" r="r" t="t"/>
                    <a:pathLst>
                      <a:path extrusionOk="0" h="6180" w="4381">
                        <a:moveTo>
                          <a:pt x="1608" y="1"/>
                        </a:moveTo>
                        <a:cubicBezTo>
                          <a:pt x="1462" y="1"/>
                          <a:pt x="1313" y="23"/>
                          <a:pt x="1166" y="71"/>
                        </a:cubicBezTo>
                        <a:cubicBezTo>
                          <a:pt x="414" y="315"/>
                          <a:pt x="1" y="1123"/>
                          <a:pt x="245" y="1875"/>
                        </a:cubicBezTo>
                        <a:lnTo>
                          <a:pt x="1655" y="6179"/>
                        </a:lnTo>
                        <a:lnTo>
                          <a:pt x="4380" y="5296"/>
                        </a:lnTo>
                        <a:lnTo>
                          <a:pt x="2971" y="992"/>
                        </a:lnTo>
                        <a:cubicBezTo>
                          <a:pt x="2774" y="387"/>
                          <a:pt x="2212" y="1"/>
                          <a:pt x="1608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92" name="Google Shape;1692;p59"/>
                  <p:cNvSpPr/>
                  <p:nvPr/>
                </p:nvSpPr>
                <p:spPr>
                  <a:xfrm>
                    <a:off x="1738353" y="-707538"/>
                    <a:ext cx="175065" cy="66342"/>
                  </a:xfrm>
                  <a:custGeom>
                    <a:rect b="b" l="l" r="r" t="t"/>
                    <a:pathLst>
                      <a:path extrusionOk="0" h="1023" w="2764">
                        <a:moveTo>
                          <a:pt x="2655" y="0"/>
                        </a:moveTo>
                        <a:cubicBezTo>
                          <a:pt x="2641" y="0"/>
                          <a:pt x="2627" y="3"/>
                          <a:pt x="2613" y="7"/>
                        </a:cubicBezTo>
                        <a:cubicBezTo>
                          <a:pt x="2218" y="158"/>
                          <a:pt x="1786" y="289"/>
                          <a:pt x="1354" y="421"/>
                        </a:cubicBezTo>
                        <a:cubicBezTo>
                          <a:pt x="922" y="534"/>
                          <a:pt x="489" y="665"/>
                          <a:pt x="95" y="816"/>
                        </a:cubicBezTo>
                        <a:cubicBezTo>
                          <a:pt x="38" y="834"/>
                          <a:pt x="1" y="891"/>
                          <a:pt x="19" y="947"/>
                        </a:cubicBezTo>
                        <a:cubicBezTo>
                          <a:pt x="38" y="985"/>
                          <a:pt x="76" y="1022"/>
                          <a:pt x="113" y="1022"/>
                        </a:cubicBezTo>
                        <a:lnTo>
                          <a:pt x="151" y="1004"/>
                        </a:lnTo>
                        <a:cubicBezTo>
                          <a:pt x="546" y="872"/>
                          <a:pt x="978" y="740"/>
                          <a:pt x="1410" y="609"/>
                        </a:cubicBezTo>
                        <a:cubicBezTo>
                          <a:pt x="1843" y="477"/>
                          <a:pt x="2275" y="346"/>
                          <a:pt x="2688" y="195"/>
                        </a:cubicBezTo>
                        <a:cubicBezTo>
                          <a:pt x="2726" y="177"/>
                          <a:pt x="2764" y="120"/>
                          <a:pt x="2745" y="64"/>
                        </a:cubicBezTo>
                        <a:cubicBezTo>
                          <a:pt x="2731" y="22"/>
                          <a:pt x="2695" y="0"/>
                          <a:pt x="2655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93" name="Google Shape;1693;p59"/>
                  <p:cNvSpPr/>
                  <p:nvPr/>
                </p:nvSpPr>
                <p:spPr>
                  <a:xfrm>
                    <a:off x="1747853" y="-667330"/>
                    <a:ext cx="176268" cy="66342"/>
                  </a:xfrm>
                  <a:custGeom>
                    <a:rect b="b" l="l" r="r" t="t"/>
                    <a:pathLst>
                      <a:path extrusionOk="0" h="1023" w="2783">
                        <a:moveTo>
                          <a:pt x="2674" y="1"/>
                        </a:moveTo>
                        <a:cubicBezTo>
                          <a:pt x="2661" y="1"/>
                          <a:pt x="2646" y="3"/>
                          <a:pt x="2632" y="8"/>
                        </a:cubicBezTo>
                        <a:cubicBezTo>
                          <a:pt x="2238" y="158"/>
                          <a:pt x="1805" y="290"/>
                          <a:pt x="1392" y="402"/>
                        </a:cubicBezTo>
                        <a:cubicBezTo>
                          <a:pt x="960" y="534"/>
                          <a:pt x="508" y="666"/>
                          <a:pt x="114" y="816"/>
                        </a:cubicBezTo>
                        <a:cubicBezTo>
                          <a:pt x="1" y="854"/>
                          <a:pt x="39" y="1023"/>
                          <a:pt x="151" y="1023"/>
                        </a:cubicBezTo>
                        <a:lnTo>
                          <a:pt x="189" y="1004"/>
                        </a:lnTo>
                        <a:cubicBezTo>
                          <a:pt x="584" y="854"/>
                          <a:pt x="1016" y="722"/>
                          <a:pt x="1448" y="609"/>
                        </a:cubicBezTo>
                        <a:cubicBezTo>
                          <a:pt x="1862" y="478"/>
                          <a:pt x="2313" y="346"/>
                          <a:pt x="2708" y="196"/>
                        </a:cubicBezTo>
                        <a:cubicBezTo>
                          <a:pt x="2764" y="177"/>
                          <a:pt x="2783" y="120"/>
                          <a:pt x="2764" y="64"/>
                        </a:cubicBezTo>
                        <a:cubicBezTo>
                          <a:pt x="2750" y="22"/>
                          <a:pt x="2715" y="1"/>
                          <a:pt x="2674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94" name="Google Shape;1694;p59"/>
                  <p:cNvSpPr/>
                  <p:nvPr/>
                </p:nvSpPr>
                <p:spPr>
                  <a:xfrm>
                    <a:off x="1520538" y="-528551"/>
                    <a:ext cx="175002" cy="1063540"/>
                  </a:xfrm>
                  <a:custGeom>
                    <a:rect b="b" l="l" r="r" t="t"/>
                    <a:pathLst>
                      <a:path extrusionOk="0" h="16400" w="2763">
                        <a:moveTo>
                          <a:pt x="1384" y="1"/>
                        </a:moveTo>
                        <a:cubicBezTo>
                          <a:pt x="714" y="1"/>
                          <a:pt x="47" y="443"/>
                          <a:pt x="19" y="1326"/>
                        </a:cubicBezTo>
                        <a:lnTo>
                          <a:pt x="19" y="15028"/>
                        </a:lnTo>
                        <a:cubicBezTo>
                          <a:pt x="0" y="15780"/>
                          <a:pt x="620" y="16400"/>
                          <a:pt x="1391" y="16400"/>
                        </a:cubicBezTo>
                        <a:cubicBezTo>
                          <a:pt x="2143" y="16400"/>
                          <a:pt x="2763" y="15780"/>
                          <a:pt x="2763" y="15028"/>
                        </a:cubicBezTo>
                        <a:lnTo>
                          <a:pt x="2763" y="1326"/>
                        </a:lnTo>
                        <a:cubicBezTo>
                          <a:pt x="2725" y="443"/>
                          <a:pt x="2053" y="1"/>
                          <a:pt x="1384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95" name="Google Shape;1695;p59"/>
                  <p:cNvSpPr/>
                  <p:nvPr/>
                </p:nvSpPr>
                <p:spPr>
                  <a:xfrm>
                    <a:off x="1433575" y="-311747"/>
                    <a:ext cx="263178" cy="653676"/>
                  </a:xfrm>
                  <a:custGeom>
                    <a:rect b="b" l="l" r="r" t="t"/>
                    <a:pathLst>
                      <a:path extrusionOk="0" h="7444" w="4155">
                        <a:moveTo>
                          <a:pt x="1" y="0"/>
                        </a:moveTo>
                        <a:lnTo>
                          <a:pt x="1" y="7443"/>
                        </a:lnTo>
                        <a:lnTo>
                          <a:pt x="4154" y="7443"/>
                        </a:lnTo>
                        <a:lnTo>
                          <a:pt x="4154" y="0"/>
                        </a:ln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96" name="Google Shape;1696;p59"/>
                  <p:cNvSpPr/>
                  <p:nvPr/>
                </p:nvSpPr>
                <p:spPr>
                  <a:xfrm>
                    <a:off x="1521678" y="360029"/>
                    <a:ext cx="173861" cy="945318"/>
                  </a:xfrm>
                  <a:custGeom>
                    <a:rect b="b" l="l" r="r" t="t"/>
                    <a:pathLst>
                      <a:path extrusionOk="0" h="14577" w="2745">
                        <a:moveTo>
                          <a:pt x="1366" y="1"/>
                        </a:moveTo>
                        <a:cubicBezTo>
                          <a:pt x="696" y="1"/>
                          <a:pt x="29" y="443"/>
                          <a:pt x="1" y="1326"/>
                        </a:cubicBezTo>
                        <a:lnTo>
                          <a:pt x="1" y="13186"/>
                        </a:lnTo>
                        <a:cubicBezTo>
                          <a:pt x="1" y="13956"/>
                          <a:pt x="602" y="14577"/>
                          <a:pt x="1373" y="14577"/>
                        </a:cubicBezTo>
                        <a:cubicBezTo>
                          <a:pt x="2125" y="14577"/>
                          <a:pt x="2745" y="13956"/>
                          <a:pt x="2745" y="13186"/>
                        </a:cubicBezTo>
                        <a:lnTo>
                          <a:pt x="2745" y="1326"/>
                        </a:lnTo>
                        <a:cubicBezTo>
                          <a:pt x="2707" y="443"/>
                          <a:pt x="2035" y="1"/>
                          <a:pt x="1366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97" name="Google Shape;1697;p59"/>
                  <p:cNvSpPr/>
                  <p:nvPr/>
                </p:nvSpPr>
                <p:spPr>
                  <a:xfrm>
                    <a:off x="1520538" y="800687"/>
                    <a:ext cx="175002" cy="414456"/>
                  </a:xfrm>
                  <a:custGeom>
                    <a:rect b="b" l="l" r="r" t="t"/>
                    <a:pathLst>
                      <a:path extrusionOk="0" h="6391" w="2763">
                        <a:moveTo>
                          <a:pt x="0" y="0"/>
                        </a:moveTo>
                        <a:lnTo>
                          <a:pt x="0" y="6391"/>
                        </a:lnTo>
                        <a:lnTo>
                          <a:pt x="2763" y="6391"/>
                        </a:lnTo>
                        <a:lnTo>
                          <a:pt x="2763" y="0"/>
                        </a:ln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98" name="Google Shape;1698;p59"/>
                  <p:cNvSpPr/>
                  <p:nvPr/>
                </p:nvSpPr>
                <p:spPr>
                  <a:xfrm>
                    <a:off x="1520538" y="1174874"/>
                    <a:ext cx="300030" cy="175614"/>
                  </a:xfrm>
                  <a:custGeom>
                    <a:rect b="b" l="l" r="r" t="t"/>
                    <a:pathLst>
                      <a:path extrusionOk="0" h="2708" w="4737">
                        <a:moveTo>
                          <a:pt x="0" y="1"/>
                        </a:moveTo>
                        <a:lnTo>
                          <a:pt x="0" y="2707"/>
                        </a:lnTo>
                        <a:lnTo>
                          <a:pt x="4736" y="2707"/>
                        </a:lnTo>
                        <a:lnTo>
                          <a:pt x="2782" y="1110"/>
                        </a:lnTo>
                        <a:lnTo>
                          <a:pt x="2782" y="1"/>
                        </a:ln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99" name="Google Shape;1699;p59"/>
                  <p:cNvSpPr/>
                  <p:nvPr/>
                </p:nvSpPr>
                <p:spPr>
                  <a:xfrm>
                    <a:off x="1518131" y="1313848"/>
                    <a:ext cx="270324" cy="7393"/>
                  </a:xfrm>
                  <a:custGeom>
                    <a:rect b="b" l="l" r="r" t="t"/>
                    <a:pathLst>
                      <a:path extrusionOk="0" h="114" w="4268">
                        <a:moveTo>
                          <a:pt x="76" y="0"/>
                        </a:moveTo>
                        <a:cubicBezTo>
                          <a:pt x="0" y="0"/>
                          <a:pt x="0" y="113"/>
                          <a:pt x="76" y="113"/>
                        </a:cubicBezTo>
                        <a:lnTo>
                          <a:pt x="4192" y="113"/>
                        </a:lnTo>
                        <a:cubicBezTo>
                          <a:pt x="4267" y="113"/>
                          <a:pt x="4267" y="0"/>
                          <a:pt x="4192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00" name="Google Shape;1700;p59"/>
                  <p:cNvSpPr/>
                  <p:nvPr/>
                </p:nvSpPr>
                <p:spPr>
                  <a:xfrm>
                    <a:off x="1515724" y="1246793"/>
                    <a:ext cx="67961" cy="72243"/>
                  </a:xfrm>
                  <a:custGeom>
                    <a:rect b="b" l="l" r="r" t="t"/>
                    <a:pathLst>
                      <a:path extrusionOk="0" h="1114" w="1073">
                        <a:moveTo>
                          <a:pt x="76" y="1"/>
                        </a:moveTo>
                        <a:cubicBezTo>
                          <a:pt x="1" y="1"/>
                          <a:pt x="1" y="113"/>
                          <a:pt x="76" y="113"/>
                        </a:cubicBezTo>
                        <a:cubicBezTo>
                          <a:pt x="565" y="113"/>
                          <a:pt x="941" y="564"/>
                          <a:pt x="847" y="1053"/>
                        </a:cubicBezTo>
                        <a:cubicBezTo>
                          <a:pt x="835" y="1087"/>
                          <a:pt x="871" y="1114"/>
                          <a:pt x="906" y="1114"/>
                        </a:cubicBezTo>
                        <a:cubicBezTo>
                          <a:pt x="929" y="1114"/>
                          <a:pt x="952" y="1102"/>
                          <a:pt x="959" y="1072"/>
                        </a:cubicBezTo>
                        <a:cubicBezTo>
                          <a:pt x="1072" y="527"/>
                          <a:pt x="659" y="1"/>
                          <a:pt x="76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01" name="Google Shape;1701;p59"/>
                  <p:cNvSpPr/>
                  <p:nvPr/>
                </p:nvSpPr>
                <p:spPr>
                  <a:xfrm>
                    <a:off x="1658612" y="1224873"/>
                    <a:ext cx="41739" cy="7328"/>
                  </a:xfrm>
                  <a:custGeom>
                    <a:rect b="b" l="l" r="r" t="t"/>
                    <a:pathLst>
                      <a:path extrusionOk="0" h="113" w="659">
                        <a:moveTo>
                          <a:pt x="94" y="0"/>
                        </a:moveTo>
                        <a:cubicBezTo>
                          <a:pt x="0" y="0"/>
                          <a:pt x="0" y="113"/>
                          <a:pt x="94" y="113"/>
                        </a:cubicBezTo>
                        <a:lnTo>
                          <a:pt x="583" y="113"/>
                        </a:lnTo>
                        <a:cubicBezTo>
                          <a:pt x="658" y="113"/>
                          <a:pt x="658" y="0"/>
                          <a:pt x="583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02" name="Google Shape;1702;p59"/>
                  <p:cNvSpPr/>
                  <p:nvPr/>
                </p:nvSpPr>
                <p:spPr>
                  <a:xfrm>
                    <a:off x="1658612" y="1200490"/>
                    <a:ext cx="40536" cy="7393"/>
                  </a:xfrm>
                  <a:custGeom>
                    <a:rect b="b" l="l" r="r" t="t"/>
                    <a:pathLst>
                      <a:path extrusionOk="0" h="114" w="640">
                        <a:moveTo>
                          <a:pt x="94" y="0"/>
                        </a:moveTo>
                        <a:cubicBezTo>
                          <a:pt x="0" y="0"/>
                          <a:pt x="0" y="113"/>
                          <a:pt x="94" y="113"/>
                        </a:cubicBezTo>
                        <a:lnTo>
                          <a:pt x="564" y="113"/>
                        </a:lnTo>
                        <a:cubicBezTo>
                          <a:pt x="639" y="113"/>
                          <a:pt x="639" y="0"/>
                          <a:pt x="564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03" name="Google Shape;1703;p59"/>
                  <p:cNvSpPr/>
                  <p:nvPr/>
                </p:nvSpPr>
                <p:spPr>
                  <a:xfrm>
                    <a:off x="1519334" y="854318"/>
                    <a:ext cx="177408" cy="8560"/>
                  </a:xfrm>
                  <a:custGeom>
                    <a:rect b="b" l="l" r="r" t="t"/>
                    <a:pathLst>
                      <a:path extrusionOk="0" h="132" w="2801">
                        <a:moveTo>
                          <a:pt x="0" y="0"/>
                        </a:moveTo>
                        <a:lnTo>
                          <a:pt x="0" y="132"/>
                        </a:lnTo>
                        <a:lnTo>
                          <a:pt x="2801" y="132"/>
                        </a:lnTo>
                        <a:lnTo>
                          <a:pt x="2801" y="0"/>
                        </a:ln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04" name="Google Shape;1704;p59"/>
                  <p:cNvSpPr/>
                  <p:nvPr/>
                </p:nvSpPr>
                <p:spPr>
                  <a:xfrm>
                    <a:off x="1519334" y="889662"/>
                    <a:ext cx="177408" cy="8625"/>
                  </a:xfrm>
                  <a:custGeom>
                    <a:rect b="b" l="l" r="r" t="t"/>
                    <a:pathLst>
                      <a:path extrusionOk="0" h="133" w="2801">
                        <a:moveTo>
                          <a:pt x="0" y="0"/>
                        </a:moveTo>
                        <a:lnTo>
                          <a:pt x="0" y="132"/>
                        </a:lnTo>
                        <a:lnTo>
                          <a:pt x="2801" y="132"/>
                        </a:lnTo>
                        <a:lnTo>
                          <a:pt x="2801" y="0"/>
                        </a:ln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05" name="Google Shape;1705;p59"/>
                  <p:cNvSpPr/>
                  <p:nvPr/>
                </p:nvSpPr>
                <p:spPr>
                  <a:xfrm>
                    <a:off x="1176493" y="-531534"/>
                    <a:ext cx="173861" cy="1066523"/>
                  </a:xfrm>
                  <a:custGeom>
                    <a:rect b="b" l="l" r="r" t="t"/>
                    <a:pathLst>
                      <a:path extrusionOk="0" h="16446" w="2745">
                        <a:moveTo>
                          <a:pt x="1372" y="0"/>
                        </a:moveTo>
                        <a:cubicBezTo>
                          <a:pt x="620" y="0"/>
                          <a:pt x="0" y="620"/>
                          <a:pt x="0" y="1372"/>
                        </a:cubicBezTo>
                        <a:lnTo>
                          <a:pt x="0" y="15074"/>
                        </a:lnTo>
                        <a:cubicBezTo>
                          <a:pt x="0" y="15826"/>
                          <a:pt x="620" y="16446"/>
                          <a:pt x="1372" y="16446"/>
                        </a:cubicBezTo>
                        <a:cubicBezTo>
                          <a:pt x="2124" y="16446"/>
                          <a:pt x="2744" y="15826"/>
                          <a:pt x="2744" y="15074"/>
                        </a:cubicBezTo>
                        <a:lnTo>
                          <a:pt x="2744" y="1372"/>
                        </a:lnTo>
                        <a:cubicBezTo>
                          <a:pt x="2744" y="620"/>
                          <a:pt x="2124" y="0"/>
                          <a:pt x="1372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06" name="Google Shape;1706;p59"/>
                  <p:cNvSpPr/>
                  <p:nvPr/>
                </p:nvSpPr>
                <p:spPr>
                  <a:xfrm>
                    <a:off x="1129350" y="-311747"/>
                    <a:ext cx="261954" cy="653676"/>
                  </a:xfrm>
                  <a:custGeom>
                    <a:rect b="b" l="l" r="r" t="t"/>
                    <a:pathLst>
                      <a:path extrusionOk="0" h="7444" w="4136">
                        <a:moveTo>
                          <a:pt x="1" y="0"/>
                        </a:moveTo>
                        <a:lnTo>
                          <a:pt x="1" y="7443"/>
                        </a:lnTo>
                        <a:lnTo>
                          <a:pt x="4136" y="7443"/>
                        </a:lnTo>
                        <a:lnTo>
                          <a:pt x="4136" y="0"/>
                        </a:ln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07" name="Google Shape;1707;p59"/>
                  <p:cNvSpPr/>
                  <p:nvPr/>
                </p:nvSpPr>
                <p:spPr>
                  <a:xfrm>
                    <a:off x="1176493" y="356981"/>
                    <a:ext cx="173861" cy="948366"/>
                  </a:xfrm>
                  <a:custGeom>
                    <a:rect b="b" l="l" r="r" t="t"/>
                    <a:pathLst>
                      <a:path extrusionOk="0" h="14624" w="2745">
                        <a:moveTo>
                          <a:pt x="1372" y="1"/>
                        </a:moveTo>
                        <a:cubicBezTo>
                          <a:pt x="620" y="1"/>
                          <a:pt x="0" y="602"/>
                          <a:pt x="0" y="1373"/>
                        </a:cubicBezTo>
                        <a:lnTo>
                          <a:pt x="0" y="13233"/>
                        </a:lnTo>
                        <a:cubicBezTo>
                          <a:pt x="0" y="14003"/>
                          <a:pt x="620" y="14624"/>
                          <a:pt x="1372" y="14624"/>
                        </a:cubicBezTo>
                        <a:cubicBezTo>
                          <a:pt x="2143" y="14624"/>
                          <a:pt x="2744" y="13985"/>
                          <a:pt x="2744" y="13233"/>
                        </a:cubicBezTo>
                        <a:lnTo>
                          <a:pt x="2744" y="1373"/>
                        </a:lnTo>
                        <a:cubicBezTo>
                          <a:pt x="2744" y="602"/>
                          <a:pt x="2124" y="1"/>
                          <a:pt x="1372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08" name="Google Shape;1708;p59"/>
                  <p:cNvSpPr/>
                  <p:nvPr/>
                </p:nvSpPr>
                <p:spPr>
                  <a:xfrm>
                    <a:off x="1175289" y="800687"/>
                    <a:ext cx="176268" cy="414456"/>
                  </a:xfrm>
                  <a:custGeom>
                    <a:rect b="b" l="l" r="r" t="t"/>
                    <a:pathLst>
                      <a:path extrusionOk="0" h="6391" w="2783">
                        <a:moveTo>
                          <a:pt x="0" y="0"/>
                        </a:moveTo>
                        <a:lnTo>
                          <a:pt x="0" y="6391"/>
                        </a:lnTo>
                        <a:lnTo>
                          <a:pt x="2782" y="6391"/>
                        </a:lnTo>
                        <a:lnTo>
                          <a:pt x="2782" y="0"/>
                        </a:ln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09" name="Google Shape;1709;p59"/>
                  <p:cNvSpPr/>
                  <p:nvPr/>
                </p:nvSpPr>
                <p:spPr>
                  <a:xfrm>
                    <a:off x="1051466" y="1174874"/>
                    <a:ext cx="300093" cy="175614"/>
                  </a:xfrm>
                  <a:custGeom>
                    <a:rect b="b" l="l" r="r" t="t"/>
                    <a:pathLst>
                      <a:path extrusionOk="0" h="2708" w="4738">
                        <a:moveTo>
                          <a:pt x="1955" y="1"/>
                        </a:moveTo>
                        <a:lnTo>
                          <a:pt x="1955" y="1110"/>
                        </a:lnTo>
                        <a:lnTo>
                          <a:pt x="1" y="2707"/>
                        </a:lnTo>
                        <a:lnTo>
                          <a:pt x="4737" y="2707"/>
                        </a:lnTo>
                        <a:lnTo>
                          <a:pt x="4737" y="1"/>
                        </a:ln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10" name="Google Shape;1710;p59"/>
                  <p:cNvSpPr/>
                  <p:nvPr/>
                </p:nvSpPr>
                <p:spPr>
                  <a:xfrm>
                    <a:off x="1084781" y="1313848"/>
                    <a:ext cx="269121" cy="7393"/>
                  </a:xfrm>
                  <a:custGeom>
                    <a:rect b="b" l="l" r="r" t="t"/>
                    <a:pathLst>
                      <a:path extrusionOk="0" h="114" w="4249">
                        <a:moveTo>
                          <a:pt x="76" y="0"/>
                        </a:moveTo>
                        <a:cubicBezTo>
                          <a:pt x="1" y="0"/>
                          <a:pt x="1" y="113"/>
                          <a:pt x="76" y="113"/>
                        </a:cubicBezTo>
                        <a:lnTo>
                          <a:pt x="4174" y="113"/>
                        </a:lnTo>
                        <a:cubicBezTo>
                          <a:pt x="4249" y="113"/>
                          <a:pt x="4249" y="0"/>
                          <a:pt x="4174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11" name="Google Shape;1711;p59"/>
                  <p:cNvSpPr/>
                  <p:nvPr/>
                </p:nvSpPr>
                <p:spPr>
                  <a:xfrm>
                    <a:off x="1288345" y="1246793"/>
                    <a:ext cx="67961" cy="72632"/>
                  </a:xfrm>
                  <a:custGeom>
                    <a:rect b="b" l="l" r="r" t="t"/>
                    <a:pathLst>
                      <a:path extrusionOk="0" h="1120" w="1073">
                        <a:moveTo>
                          <a:pt x="997" y="1"/>
                        </a:moveTo>
                        <a:cubicBezTo>
                          <a:pt x="433" y="1"/>
                          <a:pt x="1" y="527"/>
                          <a:pt x="114" y="1072"/>
                        </a:cubicBezTo>
                        <a:cubicBezTo>
                          <a:pt x="122" y="1105"/>
                          <a:pt x="148" y="1120"/>
                          <a:pt x="174" y="1120"/>
                        </a:cubicBezTo>
                        <a:cubicBezTo>
                          <a:pt x="206" y="1120"/>
                          <a:pt x="237" y="1095"/>
                          <a:pt x="227" y="1053"/>
                        </a:cubicBezTo>
                        <a:cubicBezTo>
                          <a:pt x="133" y="564"/>
                          <a:pt x="508" y="113"/>
                          <a:pt x="997" y="113"/>
                        </a:cubicBezTo>
                        <a:cubicBezTo>
                          <a:pt x="1072" y="113"/>
                          <a:pt x="1072" y="1"/>
                          <a:pt x="997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12" name="Google Shape;1712;p59"/>
                  <p:cNvSpPr/>
                  <p:nvPr/>
                </p:nvSpPr>
                <p:spPr>
                  <a:xfrm>
                    <a:off x="1170539" y="1224873"/>
                    <a:ext cx="41739" cy="7328"/>
                  </a:xfrm>
                  <a:custGeom>
                    <a:rect b="b" l="l" r="r" t="t"/>
                    <a:pathLst>
                      <a:path extrusionOk="0" h="113" w="659">
                        <a:moveTo>
                          <a:pt x="94" y="0"/>
                        </a:moveTo>
                        <a:cubicBezTo>
                          <a:pt x="0" y="0"/>
                          <a:pt x="0" y="113"/>
                          <a:pt x="94" y="113"/>
                        </a:cubicBezTo>
                        <a:lnTo>
                          <a:pt x="583" y="113"/>
                        </a:lnTo>
                        <a:cubicBezTo>
                          <a:pt x="658" y="113"/>
                          <a:pt x="658" y="0"/>
                          <a:pt x="583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13" name="Google Shape;1713;p59"/>
                  <p:cNvSpPr/>
                  <p:nvPr/>
                </p:nvSpPr>
                <p:spPr>
                  <a:xfrm>
                    <a:off x="1172882" y="1200490"/>
                    <a:ext cx="39396" cy="7393"/>
                  </a:xfrm>
                  <a:custGeom>
                    <a:rect b="b" l="l" r="r" t="t"/>
                    <a:pathLst>
                      <a:path extrusionOk="0" h="114" w="622">
                        <a:moveTo>
                          <a:pt x="95" y="0"/>
                        </a:moveTo>
                        <a:cubicBezTo>
                          <a:pt x="1" y="0"/>
                          <a:pt x="1" y="113"/>
                          <a:pt x="95" y="113"/>
                        </a:cubicBezTo>
                        <a:lnTo>
                          <a:pt x="546" y="113"/>
                        </a:lnTo>
                        <a:cubicBezTo>
                          <a:pt x="621" y="113"/>
                          <a:pt x="621" y="0"/>
                          <a:pt x="546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14" name="Google Shape;1714;p59"/>
                  <p:cNvSpPr/>
                  <p:nvPr/>
                </p:nvSpPr>
                <p:spPr>
                  <a:xfrm>
                    <a:off x="1175289" y="854318"/>
                    <a:ext cx="176268" cy="8560"/>
                  </a:xfrm>
                  <a:custGeom>
                    <a:rect b="b" l="l" r="r" t="t"/>
                    <a:pathLst>
                      <a:path extrusionOk="0" h="132" w="2783">
                        <a:moveTo>
                          <a:pt x="0" y="0"/>
                        </a:moveTo>
                        <a:lnTo>
                          <a:pt x="0" y="132"/>
                        </a:lnTo>
                        <a:lnTo>
                          <a:pt x="2782" y="132"/>
                        </a:lnTo>
                        <a:lnTo>
                          <a:pt x="2782" y="0"/>
                        </a:ln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15" name="Google Shape;1715;p59"/>
                  <p:cNvSpPr/>
                  <p:nvPr/>
                </p:nvSpPr>
                <p:spPr>
                  <a:xfrm>
                    <a:off x="1175289" y="889662"/>
                    <a:ext cx="176268" cy="8625"/>
                  </a:xfrm>
                  <a:custGeom>
                    <a:rect b="b" l="l" r="r" t="t"/>
                    <a:pathLst>
                      <a:path extrusionOk="0" h="133" w="2783">
                        <a:moveTo>
                          <a:pt x="0" y="0"/>
                        </a:moveTo>
                        <a:lnTo>
                          <a:pt x="0" y="132"/>
                        </a:lnTo>
                        <a:lnTo>
                          <a:pt x="2782" y="132"/>
                        </a:lnTo>
                        <a:lnTo>
                          <a:pt x="2782" y="0"/>
                        </a:ln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16" name="Google Shape;1716;p59"/>
                  <p:cNvSpPr/>
                  <p:nvPr/>
                </p:nvSpPr>
                <p:spPr>
                  <a:xfrm>
                    <a:off x="1132400" y="-978875"/>
                    <a:ext cx="567925" cy="1025088"/>
                  </a:xfrm>
                  <a:custGeom>
                    <a:rect b="b" l="l" r="r" t="t"/>
                    <a:pathLst>
                      <a:path extrusionOk="0" h="12706" w="13064">
                        <a:moveTo>
                          <a:pt x="1655" y="0"/>
                        </a:moveTo>
                        <a:lnTo>
                          <a:pt x="1655" y="19"/>
                        </a:lnTo>
                        <a:cubicBezTo>
                          <a:pt x="734" y="19"/>
                          <a:pt x="1" y="752"/>
                          <a:pt x="1" y="1654"/>
                        </a:cubicBezTo>
                        <a:lnTo>
                          <a:pt x="1" y="6184"/>
                        </a:lnTo>
                        <a:cubicBezTo>
                          <a:pt x="1" y="9774"/>
                          <a:pt x="2933" y="12706"/>
                          <a:pt x="6523" y="12706"/>
                        </a:cubicBezTo>
                        <a:cubicBezTo>
                          <a:pt x="10132" y="12706"/>
                          <a:pt x="13064" y="9774"/>
                          <a:pt x="13064" y="6184"/>
                        </a:cubicBezTo>
                        <a:lnTo>
                          <a:pt x="13064" y="1485"/>
                        </a:lnTo>
                        <a:cubicBezTo>
                          <a:pt x="13064" y="658"/>
                          <a:pt x="12406" y="0"/>
                          <a:pt x="11598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17" name="Google Shape;1717;p59"/>
                  <p:cNvSpPr/>
                  <p:nvPr/>
                </p:nvSpPr>
                <p:spPr>
                  <a:xfrm>
                    <a:off x="1318747" y="-980104"/>
                    <a:ext cx="230422" cy="125614"/>
                  </a:xfrm>
                  <a:custGeom>
                    <a:rect b="b" l="l" r="r" t="t"/>
                    <a:pathLst>
                      <a:path extrusionOk="0" h="1937" w="3638">
                        <a:moveTo>
                          <a:pt x="3524" y="0"/>
                        </a:moveTo>
                        <a:cubicBezTo>
                          <a:pt x="3449" y="0"/>
                          <a:pt x="3412" y="57"/>
                          <a:pt x="3412" y="113"/>
                        </a:cubicBezTo>
                        <a:cubicBezTo>
                          <a:pt x="3412" y="996"/>
                          <a:pt x="2697" y="1711"/>
                          <a:pt x="1814" y="1711"/>
                        </a:cubicBezTo>
                        <a:cubicBezTo>
                          <a:pt x="949" y="1711"/>
                          <a:pt x="235" y="996"/>
                          <a:pt x="235" y="113"/>
                        </a:cubicBezTo>
                        <a:cubicBezTo>
                          <a:pt x="245" y="57"/>
                          <a:pt x="183" y="28"/>
                          <a:pt x="122" y="28"/>
                        </a:cubicBezTo>
                        <a:cubicBezTo>
                          <a:pt x="61" y="28"/>
                          <a:pt x="0" y="57"/>
                          <a:pt x="10" y="113"/>
                        </a:cubicBezTo>
                        <a:cubicBezTo>
                          <a:pt x="10" y="1128"/>
                          <a:pt x="818" y="1936"/>
                          <a:pt x="1814" y="1936"/>
                        </a:cubicBezTo>
                        <a:cubicBezTo>
                          <a:pt x="2829" y="1936"/>
                          <a:pt x="3637" y="1128"/>
                          <a:pt x="3637" y="113"/>
                        </a:cubicBezTo>
                        <a:cubicBezTo>
                          <a:pt x="3637" y="57"/>
                          <a:pt x="3581" y="0"/>
                          <a:pt x="3524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18" name="Google Shape;1718;p59"/>
                  <p:cNvSpPr/>
                  <p:nvPr/>
                </p:nvSpPr>
                <p:spPr>
                  <a:xfrm>
                    <a:off x="1126525" y="-337050"/>
                    <a:ext cx="567915" cy="391500"/>
                  </a:xfrm>
                  <a:custGeom>
                    <a:rect b="b" l="l" r="r" t="t"/>
                    <a:pathLst>
                      <a:path extrusionOk="0" h="5000" w="12688">
                        <a:moveTo>
                          <a:pt x="1" y="0"/>
                        </a:moveTo>
                        <a:cubicBezTo>
                          <a:pt x="696" y="2932"/>
                          <a:pt x="3328" y="5000"/>
                          <a:pt x="6335" y="5000"/>
                        </a:cubicBezTo>
                        <a:cubicBezTo>
                          <a:pt x="9361" y="5000"/>
                          <a:pt x="11974" y="2932"/>
                          <a:pt x="12688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19" name="Google Shape;1719;p59"/>
                  <p:cNvSpPr/>
                  <p:nvPr/>
                </p:nvSpPr>
                <p:spPr>
                  <a:xfrm>
                    <a:off x="1359789" y="-1304356"/>
                    <a:ext cx="150047" cy="410825"/>
                  </a:xfrm>
                  <a:custGeom>
                    <a:rect b="b" l="l" r="r" t="t"/>
                    <a:pathLst>
                      <a:path extrusionOk="0" h="6335" w="2369">
                        <a:moveTo>
                          <a:pt x="1185" y="1"/>
                        </a:moveTo>
                        <a:cubicBezTo>
                          <a:pt x="593" y="1"/>
                          <a:pt x="1" y="395"/>
                          <a:pt x="1" y="1185"/>
                        </a:cubicBezTo>
                        <a:lnTo>
                          <a:pt x="1" y="5151"/>
                        </a:lnTo>
                        <a:cubicBezTo>
                          <a:pt x="1" y="5809"/>
                          <a:pt x="527" y="6335"/>
                          <a:pt x="1166" y="6335"/>
                        </a:cubicBezTo>
                        <a:cubicBezTo>
                          <a:pt x="1824" y="6335"/>
                          <a:pt x="2369" y="5809"/>
                          <a:pt x="2369" y="5151"/>
                        </a:cubicBezTo>
                        <a:lnTo>
                          <a:pt x="2369" y="1185"/>
                        </a:lnTo>
                        <a:cubicBezTo>
                          <a:pt x="2369" y="395"/>
                          <a:pt x="1777" y="1"/>
                          <a:pt x="1185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720" name="Google Shape;1720;p59"/>
                  <p:cNvGrpSpPr/>
                  <p:nvPr/>
                </p:nvGrpSpPr>
                <p:grpSpPr>
                  <a:xfrm>
                    <a:off x="673942" y="-2473448"/>
                    <a:ext cx="1515466" cy="1442844"/>
                    <a:chOff x="4667448" y="3884574"/>
                    <a:chExt cx="428594" cy="397697"/>
                  </a:xfrm>
                </p:grpSpPr>
                <p:sp>
                  <p:nvSpPr>
                    <p:cNvPr id="1721" name="Google Shape;1721;p59"/>
                    <p:cNvSpPr/>
                    <p:nvPr/>
                  </p:nvSpPr>
                  <p:spPr>
                    <a:xfrm>
                      <a:off x="4684586" y="3884574"/>
                      <a:ext cx="390638" cy="288297"/>
                    </a:xfrm>
                    <a:custGeom>
                      <a:rect b="b" l="l" r="r" t="t"/>
                      <a:pathLst>
                        <a:path extrusionOk="0" h="16133" w="21860">
                          <a:moveTo>
                            <a:pt x="7819" y="1"/>
                          </a:moveTo>
                          <a:cubicBezTo>
                            <a:pt x="3496" y="1"/>
                            <a:pt x="0" y="3497"/>
                            <a:pt x="0" y="7801"/>
                          </a:cubicBezTo>
                          <a:lnTo>
                            <a:pt x="0" y="13214"/>
                          </a:lnTo>
                          <a:cubicBezTo>
                            <a:pt x="0" y="15601"/>
                            <a:pt x="1075" y="16132"/>
                            <a:pt x="2770" y="16132"/>
                          </a:cubicBezTo>
                          <a:cubicBezTo>
                            <a:pt x="4131" y="16132"/>
                            <a:pt x="5893" y="15789"/>
                            <a:pt x="7819" y="15789"/>
                          </a:cubicBezTo>
                          <a:lnTo>
                            <a:pt x="14041" y="15789"/>
                          </a:lnTo>
                          <a:cubicBezTo>
                            <a:pt x="15966" y="15789"/>
                            <a:pt x="17728" y="16132"/>
                            <a:pt x="19090" y="16132"/>
                          </a:cubicBezTo>
                          <a:cubicBezTo>
                            <a:pt x="20785" y="16132"/>
                            <a:pt x="21859" y="15601"/>
                            <a:pt x="21859" y="13214"/>
                          </a:cubicBezTo>
                          <a:lnTo>
                            <a:pt x="21859" y="7801"/>
                          </a:lnTo>
                          <a:cubicBezTo>
                            <a:pt x="21859" y="3497"/>
                            <a:pt x="18363" y="1"/>
                            <a:pt x="14041" y="1"/>
                          </a:cubicBezTo>
                          <a:close/>
                        </a:path>
                      </a:pathLst>
                    </a:custGeom>
                    <a:solidFill>
                      <a:srgbClr val="FA714D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22" name="Google Shape;1722;p59"/>
                    <p:cNvSpPr/>
                    <p:nvPr/>
                  </p:nvSpPr>
                  <p:spPr>
                    <a:xfrm>
                      <a:off x="4707084" y="3955786"/>
                      <a:ext cx="347643" cy="326485"/>
                    </a:xfrm>
                    <a:custGeom>
                      <a:rect b="b" l="l" r="r" t="t"/>
                      <a:pathLst>
                        <a:path extrusionOk="0" h="18270" w="19454">
                          <a:moveTo>
                            <a:pt x="5433" y="0"/>
                          </a:moveTo>
                          <a:cubicBezTo>
                            <a:pt x="2425" y="0"/>
                            <a:pt x="1" y="2425"/>
                            <a:pt x="1" y="5451"/>
                          </a:cubicBezTo>
                          <a:lnTo>
                            <a:pt x="1" y="12819"/>
                          </a:lnTo>
                          <a:cubicBezTo>
                            <a:pt x="1" y="15845"/>
                            <a:pt x="2425" y="18270"/>
                            <a:pt x="5433" y="18270"/>
                          </a:cubicBezTo>
                          <a:lnTo>
                            <a:pt x="14022" y="18270"/>
                          </a:lnTo>
                          <a:cubicBezTo>
                            <a:pt x="17029" y="18270"/>
                            <a:pt x="19454" y="15845"/>
                            <a:pt x="19454" y="12819"/>
                          </a:cubicBezTo>
                          <a:lnTo>
                            <a:pt x="19454" y="5451"/>
                          </a:lnTo>
                          <a:cubicBezTo>
                            <a:pt x="19454" y="2425"/>
                            <a:pt x="17029" y="0"/>
                            <a:pt x="14022" y="0"/>
                          </a:cubicBezTo>
                          <a:close/>
                        </a:path>
                      </a:pathLst>
                    </a:custGeom>
                    <a:solidFill>
                      <a:srgbClr val="FA714D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23" name="Google Shape;1723;p59"/>
                    <p:cNvSpPr/>
                    <p:nvPr/>
                  </p:nvSpPr>
                  <p:spPr>
                    <a:xfrm>
                      <a:off x="4876366" y="4168707"/>
                      <a:ext cx="20711" cy="15154"/>
                    </a:xfrm>
                    <a:custGeom>
                      <a:rect b="b" l="l" r="r" t="t"/>
                      <a:pathLst>
                        <a:path extrusionOk="0" h="848" w="1159">
                          <a:moveTo>
                            <a:pt x="992" y="0"/>
                          </a:moveTo>
                          <a:cubicBezTo>
                            <a:pt x="939" y="0"/>
                            <a:pt x="887" y="29"/>
                            <a:pt x="865" y="96"/>
                          </a:cubicBezTo>
                          <a:cubicBezTo>
                            <a:pt x="793" y="383"/>
                            <a:pt x="516" y="567"/>
                            <a:pt x="230" y="567"/>
                          </a:cubicBezTo>
                          <a:cubicBezTo>
                            <a:pt x="216" y="567"/>
                            <a:pt x="202" y="566"/>
                            <a:pt x="188" y="566"/>
                          </a:cubicBezTo>
                          <a:cubicBezTo>
                            <a:pt x="182" y="565"/>
                            <a:pt x="177" y="565"/>
                            <a:pt x="171" y="565"/>
                          </a:cubicBezTo>
                          <a:cubicBezTo>
                            <a:pt x="1" y="565"/>
                            <a:pt x="7" y="829"/>
                            <a:pt x="188" y="847"/>
                          </a:cubicBezTo>
                          <a:lnTo>
                            <a:pt x="188" y="829"/>
                          </a:lnTo>
                          <a:cubicBezTo>
                            <a:pt x="214" y="831"/>
                            <a:pt x="240" y="832"/>
                            <a:pt x="266" y="832"/>
                          </a:cubicBezTo>
                          <a:cubicBezTo>
                            <a:pt x="667" y="832"/>
                            <a:pt x="1023" y="560"/>
                            <a:pt x="1147" y="171"/>
                          </a:cubicBezTo>
                          <a:cubicBezTo>
                            <a:pt x="1158" y="68"/>
                            <a:pt x="1073" y="0"/>
                            <a:pt x="992" y="0"/>
                          </a:cubicBezTo>
                          <a:close/>
                        </a:path>
                      </a:pathLst>
                    </a:custGeom>
                    <a:solidFill>
                      <a:srgbClr val="FA714D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24" name="Google Shape;1724;p59"/>
                    <p:cNvSpPr/>
                    <p:nvPr/>
                  </p:nvSpPr>
                  <p:spPr>
                    <a:xfrm>
                      <a:off x="4923490" y="4068081"/>
                      <a:ext cx="40190" cy="18210"/>
                    </a:xfrm>
                    <a:custGeom>
                      <a:rect b="b" l="l" r="r" t="t"/>
                      <a:pathLst>
                        <a:path extrusionOk="0" h="1019" w="2249">
                          <a:moveTo>
                            <a:pt x="1112" y="0"/>
                          </a:moveTo>
                          <a:cubicBezTo>
                            <a:pt x="745" y="0"/>
                            <a:pt x="379" y="170"/>
                            <a:pt x="145" y="520"/>
                          </a:cubicBezTo>
                          <a:cubicBezTo>
                            <a:pt x="1" y="730"/>
                            <a:pt x="195" y="931"/>
                            <a:pt x="390" y="931"/>
                          </a:cubicBezTo>
                          <a:cubicBezTo>
                            <a:pt x="474" y="931"/>
                            <a:pt x="558" y="893"/>
                            <a:pt x="615" y="802"/>
                          </a:cubicBezTo>
                          <a:cubicBezTo>
                            <a:pt x="737" y="628"/>
                            <a:pt x="924" y="542"/>
                            <a:pt x="1110" y="542"/>
                          </a:cubicBezTo>
                          <a:cubicBezTo>
                            <a:pt x="1325" y="542"/>
                            <a:pt x="1538" y="656"/>
                            <a:pt x="1649" y="877"/>
                          </a:cubicBezTo>
                          <a:cubicBezTo>
                            <a:pt x="1701" y="977"/>
                            <a:pt x="1785" y="1018"/>
                            <a:pt x="1869" y="1018"/>
                          </a:cubicBezTo>
                          <a:cubicBezTo>
                            <a:pt x="2057" y="1018"/>
                            <a:pt x="2248" y="816"/>
                            <a:pt x="2119" y="596"/>
                          </a:cubicBezTo>
                          <a:lnTo>
                            <a:pt x="2138" y="596"/>
                          </a:lnTo>
                          <a:cubicBezTo>
                            <a:pt x="1912" y="203"/>
                            <a:pt x="1512" y="0"/>
                            <a:pt x="1112" y="0"/>
                          </a:cubicBezTo>
                          <a:close/>
                        </a:path>
                      </a:pathLst>
                    </a:custGeom>
                    <a:solidFill>
                      <a:srgbClr val="FA714D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25" name="Google Shape;1725;p59"/>
                    <p:cNvSpPr/>
                    <p:nvPr/>
                  </p:nvSpPr>
                  <p:spPr>
                    <a:xfrm>
                      <a:off x="4865144" y="4109861"/>
                      <a:ext cx="27699" cy="49696"/>
                    </a:xfrm>
                    <a:custGeom>
                      <a:rect b="b" l="l" r="r" t="t"/>
                      <a:pathLst>
                        <a:path extrusionOk="0" h="2781" w="1550">
                          <a:moveTo>
                            <a:pt x="1049" y="1"/>
                          </a:moveTo>
                          <a:cubicBezTo>
                            <a:pt x="967" y="1"/>
                            <a:pt x="892" y="52"/>
                            <a:pt x="910" y="156"/>
                          </a:cubicBezTo>
                          <a:lnTo>
                            <a:pt x="1004" y="1227"/>
                          </a:lnTo>
                          <a:cubicBezTo>
                            <a:pt x="1036" y="1495"/>
                            <a:pt x="1081" y="2476"/>
                            <a:pt x="640" y="2476"/>
                          </a:cubicBezTo>
                          <a:cubicBezTo>
                            <a:pt x="555" y="2476"/>
                            <a:pt x="452" y="2440"/>
                            <a:pt x="328" y="2355"/>
                          </a:cubicBezTo>
                          <a:cubicBezTo>
                            <a:pt x="298" y="2337"/>
                            <a:pt x="268" y="2329"/>
                            <a:pt x="240" y="2329"/>
                          </a:cubicBezTo>
                          <a:cubicBezTo>
                            <a:pt x="95" y="2329"/>
                            <a:pt x="1" y="2545"/>
                            <a:pt x="159" y="2656"/>
                          </a:cubicBezTo>
                          <a:cubicBezTo>
                            <a:pt x="286" y="2741"/>
                            <a:pt x="429" y="2780"/>
                            <a:pt x="570" y="2780"/>
                          </a:cubicBezTo>
                          <a:cubicBezTo>
                            <a:pt x="866" y="2780"/>
                            <a:pt x="1153" y="2604"/>
                            <a:pt x="1268" y="2299"/>
                          </a:cubicBezTo>
                          <a:cubicBezTo>
                            <a:pt x="1549" y="1678"/>
                            <a:pt x="1305" y="795"/>
                            <a:pt x="1230" y="156"/>
                          </a:cubicBezTo>
                          <a:cubicBezTo>
                            <a:pt x="1221" y="52"/>
                            <a:pt x="1131" y="1"/>
                            <a:pt x="1049" y="1"/>
                          </a:cubicBezTo>
                          <a:close/>
                        </a:path>
                      </a:pathLst>
                    </a:custGeom>
                    <a:solidFill>
                      <a:srgbClr val="FA714D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26" name="Google Shape;1726;p59"/>
                    <p:cNvSpPr/>
                    <p:nvPr/>
                  </p:nvSpPr>
                  <p:spPr>
                    <a:xfrm>
                      <a:off x="4798185" y="4106234"/>
                      <a:ext cx="39314" cy="17352"/>
                    </a:xfrm>
                    <a:custGeom>
                      <a:rect b="b" l="l" r="r" t="t"/>
                      <a:pathLst>
                        <a:path extrusionOk="0" h="971" w="2200">
                          <a:moveTo>
                            <a:pt x="1111" y="1"/>
                          </a:moveTo>
                          <a:cubicBezTo>
                            <a:pt x="742" y="1"/>
                            <a:pt x="373" y="175"/>
                            <a:pt x="147" y="528"/>
                          </a:cubicBezTo>
                          <a:cubicBezTo>
                            <a:pt x="0" y="727"/>
                            <a:pt x="192" y="927"/>
                            <a:pt x="391" y="927"/>
                          </a:cubicBezTo>
                          <a:cubicBezTo>
                            <a:pt x="473" y="927"/>
                            <a:pt x="556" y="893"/>
                            <a:pt x="616" y="810"/>
                          </a:cubicBezTo>
                          <a:cubicBezTo>
                            <a:pt x="732" y="615"/>
                            <a:pt x="923" y="520"/>
                            <a:pt x="1114" y="520"/>
                          </a:cubicBezTo>
                          <a:cubicBezTo>
                            <a:pt x="1327" y="520"/>
                            <a:pt x="1541" y="638"/>
                            <a:pt x="1650" y="866"/>
                          </a:cubicBezTo>
                          <a:cubicBezTo>
                            <a:pt x="1712" y="939"/>
                            <a:pt x="1788" y="970"/>
                            <a:pt x="1862" y="970"/>
                          </a:cubicBezTo>
                          <a:cubicBezTo>
                            <a:pt x="2037" y="970"/>
                            <a:pt x="2199" y="796"/>
                            <a:pt x="2120" y="584"/>
                          </a:cubicBezTo>
                          <a:lnTo>
                            <a:pt x="2120" y="584"/>
                          </a:lnTo>
                          <a:lnTo>
                            <a:pt x="2120" y="603"/>
                          </a:lnTo>
                          <a:cubicBezTo>
                            <a:pt x="1906" y="203"/>
                            <a:pt x="1509" y="1"/>
                            <a:pt x="1111" y="1"/>
                          </a:cubicBezTo>
                          <a:close/>
                        </a:path>
                      </a:pathLst>
                    </a:custGeom>
                    <a:solidFill>
                      <a:srgbClr val="FA714D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27" name="Google Shape;1727;p59"/>
                    <p:cNvSpPr/>
                    <p:nvPr/>
                  </p:nvSpPr>
                  <p:spPr>
                    <a:xfrm>
                      <a:off x="4793968" y="4068546"/>
                      <a:ext cx="44711" cy="17941"/>
                    </a:xfrm>
                    <a:custGeom>
                      <a:rect b="b" l="l" r="r" t="t"/>
                      <a:pathLst>
                        <a:path extrusionOk="0" h="1004" w="2502">
                          <a:moveTo>
                            <a:pt x="1993" y="0"/>
                          </a:moveTo>
                          <a:cubicBezTo>
                            <a:pt x="1971" y="0"/>
                            <a:pt x="1948" y="2"/>
                            <a:pt x="1924" y="6"/>
                          </a:cubicBezTo>
                          <a:lnTo>
                            <a:pt x="458" y="288"/>
                          </a:lnTo>
                          <a:cubicBezTo>
                            <a:pt x="0" y="343"/>
                            <a:pt x="59" y="1003"/>
                            <a:pt x="497" y="1003"/>
                          </a:cubicBezTo>
                          <a:cubicBezTo>
                            <a:pt x="508" y="1003"/>
                            <a:pt x="521" y="1003"/>
                            <a:pt x="533" y="1002"/>
                          </a:cubicBezTo>
                          <a:lnTo>
                            <a:pt x="608" y="1002"/>
                          </a:lnTo>
                          <a:lnTo>
                            <a:pt x="2055" y="720"/>
                          </a:lnTo>
                          <a:cubicBezTo>
                            <a:pt x="2501" y="631"/>
                            <a:pt x="2406" y="0"/>
                            <a:pt x="1993" y="0"/>
                          </a:cubicBezTo>
                          <a:close/>
                        </a:path>
                      </a:pathLst>
                    </a:custGeom>
                    <a:solidFill>
                      <a:srgbClr val="FA714D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28" name="Google Shape;1728;p59"/>
                    <p:cNvSpPr/>
                    <p:nvPr/>
                  </p:nvSpPr>
                  <p:spPr>
                    <a:xfrm>
                      <a:off x="4667448" y="4103482"/>
                      <a:ext cx="80969" cy="73749"/>
                    </a:xfrm>
                    <a:custGeom>
                      <a:rect b="b" l="l" r="r" t="t"/>
                      <a:pathLst>
                        <a:path extrusionOk="0" h="4127" w="4531">
                          <a:moveTo>
                            <a:pt x="2266" y="1"/>
                          </a:moveTo>
                          <a:cubicBezTo>
                            <a:pt x="1739" y="1"/>
                            <a:pt x="1213" y="203"/>
                            <a:pt x="809" y="607"/>
                          </a:cubicBezTo>
                          <a:cubicBezTo>
                            <a:pt x="1" y="1415"/>
                            <a:pt x="1" y="2731"/>
                            <a:pt x="809" y="3520"/>
                          </a:cubicBezTo>
                          <a:cubicBezTo>
                            <a:pt x="1213" y="3924"/>
                            <a:pt x="1739" y="4126"/>
                            <a:pt x="2266" y="4126"/>
                          </a:cubicBezTo>
                          <a:cubicBezTo>
                            <a:pt x="2792" y="4126"/>
                            <a:pt x="3318" y="3924"/>
                            <a:pt x="3722" y="3520"/>
                          </a:cubicBezTo>
                          <a:cubicBezTo>
                            <a:pt x="4530" y="2731"/>
                            <a:pt x="4530" y="1415"/>
                            <a:pt x="3722" y="607"/>
                          </a:cubicBezTo>
                          <a:cubicBezTo>
                            <a:pt x="3318" y="203"/>
                            <a:pt x="2792" y="1"/>
                            <a:pt x="2266" y="1"/>
                          </a:cubicBezTo>
                          <a:close/>
                        </a:path>
                      </a:pathLst>
                    </a:custGeom>
                    <a:solidFill>
                      <a:srgbClr val="FA714D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29" name="Google Shape;1729;p59"/>
                    <p:cNvSpPr/>
                    <p:nvPr/>
                  </p:nvSpPr>
                  <p:spPr>
                    <a:xfrm>
                      <a:off x="5013733" y="4103446"/>
                      <a:ext cx="82309" cy="73857"/>
                    </a:xfrm>
                    <a:custGeom>
                      <a:rect b="b" l="l" r="r" t="t"/>
                      <a:pathLst>
                        <a:path extrusionOk="0" h="4133" w="4606">
                          <a:moveTo>
                            <a:pt x="2305" y="0"/>
                          </a:moveTo>
                          <a:cubicBezTo>
                            <a:pt x="1411" y="0"/>
                            <a:pt x="584" y="593"/>
                            <a:pt x="320" y="1492"/>
                          </a:cubicBezTo>
                          <a:cubicBezTo>
                            <a:pt x="1" y="2582"/>
                            <a:pt x="621" y="3729"/>
                            <a:pt x="1711" y="4048"/>
                          </a:cubicBezTo>
                          <a:cubicBezTo>
                            <a:pt x="1909" y="4105"/>
                            <a:pt x="2107" y="4132"/>
                            <a:pt x="2302" y="4132"/>
                          </a:cubicBezTo>
                          <a:cubicBezTo>
                            <a:pt x="3202" y="4132"/>
                            <a:pt x="4024" y="3554"/>
                            <a:pt x="4286" y="2658"/>
                          </a:cubicBezTo>
                          <a:cubicBezTo>
                            <a:pt x="4606" y="1549"/>
                            <a:pt x="3967" y="402"/>
                            <a:pt x="2877" y="83"/>
                          </a:cubicBezTo>
                          <a:cubicBezTo>
                            <a:pt x="2686" y="27"/>
                            <a:pt x="2494" y="0"/>
                            <a:pt x="2305" y="0"/>
                          </a:cubicBezTo>
                          <a:close/>
                        </a:path>
                      </a:pathLst>
                    </a:custGeom>
                    <a:solidFill>
                      <a:srgbClr val="FA714D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30" name="Google Shape;1730;p59"/>
                    <p:cNvSpPr/>
                    <p:nvPr/>
                  </p:nvSpPr>
                  <p:spPr>
                    <a:xfrm>
                      <a:off x="5050116" y="4120691"/>
                      <a:ext cx="24768" cy="40011"/>
                    </a:xfrm>
                    <a:custGeom>
                      <a:rect b="b" l="l" r="r" t="t"/>
                      <a:pathLst>
                        <a:path extrusionOk="0" h="2239" w="1386">
                          <a:moveTo>
                            <a:pt x="258" y="1"/>
                          </a:moveTo>
                          <a:cubicBezTo>
                            <a:pt x="164" y="1"/>
                            <a:pt x="89" y="76"/>
                            <a:pt x="89" y="189"/>
                          </a:cubicBezTo>
                          <a:cubicBezTo>
                            <a:pt x="89" y="283"/>
                            <a:pt x="164" y="358"/>
                            <a:pt x="258" y="358"/>
                          </a:cubicBezTo>
                          <a:cubicBezTo>
                            <a:pt x="1273" y="358"/>
                            <a:pt x="1273" y="1862"/>
                            <a:pt x="258" y="1862"/>
                          </a:cubicBezTo>
                          <a:cubicBezTo>
                            <a:pt x="247" y="1860"/>
                            <a:pt x="236" y="1859"/>
                            <a:pt x="226" y="1859"/>
                          </a:cubicBezTo>
                          <a:cubicBezTo>
                            <a:pt x="0" y="1859"/>
                            <a:pt x="5" y="2238"/>
                            <a:pt x="241" y="2238"/>
                          </a:cubicBezTo>
                          <a:cubicBezTo>
                            <a:pt x="247" y="2238"/>
                            <a:pt x="252" y="2238"/>
                            <a:pt x="258" y="2238"/>
                          </a:cubicBezTo>
                          <a:cubicBezTo>
                            <a:pt x="878" y="2219"/>
                            <a:pt x="1386" y="1730"/>
                            <a:pt x="1386" y="1110"/>
                          </a:cubicBezTo>
                          <a:cubicBezTo>
                            <a:pt x="1386" y="508"/>
                            <a:pt x="878" y="1"/>
                            <a:pt x="258" y="1"/>
                          </a:cubicBezTo>
                          <a:close/>
                        </a:path>
                      </a:pathLst>
                    </a:custGeom>
                    <a:solidFill>
                      <a:srgbClr val="FA714D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31" name="Google Shape;1731;p59"/>
                    <p:cNvSpPr/>
                    <p:nvPr/>
                  </p:nvSpPr>
                  <p:spPr>
                    <a:xfrm>
                      <a:off x="5050116" y="4137488"/>
                      <a:ext cx="19389" cy="23213"/>
                    </a:xfrm>
                    <a:custGeom>
                      <a:rect b="b" l="l" r="r" t="t"/>
                      <a:pathLst>
                        <a:path extrusionOk="0" h="1299" w="1085">
                          <a:moveTo>
                            <a:pt x="258" y="1"/>
                          </a:moveTo>
                          <a:cubicBezTo>
                            <a:pt x="164" y="1"/>
                            <a:pt x="89" y="76"/>
                            <a:pt x="89" y="170"/>
                          </a:cubicBezTo>
                          <a:cubicBezTo>
                            <a:pt x="89" y="283"/>
                            <a:pt x="164" y="358"/>
                            <a:pt x="258" y="358"/>
                          </a:cubicBezTo>
                          <a:cubicBezTo>
                            <a:pt x="615" y="395"/>
                            <a:pt x="615" y="884"/>
                            <a:pt x="258" y="922"/>
                          </a:cubicBezTo>
                          <a:cubicBezTo>
                            <a:pt x="247" y="920"/>
                            <a:pt x="236" y="919"/>
                            <a:pt x="226" y="919"/>
                          </a:cubicBezTo>
                          <a:cubicBezTo>
                            <a:pt x="0" y="919"/>
                            <a:pt x="5" y="1298"/>
                            <a:pt x="241" y="1298"/>
                          </a:cubicBezTo>
                          <a:cubicBezTo>
                            <a:pt x="247" y="1298"/>
                            <a:pt x="252" y="1298"/>
                            <a:pt x="258" y="1298"/>
                          </a:cubicBezTo>
                          <a:cubicBezTo>
                            <a:pt x="1085" y="1241"/>
                            <a:pt x="1085" y="38"/>
                            <a:pt x="258" y="1"/>
                          </a:cubicBezTo>
                          <a:close/>
                        </a:path>
                      </a:pathLst>
                    </a:custGeom>
                    <a:solidFill>
                      <a:srgbClr val="FA714D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32" name="Google Shape;1732;p59"/>
                    <p:cNvSpPr/>
                    <p:nvPr/>
                  </p:nvSpPr>
                  <p:spPr>
                    <a:xfrm>
                      <a:off x="4681887" y="4120691"/>
                      <a:ext cx="30254" cy="39993"/>
                    </a:xfrm>
                    <a:custGeom>
                      <a:rect b="b" l="l" r="r" t="t"/>
                      <a:pathLst>
                        <a:path extrusionOk="0" h="2238" w="1693">
                          <a:moveTo>
                            <a:pt x="1486" y="1"/>
                          </a:moveTo>
                          <a:cubicBezTo>
                            <a:pt x="1" y="1"/>
                            <a:pt x="1" y="2238"/>
                            <a:pt x="1486" y="2238"/>
                          </a:cubicBezTo>
                          <a:cubicBezTo>
                            <a:pt x="1693" y="2200"/>
                            <a:pt x="1693" y="1881"/>
                            <a:pt x="1486" y="1862"/>
                          </a:cubicBezTo>
                          <a:cubicBezTo>
                            <a:pt x="471" y="1862"/>
                            <a:pt x="471" y="358"/>
                            <a:pt x="1486" y="358"/>
                          </a:cubicBezTo>
                          <a:cubicBezTo>
                            <a:pt x="1580" y="358"/>
                            <a:pt x="1655" y="283"/>
                            <a:pt x="1655" y="189"/>
                          </a:cubicBezTo>
                          <a:cubicBezTo>
                            <a:pt x="1655" y="76"/>
                            <a:pt x="1580" y="1"/>
                            <a:pt x="1486" y="1"/>
                          </a:cubicBezTo>
                          <a:close/>
                        </a:path>
                      </a:pathLst>
                    </a:custGeom>
                    <a:solidFill>
                      <a:srgbClr val="FA714D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33" name="Google Shape;1733;p59"/>
                    <p:cNvSpPr/>
                    <p:nvPr/>
                  </p:nvSpPr>
                  <p:spPr>
                    <a:xfrm>
                      <a:off x="4692198" y="4137470"/>
                      <a:ext cx="19943" cy="23231"/>
                    </a:xfrm>
                    <a:custGeom>
                      <a:rect b="b" l="l" r="r" t="t"/>
                      <a:pathLst>
                        <a:path extrusionOk="0" h="1300" w="1116">
                          <a:moveTo>
                            <a:pt x="855" y="0"/>
                          </a:moveTo>
                          <a:cubicBezTo>
                            <a:pt x="0" y="0"/>
                            <a:pt x="6" y="1299"/>
                            <a:pt x="872" y="1299"/>
                          </a:cubicBezTo>
                          <a:cubicBezTo>
                            <a:pt x="884" y="1299"/>
                            <a:pt x="897" y="1299"/>
                            <a:pt x="909" y="1299"/>
                          </a:cubicBezTo>
                          <a:cubicBezTo>
                            <a:pt x="1116" y="1261"/>
                            <a:pt x="1116" y="942"/>
                            <a:pt x="909" y="923"/>
                          </a:cubicBezTo>
                          <a:cubicBezTo>
                            <a:pt x="897" y="924"/>
                            <a:pt x="886" y="924"/>
                            <a:pt x="874" y="924"/>
                          </a:cubicBezTo>
                          <a:cubicBezTo>
                            <a:pt x="507" y="924"/>
                            <a:pt x="507" y="357"/>
                            <a:pt x="874" y="357"/>
                          </a:cubicBezTo>
                          <a:cubicBezTo>
                            <a:pt x="886" y="357"/>
                            <a:pt x="897" y="358"/>
                            <a:pt x="909" y="359"/>
                          </a:cubicBezTo>
                          <a:cubicBezTo>
                            <a:pt x="1003" y="359"/>
                            <a:pt x="1078" y="284"/>
                            <a:pt x="1078" y="171"/>
                          </a:cubicBezTo>
                          <a:cubicBezTo>
                            <a:pt x="1078" y="77"/>
                            <a:pt x="1003" y="2"/>
                            <a:pt x="909" y="2"/>
                          </a:cubicBezTo>
                          <a:cubicBezTo>
                            <a:pt x="891" y="1"/>
                            <a:pt x="873" y="0"/>
                            <a:pt x="855" y="0"/>
                          </a:cubicBezTo>
                          <a:close/>
                        </a:path>
                      </a:pathLst>
                    </a:custGeom>
                    <a:solidFill>
                      <a:srgbClr val="FA714D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34" name="Google Shape;1734;p59"/>
                    <p:cNvSpPr/>
                    <p:nvPr/>
                  </p:nvSpPr>
                  <p:spPr>
                    <a:xfrm>
                      <a:off x="4689625" y="3906072"/>
                      <a:ext cx="372161" cy="159561"/>
                    </a:xfrm>
                    <a:custGeom>
                      <a:rect b="b" l="l" r="r" t="t"/>
                      <a:pathLst>
                        <a:path extrusionOk="0" h="8929" w="20826">
                          <a:moveTo>
                            <a:pt x="12368" y="1"/>
                          </a:moveTo>
                          <a:cubicBezTo>
                            <a:pt x="4906" y="1"/>
                            <a:pt x="3120" y="1298"/>
                            <a:pt x="3120" y="1298"/>
                          </a:cubicBezTo>
                          <a:cubicBezTo>
                            <a:pt x="3252" y="1580"/>
                            <a:pt x="3383" y="1861"/>
                            <a:pt x="3553" y="2125"/>
                          </a:cubicBezTo>
                          <a:cubicBezTo>
                            <a:pt x="0" y="4888"/>
                            <a:pt x="357" y="8440"/>
                            <a:pt x="357" y="8440"/>
                          </a:cubicBezTo>
                          <a:cubicBezTo>
                            <a:pt x="2669" y="8045"/>
                            <a:pt x="3872" y="5357"/>
                            <a:pt x="4455" y="3365"/>
                          </a:cubicBezTo>
                          <a:cubicBezTo>
                            <a:pt x="5827" y="5000"/>
                            <a:pt x="8383" y="6974"/>
                            <a:pt x="12706" y="6974"/>
                          </a:cubicBezTo>
                          <a:cubicBezTo>
                            <a:pt x="19999" y="6974"/>
                            <a:pt x="20826" y="8929"/>
                            <a:pt x="20826" y="8929"/>
                          </a:cubicBezTo>
                          <a:cubicBezTo>
                            <a:pt x="20826" y="8929"/>
                            <a:pt x="19848" y="1"/>
                            <a:pt x="12368" y="1"/>
                          </a:cubicBezTo>
                          <a:close/>
                        </a:path>
                      </a:pathLst>
                    </a:custGeom>
                    <a:solidFill>
                      <a:srgbClr val="FA714D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35" name="Google Shape;1735;p59"/>
                    <p:cNvSpPr/>
                    <p:nvPr/>
                  </p:nvSpPr>
                  <p:spPr>
                    <a:xfrm>
                      <a:off x="4908604" y="4098585"/>
                      <a:ext cx="73249" cy="66405"/>
                    </a:xfrm>
                    <a:custGeom>
                      <a:rect b="b" l="l" r="r" t="t"/>
                      <a:pathLst>
                        <a:path extrusionOk="0" h="3716" w="4099">
                          <a:moveTo>
                            <a:pt x="2037" y="1"/>
                          </a:moveTo>
                          <a:cubicBezTo>
                            <a:pt x="1190" y="1"/>
                            <a:pt x="438" y="577"/>
                            <a:pt x="245" y="1426"/>
                          </a:cubicBezTo>
                          <a:cubicBezTo>
                            <a:pt x="1" y="2422"/>
                            <a:pt x="621" y="3418"/>
                            <a:pt x="1617" y="3663"/>
                          </a:cubicBezTo>
                          <a:cubicBezTo>
                            <a:pt x="1764" y="3699"/>
                            <a:pt x="1911" y="3716"/>
                            <a:pt x="2056" y="3716"/>
                          </a:cubicBezTo>
                          <a:cubicBezTo>
                            <a:pt x="2891" y="3716"/>
                            <a:pt x="3646" y="3140"/>
                            <a:pt x="3854" y="2291"/>
                          </a:cubicBezTo>
                          <a:cubicBezTo>
                            <a:pt x="4098" y="1276"/>
                            <a:pt x="3478" y="279"/>
                            <a:pt x="2482" y="54"/>
                          </a:cubicBezTo>
                          <a:cubicBezTo>
                            <a:pt x="2332" y="18"/>
                            <a:pt x="2183" y="1"/>
                            <a:pt x="2037" y="1"/>
                          </a:cubicBezTo>
                          <a:close/>
                        </a:path>
                      </a:pathLst>
                    </a:custGeom>
                    <a:solidFill>
                      <a:srgbClr val="FA714D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36" name="Google Shape;1736;p59"/>
                    <p:cNvSpPr/>
                    <p:nvPr/>
                  </p:nvSpPr>
                  <p:spPr>
                    <a:xfrm>
                      <a:off x="4923061" y="4099872"/>
                      <a:ext cx="59793" cy="63492"/>
                    </a:xfrm>
                    <a:custGeom>
                      <a:rect b="b" l="l" r="r" t="t"/>
                      <a:pathLst>
                        <a:path extrusionOk="0" h="3553" w="3346">
                          <a:moveTo>
                            <a:pt x="1786" y="1"/>
                          </a:moveTo>
                          <a:cubicBezTo>
                            <a:pt x="1710" y="19"/>
                            <a:pt x="1616" y="57"/>
                            <a:pt x="1541" y="95"/>
                          </a:cubicBezTo>
                          <a:cubicBezTo>
                            <a:pt x="0" y="809"/>
                            <a:pt x="150" y="3064"/>
                            <a:pt x="1786" y="3553"/>
                          </a:cubicBezTo>
                          <a:cubicBezTo>
                            <a:pt x="1861" y="3534"/>
                            <a:pt x="1936" y="3497"/>
                            <a:pt x="2011" y="3459"/>
                          </a:cubicBezTo>
                          <a:cubicBezTo>
                            <a:pt x="2951" y="3027"/>
                            <a:pt x="3346" y="1937"/>
                            <a:pt x="2932" y="997"/>
                          </a:cubicBezTo>
                          <a:cubicBezTo>
                            <a:pt x="2707" y="527"/>
                            <a:pt x="2293" y="151"/>
                            <a:pt x="1786" y="1"/>
                          </a:cubicBezTo>
                          <a:close/>
                        </a:path>
                      </a:pathLst>
                    </a:custGeom>
                    <a:solidFill>
                      <a:srgbClr val="FA714D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1737" name="Google Shape;1737;p59"/>
              <p:cNvGrpSpPr/>
              <p:nvPr/>
            </p:nvGrpSpPr>
            <p:grpSpPr>
              <a:xfrm>
                <a:off x="-1842863" y="1028767"/>
                <a:ext cx="1828805" cy="4114653"/>
                <a:chOff x="-2642959" y="360509"/>
                <a:chExt cx="1759820" cy="4002970"/>
              </a:xfrm>
            </p:grpSpPr>
            <p:grpSp>
              <p:nvGrpSpPr>
                <p:cNvPr id="1738" name="Google Shape;1738;p59"/>
                <p:cNvGrpSpPr/>
                <p:nvPr/>
              </p:nvGrpSpPr>
              <p:grpSpPr>
                <a:xfrm>
                  <a:off x="-2642959" y="360509"/>
                  <a:ext cx="1759820" cy="4002970"/>
                  <a:chOff x="-2642959" y="360509"/>
                  <a:chExt cx="1759820" cy="4002970"/>
                </a:xfrm>
              </p:grpSpPr>
              <p:sp>
                <p:nvSpPr>
                  <p:cNvPr id="1739" name="Google Shape;1739;p59"/>
                  <p:cNvSpPr/>
                  <p:nvPr/>
                </p:nvSpPr>
                <p:spPr>
                  <a:xfrm>
                    <a:off x="-1670701" y="3326601"/>
                    <a:ext cx="184903" cy="989633"/>
                  </a:xfrm>
                  <a:custGeom>
                    <a:rect b="b" l="l" r="r" t="t"/>
                    <a:pathLst>
                      <a:path extrusionOk="0" h="14577" w="2745">
                        <a:moveTo>
                          <a:pt x="1366" y="1"/>
                        </a:moveTo>
                        <a:cubicBezTo>
                          <a:pt x="696" y="1"/>
                          <a:pt x="29" y="443"/>
                          <a:pt x="1" y="1326"/>
                        </a:cubicBezTo>
                        <a:lnTo>
                          <a:pt x="1" y="13186"/>
                        </a:lnTo>
                        <a:cubicBezTo>
                          <a:pt x="1" y="13956"/>
                          <a:pt x="602" y="14577"/>
                          <a:pt x="1373" y="14577"/>
                        </a:cubicBezTo>
                        <a:cubicBezTo>
                          <a:pt x="2125" y="14577"/>
                          <a:pt x="2745" y="13956"/>
                          <a:pt x="2745" y="13186"/>
                        </a:cubicBezTo>
                        <a:lnTo>
                          <a:pt x="2745" y="1326"/>
                        </a:lnTo>
                        <a:cubicBezTo>
                          <a:pt x="2707" y="443"/>
                          <a:pt x="2035" y="1"/>
                          <a:pt x="1366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40" name="Google Shape;1740;p59"/>
                  <p:cNvSpPr/>
                  <p:nvPr/>
                </p:nvSpPr>
                <p:spPr>
                  <a:xfrm>
                    <a:off x="-2037807" y="3323411"/>
                    <a:ext cx="184903" cy="992823"/>
                  </a:xfrm>
                  <a:custGeom>
                    <a:rect b="b" l="l" r="r" t="t"/>
                    <a:pathLst>
                      <a:path extrusionOk="0" h="14624" w="2745">
                        <a:moveTo>
                          <a:pt x="1372" y="1"/>
                        </a:moveTo>
                        <a:cubicBezTo>
                          <a:pt x="620" y="1"/>
                          <a:pt x="0" y="602"/>
                          <a:pt x="0" y="1373"/>
                        </a:cubicBezTo>
                        <a:lnTo>
                          <a:pt x="0" y="13233"/>
                        </a:lnTo>
                        <a:cubicBezTo>
                          <a:pt x="0" y="14003"/>
                          <a:pt x="620" y="14624"/>
                          <a:pt x="1372" y="14624"/>
                        </a:cubicBezTo>
                        <a:cubicBezTo>
                          <a:pt x="2143" y="14624"/>
                          <a:pt x="2744" y="13985"/>
                          <a:pt x="2744" y="13233"/>
                        </a:cubicBezTo>
                        <a:lnTo>
                          <a:pt x="2744" y="1373"/>
                        </a:lnTo>
                        <a:cubicBezTo>
                          <a:pt x="2744" y="602"/>
                          <a:pt x="2124" y="1"/>
                          <a:pt x="1372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41" name="Google Shape;1741;p59"/>
                  <p:cNvSpPr/>
                  <p:nvPr/>
                </p:nvSpPr>
                <p:spPr>
                  <a:xfrm>
                    <a:off x="-2544547" y="3169573"/>
                    <a:ext cx="122124" cy="211342"/>
                  </a:xfrm>
                  <a:custGeom>
                    <a:rect b="b" l="l" r="r" t="t"/>
                    <a:pathLst>
                      <a:path extrusionOk="0" h="3113" w="1813">
                        <a:moveTo>
                          <a:pt x="1135" y="1"/>
                        </a:moveTo>
                        <a:cubicBezTo>
                          <a:pt x="972" y="1"/>
                          <a:pt x="811" y="85"/>
                          <a:pt x="719" y="293"/>
                        </a:cubicBezTo>
                        <a:cubicBezTo>
                          <a:pt x="625" y="538"/>
                          <a:pt x="550" y="744"/>
                          <a:pt x="494" y="970"/>
                        </a:cubicBezTo>
                        <a:cubicBezTo>
                          <a:pt x="419" y="1177"/>
                          <a:pt x="362" y="1402"/>
                          <a:pt x="306" y="1609"/>
                        </a:cubicBezTo>
                        <a:cubicBezTo>
                          <a:pt x="193" y="2060"/>
                          <a:pt x="99" y="2492"/>
                          <a:pt x="24" y="2925"/>
                        </a:cubicBezTo>
                        <a:cubicBezTo>
                          <a:pt x="1" y="3040"/>
                          <a:pt x="84" y="3113"/>
                          <a:pt x="169" y="3113"/>
                        </a:cubicBezTo>
                        <a:cubicBezTo>
                          <a:pt x="222" y="3113"/>
                          <a:pt x="277" y="3084"/>
                          <a:pt x="306" y="3019"/>
                        </a:cubicBezTo>
                        <a:cubicBezTo>
                          <a:pt x="494" y="2624"/>
                          <a:pt x="682" y="2229"/>
                          <a:pt x="888" y="1853"/>
                        </a:cubicBezTo>
                        <a:cubicBezTo>
                          <a:pt x="982" y="1665"/>
                          <a:pt x="1095" y="1459"/>
                          <a:pt x="1208" y="1289"/>
                        </a:cubicBezTo>
                        <a:cubicBezTo>
                          <a:pt x="1302" y="1102"/>
                          <a:pt x="1433" y="895"/>
                          <a:pt x="1527" y="763"/>
                        </a:cubicBezTo>
                        <a:lnTo>
                          <a:pt x="1546" y="744"/>
                        </a:lnTo>
                        <a:cubicBezTo>
                          <a:pt x="1813" y="364"/>
                          <a:pt x="1472" y="1"/>
                          <a:pt x="1135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42" name="Google Shape;1742;p59"/>
                  <p:cNvSpPr/>
                  <p:nvPr/>
                </p:nvSpPr>
                <p:spPr>
                  <a:xfrm>
                    <a:off x="-2642959" y="3076564"/>
                    <a:ext cx="174530" cy="201294"/>
                  </a:xfrm>
                  <a:custGeom>
                    <a:rect b="b" l="l" r="r" t="t"/>
                    <a:pathLst>
                      <a:path extrusionOk="0" h="2965" w="2591">
                        <a:moveTo>
                          <a:pt x="1942" y="1"/>
                        </a:moveTo>
                        <a:cubicBezTo>
                          <a:pt x="1800" y="1"/>
                          <a:pt x="1657" y="69"/>
                          <a:pt x="1560" y="235"/>
                        </a:cubicBezTo>
                        <a:lnTo>
                          <a:pt x="19" y="2753"/>
                        </a:lnTo>
                        <a:cubicBezTo>
                          <a:pt x="0" y="2810"/>
                          <a:pt x="0" y="2866"/>
                          <a:pt x="38" y="2923"/>
                        </a:cubicBezTo>
                        <a:cubicBezTo>
                          <a:pt x="75" y="2951"/>
                          <a:pt x="117" y="2965"/>
                          <a:pt x="157" y="2965"/>
                        </a:cubicBezTo>
                        <a:cubicBezTo>
                          <a:pt x="197" y="2965"/>
                          <a:pt x="235" y="2951"/>
                          <a:pt x="263" y="2923"/>
                        </a:cubicBezTo>
                        <a:lnTo>
                          <a:pt x="2293" y="818"/>
                        </a:lnTo>
                        <a:lnTo>
                          <a:pt x="2293" y="799"/>
                        </a:lnTo>
                        <a:cubicBezTo>
                          <a:pt x="2331" y="780"/>
                          <a:pt x="2349" y="761"/>
                          <a:pt x="2368" y="724"/>
                        </a:cubicBezTo>
                        <a:cubicBezTo>
                          <a:pt x="2590" y="358"/>
                          <a:pt x="2267" y="1"/>
                          <a:pt x="1942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43" name="Google Shape;1743;p59"/>
                  <p:cNvSpPr/>
                  <p:nvPr/>
                </p:nvSpPr>
                <p:spPr>
                  <a:xfrm>
                    <a:off x="-2630699" y="3146491"/>
                    <a:ext cx="144555" cy="183031"/>
                  </a:xfrm>
                  <a:custGeom>
                    <a:rect b="b" l="l" r="r" t="t"/>
                    <a:pathLst>
                      <a:path extrusionOk="0" h="2696" w="2146">
                        <a:moveTo>
                          <a:pt x="1548" y="0"/>
                        </a:moveTo>
                        <a:cubicBezTo>
                          <a:pt x="1369" y="0"/>
                          <a:pt x="1193" y="94"/>
                          <a:pt x="1115" y="314"/>
                        </a:cubicBezTo>
                        <a:cubicBezTo>
                          <a:pt x="1058" y="464"/>
                          <a:pt x="965" y="671"/>
                          <a:pt x="889" y="859"/>
                        </a:cubicBezTo>
                        <a:cubicBezTo>
                          <a:pt x="795" y="1028"/>
                          <a:pt x="720" y="1216"/>
                          <a:pt x="626" y="1404"/>
                        </a:cubicBezTo>
                        <a:cubicBezTo>
                          <a:pt x="438" y="1761"/>
                          <a:pt x="250" y="2118"/>
                          <a:pt x="44" y="2494"/>
                        </a:cubicBezTo>
                        <a:cubicBezTo>
                          <a:pt x="0" y="2595"/>
                          <a:pt x="89" y="2695"/>
                          <a:pt x="192" y="2695"/>
                        </a:cubicBezTo>
                        <a:cubicBezTo>
                          <a:pt x="224" y="2695"/>
                          <a:pt x="257" y="2685"/>
                          <a:pt x="288" y="2663"/>
                        </a:cubicBezTo>
                        <a:cubicBezTo>
                          <a:pt x="570" y="2363"/>
                          <a:pt x="852" y="2062"/>
                          <a:pt x="1134" y="1742"/>
                        </a:cubicBezTo>
                        <a:cubicBezTo>
                          <a:pt x="1265" y="1592"/>
                          <a:pt x="1397" y="1442"/>
                          <a:pt x="1528" y="1272"/>
                        </a:cubicBezTo>
                        <a:cubicBezTo>
                          <a:pt x="1660" y="1103"/>
                          <a:pt x="1792" y="953"/>
                          <a:pt x="1942" y="746"/>
                        </a:cubicBezTo>
                        <a:lnTo>
                          <a:pt x="1961" y="746"/>
                        </a:lnTo>
                        <a:cubicBezTo>
                          <a:pt x="1979" y="709"/>
                          <a:pt x="1998" y="671"/>
                          <a:pt x="2017" y="633"/>
                        </a:cubicBezTo>
                        <a:cubicBezTo>
                          <a:pt x="2146" y="258"/>
                          <a:pt x="1844" y="0"/>
                          <a:pt x="1548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44" name="Google Shape;1744;p59"/>
                  <p:cNvSpPr/>
                  <p:nvPr/>
                </p:nvSpPr>
                <p:spPr>
                  <a:xfrm>
                    <a:off x="-2591092" y="3202296"/>
                    <a:ext cx="97066" cy="173934"/>
                  </a:xfrm>
                  <a:custGeom>
                    <a:rect b="b" l="l" r="r" t="t"/>
                    <a:pathLst>
                      <a:path extrusionOk="0" h="2562" w="1441">
                        <a:moveTo>
                          <a:pt x="919" y="0"/>
                        </a:moveTo>
                        <a:cubicBezTo>
                          <a:pt x="705" y="0"/>
                          <a:pt x="496" y="131"/>
                          <a:pt x="470" y="413"/>
                        </a:cubicBezTo>
                        <a:cubicBezTo>
                          <a:pt x="452" y="544"/>
                          <a:pt x="414" y="732"/>
                          <a:pt x="377" y="883"/>
                        </a:cubicBezTo>
                        <a:cubicBezTo>
                          <a:pt x="358" y="1052"/>
                          <a:pt x="320" y="1221"/>
                          <a:pt x="283" y="1371"/>
                        </a:cubicBezTo>
                        <a:cubicBezTo>
                          <a:pt x="207" y="1710"/>
                          <a:pt x="113" y="2048"/>
                          <a:pt x="38" y="2368"/>
                        </a:cubicBezTo>
                        <a:cubicBezTo>
                          <a:pt x="0" y="2481"/>
                          <a:pt x="90" y="2561"/>
                          <a:pt x="181" y="2561"/>
                        </a:cubicBezTo>
                        <a:cubicBezTo>
                          <a:pt x="226" y="2561"/>
                          <a:pt x="271" y="2542"/>
                          <a:pt x="301" y="2499"/>
                        </a:cubicBezTo>
                        <a:cubicBezTo>
                          <a:pt x="489" y="2198"/>
                          <a:pt x="677" y="1916"/>
                          <a:pt x="846" y="1616"/>
                        </a:cubicBezTo>
                        <a:lnTo>
                          <a:pt x="1110" y="1165"/>
                        </a:lnTo>
                        <a:cubicBezTo>
                          <a:pt x="1204" y="995"/>
                          <a:pt x="1279" y="864"/>
                          <a:pt x="1354" y="676"/>
                        </a:cubicBezTo>
                        <a:lnTo>
                          <a:pt x="1373" y="676"/>
                        </a:lnTo>
                        <a:cubicBezTo>
                          <a:pt x="1391" y="620"/>
                          <a:pt x="1391" y="563"/>
                          <a:pt x="1410" y="526"/>
                        </a:cubicBezTo>
                        <a:cubicBezTo>
                          <a:pt x="1441" y="187"/>
                          <a:pt x="1176" y="0"/>
                          <a:pt x="919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45" name="Google Shape;1745;p59"/>
                  <p:cNvSpPr/>
                  <p:nvPr/>
                </p:nvSpPr>
                <p:spPr>
                  <a:xfrm>
                    <a:off x="-2458126" y="3114039"/>
                    <a:ext cx="63992" cy="236257"/>
                  </a:xfrm>
                  <a:custGeom>
                    <a:rect b="b" l="l" r="r" t="t"/>
                    <a:pathLst>
                      <a:path extrusionOk="0" h="3480" w="950">
                        <a:moveTo>
                          <a:pt x="479" y="0"/>
                        </a:moveTo>
                        <a:cubicBezTo>
                          <a:pt x="246" y="0"/>
                          <a:pt x="9" y="155"/>
                          <a:pt x="0" y="472"/>
                        </a:cubicBezTo>
                        <a:cubicBezTo>
                          <a:pt x="0" y="735"/>
                          <a:pt x="19" y="942"/>
                          <a:pt x="19" y="1205"/>
                        </a:cubicBezTo>
                        <a:cubicBezTo>
                          <a:pt x="19" y="1450"/>
                          <a:pt x="38" y="1675"/>
                          <a:pt x="57" y="1920"/>
                        </a:cubicBezTo>
                        <a:cubicBezTo>
                          <a:pt x="94" y="2408"/>
                          <a:pt x="132" y="2878"/>
                          <a:pt x="188" y="3348"/>
                        </a:cubicBezTo>
                        <a:cubicBezTo>
                          <a:pt x="207" y="3423"/>
                          <a:pt x="263" y="3480"/>
                          <a:pt x="338" y="3480"/>
                        </a:cubicBezTo>
                        <a:cubicBezTo>
                          <a:pt x="414" y="3480"/>
                          <a:pt x="489" y="3423"/>
                          <a:pt x="508" y="3348"/>
                        </a:cubicBezTo>
                        <a:cubicBezTo>
                          <a:pt x="545" y="2878"/>
                          <a:pt x="602" y="2408"/>
                          <a:pt x="677" y="1938"/>
                        </a:cubicBezTo>
                        <a:cubicBezTo>
                          <a:pt x="714" y="1732"/>
                          <a:pt x="752" y="1487"/>
                          <a:pt x="790" y="1262"/>
                        </a:cubicBezTo>
                        <a:cubicBezTo>
                          <a:pt x="827" y="1036"/>
                          <a:pt x="884" y="792"/>
                          <a:pt x="940" y="585"/>
                        </a:cubicBezTo>
                        <a:cubicBezTo>
                          <a:pt x="940" y="547"/>
                          <a:pt x="940" y="510"/>
                          <a:pt x="940" y="472"/>
                        </a:cubicBezTo>
                        <a:cubicBezTo>
                          <a:pt x="949" y="160"/>
                          <a:pt x="716" y="0"/>
                          <a:pt x="479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46" name="Google Shape;1746;p59"/>
                  <p:cNvSpPr/>
                  <p:nvPr/>
                </p:nvSpPr>
                <p:spPr>
                  <a:xfrm>
                    <a:off x="-2573377" y="3071541"/>
                    <a:ext cx="187463" cy="164905"/>
                  </a:xfrm>
                  <a:custGeom>
                    <a:rect b="b" l="l" r="r" t="t"/>
                    <a:pathLst>
                      <a:path extrusionOk="0" h="2429" w="2783">
                        <a:moveTo>
                          <a:pt x="1389" y="1"/>
                        </a:moveTo>
                        <a:cubicBezTo>
                          <a:pt x="961" y="1"/>
                          <a:pt x="545" y="236"/>
                          <a:pt x="339" y="647"/>
                        </a:cubicBezTo>
                        <a:cubicBezTo>
                          <a:pt x="1" y="1230"/>
                          <a:pt x="226" y="1982"/>
                          <a:pt x="828" y="2282"/>
                        </a:cubicBezTo>
                        <a:cubicBezTo>
                          <a:pt x="1008" y="2381"/>
                          <a:pt x="1205" y="2428"/>
                          <a:pt x="1399" y="2428"/>
                        </a:cubicBezTo>
                        <a:cubicBezTo>
                          <a:pt x="1833" y="2428"/>
                          <a:pt x="2255" y="2196"/>
                          <a:pt x="2463" y="1794"/>
                        </a:cubicBezTo>
                        <a:cubicBezTo>
                          <a:pt x="2782" y="1211"/>
                          <a:pt x="2576" y="459"/>
                          <a:pt x="1974" y="159"/>
                        </a:cubicBezTo>
                        <a:cubicBezTo>
                          <a:pt x="1790" y="51"/>
                          <a:pt x="1588" y="1"/>
                          <a:pt x="1389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47" name="Google Shape;1747;p59"/>
                  <p:cNvSpPr/>
                  <p:nvPr/>
                </p:nvSpPr>
                <p:spPr>
                  <a:xfrm>
                    <a:off x="-2561993" y="2636776"/>
                    <a:ext cx="317872" cy="578287"/>
                  </a:xfrm>
                  <a:custGeom>
                    <a:rect b="b" l="l" r="r" t="t"/>
                    <a:pathLst>
                      <a:path extrusionOk="0" h="8518" w="4719">
                        <a:moveTo>
                          <a:pt x="3398" y="0"/>
                        </a:moveTo>
                        <a:cubicBezTo>
                          <a:pt x="2897" y="0"/>
                          <a:pt x="2430" y="330"/>
                          <a:pt x="2294" y="830"/>
                        </a:cubicBezTo>
                        <a:lnTo>
                          <a:pt x="245" y="6995"/>
                        </a:lnTo>
                        <a:cubicBezTo>
                          <a:pt x="1" y="7747"/>
                          <a:pt x="565" y="8517"/>
                          <a:pt x="1354" y="8517"/>
                        </a:cubicBezTo>
                        <a:cubicBezTo>
                          <a:pt x="1843" y="8517"/>
                          <a:pt x="2294" y="8198"/>
                          <a:pt x="2444" y="7728"/>
                        </a:cubicBezTo>
                        <a:lnTo>
                          <a:pt x="4474" y="1544"/>
                        </a:lnTo>
                        <a:cubicBezTo>
                          <a:pt x="4719" y="943"/>
                          <a:pt x="4380" y="266"/>
                          <a:pt x="3760" y="59"/>
                        </a:cubicBezTo>
                        <a:cubicBezTo>
                          <a:pt x="3640" y="19"/>
                          <a:pt x="3518" y="0"/>
                          <a:pt x="3398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48" name="Google Shape;1748;p59"/>
                  <p:cNvSpPr/>
                  <p:nvPr/>
                </p:nvSpPr>
                <p:spPr>
                  <a:xfrm>
                    <a:off x="-2423975" y="1943489"/>
                    <a:ext cx="412580" cy="851748"/>
                  </a:xfrm>
                  <a:custGeom>
                    <a:rect b="b" l="l" r="r" t="t"/>
                    <a:pathLst>
                      <a:path extrusionOk="0" h="12546" w="6125">
                        <a:moveTo>
                          <a:pt x="4676" y="1"/>
                        </a:moveTo>
                        <a:cubicBezTo>
                          <a:pt x="4227" y="1"/>
                          <a:pt x="3783" y="250"/>
                          <a:pt x="3609" y="836"/>
                        </a:cubicBezTo>
                        <a:lnTo>
                          <a:pt x="245" y="11023"/>
                        </a:lnTo>
                        <a:cubicBezTo>
                          <a:pt x="1" y="11775"/>
                          <a:pt x="546" y="12546"/>
                          <a:pt x="1335" y="12546"/>
                        </a:cubicBezTo>
                        <a:cubicBezTo>
                          <a:pt x="1843" y="12546"/>
                          <a:pt x="2275" y="12226"/>
                          <a:pt x="2425" y="11756"/>
                        </a:cubicBezTo>
                        <a:lnTo>
                          <a:pt x="5790" y="1550"/>
                        </a:lnTo>
                        <a:cubicBezTo>
                          <a:pt x="6125" y="637"/>
                          <a:pt x="5393" y="1"/>
                          <a:pt x="4676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49" name="Google Shape;1749;p59"/>
                  <p:cNvSpPr/>
                  <p:nvPr/>
                </p:nvSpPr>
                <p:spPr>
                  <a:xfrm>
                    <a:off x="-2292288" y="1925362"/>
                    <a:ext cx="296317" cy="422004"/>
                  </a:xfrm>
                  <a:custGeom>
                    <a:rect b="b" l="l" r="r" t="t"/>
                    <a:pathLst>
                      <a:path extrusionOk="0" h="6216" w="4399">
                        <a:moveTo>
                          <a:pt x="2775" y="1"/>
                        </a:moveTo>
                        <a:cubicBezTo>
                          <a:pt x="2152" y="1"/>
                          <a:pt x="1574" y="403"/>
                          <a:pt x="1391" y="1028"/>
                        </a:cubicBezTo>
                        <a:lnTo>
                          <a:pt x="0" y="5332"/>
                        </a:lnTo>
                        <a:lnTo>
                          <a:pt x="2707" y="6215"/>
                        </a:lnTo>
                        <a:lnTo>
                          <a:pt x="4117" y="1911"/>
                        </a:lnTo>
                        <a:cubicBezTo>
                          <a:pt x="4398" y="1141"/>
                          <a:pt x="3985" y="314"/>
                          <a:pt x="3214" y="69"/>
                        </a:cubicBezTo>
                        <a:cubicBezTo>
                          <a:pt x="3068" y="23"/>
                          <a:pt x="2920" y="1"/>
                          <a:pt x="2775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50" name="Google Shape;1750;p59"/>
                  <p:cNvSpPr/>
                  <p:nvPr/>
                </p:nvSpPr>
                <p:spPr>
                  <a:xfrm>
                    <a:off x="-1104079" y="3169573"/>
                    <a:ext cx="121720" cy="211342"/>
                  </a:xfrm>
                  <a:custGeom>
                    <a:rect b="b" l="l" r="r" t="t"/>
                    <a:pathLst>
                      <a:path extrusionOk="0" h="3113" w="1807">
                        <a:moveTo>
                          <a:pt x="665" y="0"/>
                        </a:moveTo>
                        <a:cubicBezTo>
                          <a:pt x="328" y="0"/>
                          <a:pt x="1" y="396"/>
                          <a:pt x="272" y="763"/>
                        </a:cubicBezTo>
                        <a:cubicBezTo>
                          <a:pt x="366" y="914"/>
                          <a:pt x="498" y="1102"/>
                          <a:pt x="611" y="1289"/>
                        </a:cubicBezTo>
                        <a:cubicBezTo>
                          <a:pt x="723" y="1477"/>
                          <a:pt x="817" y="1665"/>
                          <a:pt x="930" y="1853"/>
                        </a:cubicBezTo>
                        <a:cubicBezTo>
                          <a:pt x="1118" y="2229"/>
                          <a:pt x="1325" y="2624"/>
                          <a:pt x="1513" y="3019"/>
                        </a:cubicBezTo>
                        <a:cubicBezTo>
                          <a:pt x="1542" y="3084"/>
                          <a:pt x="1593" y="3113"/>
                          <a:pt x="1645" y="3113"/>
                        </a:cubicBezTo>
                        <a:cubicBezTo>
                          <a:pt x="1726" y="3113"/>
                          <a:pt x="1806" y="3040"/>
                          <a:pt x="1795" y="2925"/>
                        </a:cubicBezTo>
                        <a:cubicBezTo>
                          <a:pt x="1701" y="2492"/>
                          <a:pt x="1607" y="2060"/>
                          <a:pt x="1494" y="1628"/>
                        </a:cubicBezTo>
                        <a:cubicBezTo>
                          <a:pt x="1438" y="1402"/>
                          <a:pt x="1400" y="1196"/>
                          <a:pt x="1325" y="970"/>
                        </a:cubicBezTo>
                        <a:cubicBezTo>
                          <a:pt x="1250" y="744"/>
                          <a:pt x="1175" y="538"/>
                          <a:pt x="1081" y="312"/>
                        </a:cubicBezTo>
                        <a:cubicBezTo>
                          <a:pt x="1081" y="275"/>
                          <a:pt x="1062" y="237"/>
                          <a:pt x="1024" y="199"/>
                        </a:cubicBezTo>
                        <a:cubicBezTo>
                          <a:pt x="925" y="59"/>
                          <a:pt x="794" y="0"/>
                          <a:pt x="665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51" name="Google Shape;1751;p59"/>
                  <p:cNvSpPr/>
                  <p:nvPr/>
                </p:nvSpPr>
                <p:spPr>
                  <a:xfrm>
                    <a:off x="-1061171" y="3077108"/>
                    <a:ext cx="178032" cy="201837"/>
                  </a:xfrm>
                  <a:custGeom>
                    <a:rect b="b" l="l" r="r" t="t"/>
                    <a:pathLst>
                      <a:path extrusionOk="0" h="2973" w="2643">
                        <a:moveTo>
                          <a:pt x="677" y="0"/>
                        </a:moveTo>
                        <a:cubicBezTo>
                          <a:pt x="317" y="0"/>
                          <a:pt x="1" y="465"/>
                          <a:pt x="331" y="810"/>
                        </a:cubicBezTo>
                        <a:lnTo>
                          <a:pt x="2361" y="2933"/>
                        </a:lnTo>
                        <a:cubicBezTo>
                          <a:pt x="2384" y="2957"/>
                          <a:pt x="2429" y="2973"/>
                          <a:pt x="2473" y="2973"/>
                        </a:cubicBezTo>
                        <a:cubicBezTo>
                          <a:pt x="2500" y="2973"/>
                          <a:pt x="2527" y="2967"/>
                          <a:pt x="2549" y="2952"/>
                        </a:cubicBezTo>
                        <a:cubicBezTo>
                          <a:pt x="2624" y="2896"/>
                          <a:pt x="2643" y="2802"/>
                          <a:pt x="2605" y="2745"/>
                        </a:cubicBezTo>
                        <a:lnTo>
                          <a:pt x="1064" y="227"/>
                        </a:lnTo>
                        <a:cubicBezTo>
                          <a:pt x="1045" y="189"/>
                          <a:pt x="1026" y="171"/>
                          <a:pt x="1007" y="152"/>
                        </a:cubicBezTo>
                        <a:cubicBezTo>
                          <a:pt x="905" y="45"/>
                          <a:pt x="789" y="0"/>
                          <a:pt x="677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52" name="Google Shape;1752;p59"/>
                  <p:cNvSpPr/>
                  <p:nvPr/>
                </p:nvSpPr>
                <p:spPr>
                  <a:xfrm>
                    <a:off x="-1043456" y="3147373"/>
                    <a:ext cx="147653" cy="183914"/>
                  </a:xfrm>
                  <a:custGeom>
                    <a:rect b="b" l="l" r="r" t="t"/>
                    <a:pathLst>
                      <a:path extrusionOk="0" h="2709" w="2192">
                        <a:moveTo>
                          <a:pt x="654" y="1"/>
                        </a:moveTo>
                        <a:cubicBezTo>
                          <a:pt x="320" y="1"/>
                          <a:pt x="1" y="376"/>
                          <a:pt x="256" y="752"/>
                        </a:cubicBezTo>
                        <a:cubicBezTo>
                          <a:pt x="387" y="940"/>
                          <a:pt x="519" y="1109"/>
                          <a:pt x="650" y="1259"/>
                        </a:cubicBezTo>
                        <a:cubicBezTo>
                          <a:pt x="782" y="1429"/>
                          <a:pt x="932" y="1579"/>
                          <a:pt x="1064" y="1729"/>
                        </a:cubicBezTo>
                        <a:cubicBezTo>
                          <a:pt x="1346" y="2049"/>
                          <a:pt x="1609" y="2368"/>
                          <a:pt x="1891" y="2669"/>
                        </a:cubicBezTo>
                        <a:cubicBezTo>
                          <a:pt x="1926" y="2692"/>
                          <a:pt x="1968" y="2708"/>
                          <a:pt x="2008" y="2708"/>
                        </a:cubicBezTo>
                        <a:cubicBezTo>
                          <a:pt x="2033" y="2708"/>
                          <a:pt x="2057" y="2702"/>
                          <a:pt x="2079" y="2688"/>
                        </a:cubicBezTo>
                        <a:cubicBezTo>
                          <a:pt x="2154" y="2650"/>
                          <a:pt x="2192" y="2556"/>
                          <a:pt x="2154" y="2481"/>
                        </a:cubicBezTo>
                        <a:cubicBezTo>
                          <a:pt x="1947" y="2124"/>
                          <a:pt x="1759" y="1767"/>
                          <a:pt x="1571" y="1391"/>
                        </a:cubicBezTo>
                        <a:cubicBezTo>
                          <a:pt x="1477" y="1203"/>
                          <a:pt x="1402" y="1034"/>
                          <a:pt x="1308" y="846"/>
                        </a:cubicBezTo>
                        <a:cubicBezTo>
                          <a:pt x="1214" y="658"/>
                          <a:pt x="1139" y="470"/>
                          <a:pt x="1083" y="301"/>
                        </a:cubicBezTo>
                        <a:cubicBezTo>
                          <a:pt x="1064" y="282"/>
                          <a:pt x="1045" y="244"/>
                          <a:pt x="1026" y="207"/>
                        </a:cubicBezTo>
                        <a:cubicBezTo>
                          <a:pt x="924" y="61"/>
                          <a:pt x="788" y="1"/>
                          <a:pt x="654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53" name="Google Shape;1753;p59"/>
                  <p:cNvSpPr/>
                  <p:nvPr/>
                </p:nvSpPr>
                <p:spPr>
                  <a:xfrm>
                    <a:off x="-1040357" y="3201888"/>
                    <a:ext cx="102791" cy="174409"/>
                  </a:xfrm>
                  <a:custGeom>
                    <a:rect b="b" l="l" r="r" t="t"/>
                    <a:pathLst>
                      <a:path extrusionOk="0" h="2569" w="1526">
                        <a:moveTo>
                          <a:pt x="618" y="1"/>
                        </a:moveTo>
                        <a:cubicBezTo>
                          <a:pt x="310" y="1"/>
                          <a:pt x="0" y="301"/>
                          <a:pt x="172" y="682"/>
                        </a:cubicBezTo>
                        <a:cubicBezTo>
                          <a:pt x="247" y="870"/>
                          <a:pt x="341" y="1020"/>
                          <a:pt x="416" y="1171"/>
                        </a:cubicBezTo>
                        <a:cubicBezTo>
                          <a:pt x="510" y="1321"/>
                          <a:pt x="586" y="1471"/>
                          <a:pt x="680" y="1622"/>
                        </a:cubicBezTo>
                        <a:cubicBezTo>
                          <a:pt x="849" y="1922"/>
                          <a:pt x="1037" y="2204"/>
                          <a:pt x="1225" y="2505"/>
                        </a:cubicBezTo>
                        <a:cubicBezTo>
                          <a:pt x="1253" y="2547"/>
                          <a:pt x="1302" y="2569"/>
                          <a:pt x="1349" y="2569"/>
                        </a:cubicBezTo>
                        <a:cubicBezTo>
                          <a:pt x="1364" y="2569"/>
                          <a:pt x="1380" y="2566"/>
                          <a:pt x="1394" y="2561"/>
                        </a:cubicBezTo>
                        <a:cubicBezTo>
                          <a:pt x="1469" y="2543"/>
                          <a:pt x="1525" y="2467"/>
                          <a:pt x="1507" y="2374"/>
                        </a:cubicBezTo>
                        <a:cubicBezTo>
                          <a:pt x="1431" y="2054"/>
                          <a:pt x="1337" y="1716"/>
                          <a:pt x="1262" y="1396"/>
                        </a:cubicBezTo>
                        <a:cubicBezTo>
                          <a:pt x="1225" y="1227"/>
                          <a:pt x="1187" y="1058"/>
                          <a:pt x="1168" y="907"/>
                        </a:cubicBezTo>
                        <a:cubicBezTo>
                          <a:pt x="1131" y="738"/>
                          <a:pt x="1093" y="569"/>
                          <a:pt x="1074" y="438"/>
                        </a:cubicBezTo>
                        <a:cubicBezTo>
                          <a:pt x="1074" y="381"/>
                          <a:pt x="1056" y="325"/>
                          <a:pt x="1037" y="287"/>
                        </a:cubicBezTo>
                        <a:cubicBezTo>
                          <a:pt x="946" y="85"/>
                          <a:pt x="782" y="1"/>
                          <a:pt x="618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54" name="Google Shape;1754;p59"/>
                  <p:cNvSpPr/>
                  <p:nvPr/>
                </p:nvSpPr>
                <p:spPr>
                  <a:xfrm>
                    <a:off x="-1137286" y="3114039"/>
                    <a:ext cx="68034" cy="236257"/>
                  </a:xfrm>
                  <a:custGeom>
                    <a:rect b="b" l="l" r="r" t="t"/>
                    <a:pathLst>
                      <a:path extrusionOk="0" h="3480" w="1010">
                        <a:moveTo>
                          <a:pt x="557" y="0"/>
                        </a:moveTo>
                        <a:cubicBezTo>
                          <a:pt x="280" y="0"/>
                          <a:pt x="1" y="222"/>
                          <a:pt x="89" y="585"/>
                        </a:cubicBezTo>
                        <a:cubicBezTo>
                          <a:pt x="145" y="792"/>
                          <a:pt x="183" y="1036"/>
                          <a:pt x="220" y="1262"/>
                        </a:cubicBezTo>
                        <a:cubicBezTo>
                          <a:pt x="277" y="1468"/>
                          <a:pt x="314" y="1713"/>
                          <a:pt x="352" y="1938"/>
                        </a:cubicBezTo>
                        <a:cubicBezTo>
                          <a:pt x="427" y="2408"/>
                          <a:pt x="483" y="2878"/>
                          <a:pt x="521" y="3348"/>
                        </a:cubicBezTo>
                        <a:cubicBezTo>
                          <a:pt x="521" y="3404"/>
                          <a:pt x="577" y="3461"/>
                          <a:pt x="653" y="3480"/>
                        </a:cubicBezTo>
                        <a:cubicBezTo>
                          <a:pt x="728" y="3480"/>
                          <a:pt x="803" y="3423"/>
                          <a:pt x="822" y="3348"/>
                        </a:cubicBezTo>
                        <a:cubicBezTo>
                          <a:pt x="897" y="2878"/>
                          <a:pt x="934" y="2389"/>
                          <a:pt x="972" y="1920"/>
                        </a:cubicBezTo>
                        <a:cubicBezTo>
                          <a:pt x="991" y="1675"/>
                          <a:pt x="1010" y="1431"/>
                          <a:pt x="1010" y="1205"/>
                        </a:cubicBezTo>
                        <a:lnTo>
                          <a:pt x="1010" y="472"/>
                        </a:lnTo>
                        <a:cubicBezTo>
                          <a:pt x="1010" y="435"/>
                          <a:pt x="1010" y="397"/>
                          <a:pt x="1010" y="360"/>
                        </a:cubicBezTo>
                        <a:cubicBezTo>
                          <a:pt x="947" y="111"/>
                          <a:pt x="753" y="0"/>
                          <a:pt x="557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55" name="Google Shape;1755;p59"/>
                  <p:cNvSpPr/>
                  <p:nvPr/>
                </p:nvSpPr>
                <p:spPr>
                  <a:xfrm>
                    <a:off x="-1142742" y="3071541"/>
                    <a:ext cx="187463" cy="165108"/>
                  </a:xfrm>
                  <a:custGeom>
                    <a:rect b="b" l="l" r="r" t="t"/>
                    <a:pathLst>
                      <a:path extrusionOk="0" h="2432" w="2783">
                        <a:moveTo>
                          <a:pt x="1412" y="1"/>
                        </a:moveTo>
                        <a:cubicBezTo>
                          <a:pt x="1214" y="1"/>
                          <a:pt x="1012" y="51"/>
                          <a:pt x="828" y="159"/>
                        </a:cubicBezTo>
                        <a:cubicBezTo>
                          <a:pt x="226" y="459"/>
                          <a:pt x="1" y="1211"/>
                          <a:pt x="320" y="1794"/>
                        </a:cubicBezTo>
                        <a:cubicBezTo>
                          <a:pt x="539" y="2205"/>
                          <a:pt x="959" y="2432"/>
                          <a:pt x="1390" y="2432"/>
                        </a:cubicBezTo>
                        <a:cubicBezTo>
                          <a:pt x="1589" y="2432"/>
                          <a:pt x="1790" y="2383"/>
                          <a:pt x="1974" y="2282"/>
                        </a:cubicBezTo>
                        <a:cubicBezTo>
                          <a:pt x="2576" y="1982"/>
                          <a:pt x="2782" y="1230"/>
                          <a:pt x="2463" y="647"/>
                        </a:cubicBezTo>
                        <a:cubicBezTo>
                          <a:pt x="2257" y="236"/>
                          <a:pt x="1841" y="1"/>
                          <a:pt x="1412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56" name="Google Shape;1756;p59"/>
                  <p:cNvSpPr/>
                  <p:nvPr/>
                </p:nvSpPr>
                <p:spPr>
                  <a:xfrm>
                    <a:off x="-1283253" y="2636776"/>
                    <a:ext cx="316592" cy="578287"/>
                  </a:xfrm>
                  <a:custGeom>
                    <a:rect b="b" l="l" r="r" t="t"/>
                    <a:pathLst>
                      <a:path extrusionOk="0" h="8518" w="4700">
                        <a:moveTo>
                          <a:pt x="1319" y="0"/>
                        </a:moveTo>
                        <a:cubicBezTo>
                          <a:pt x="1200" y="0"/>
                          <a:pt x="1079" y="19"/>
                          <a:pt x="959" y="59"/>
                        </a:cubicBezTo>
                        <a:cubicBezTo>
                          <a:pt x="339" y="266"/>
                          <a:pt x="0" y="943"/>
                          <a:pt x="245" y="1544"/>
                        </a:cubicBezTo>
                        <a:lnTo>
                          <a:pt x="2274" y="7728"/>
                        </a:lnTo>
                        <a:cubicBezTo>
                          <a:pt x="2425" y="8198"/>
                          <a:pt x="2876" y="8517"/>
                          <a:pt x="3365" y="8517"/>
                        </a:cubicBezTo>
                        <a:cubicBezTo>
                          <a:pt x="4154" y="8517"/>
                          <a:pt x="4699" y="7747"/>
                          <a:pt x="4455" y="6995"/>
                        </a:cubicBezTo>
                        <a:lnTo>
                          <a:pt x="2425" y="830"/>
                        </a:lnTo>
                        <a:cubicBezTo>
                          <a:pt x="2273" y="330"/>
                          <a:pt x="1816" y="0"/>
                          <a:pt x="1319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57" name="Google Shape;1757;p59"/>
                  <p:cNvSpPr/>
                  <p:nvPr/>
                </p:nvSpPr>
                <p:spPr>
                  <a:xfrm>
                    <a:off x="-1511397" y="1947901"/>
                    <a:ext cx="408000" cy="847335"/>
                  </a:xfrm>
                  <a:custGeom>
                    <a:rect b="b" l="l" r="r" t="t"/>
                    <a:pathLst>
                      <a:path extrusionOk="0" h="12481" w="6057">
                        <a:moveTo>
                          <a:pt x="1395" y="1"/>
                        </a:moveTo>
                        <a:cubicBezTo>
                          <a:pt x="701" y="1"/>
                          <a:pt x="0" y="603"/>
                          <a:pt x="267" y="1485"/>
                        </a:cubicBezTo>
                        <a:lnTo>
                          <a:pt x="3632" y="11691"/>
                        </a:lnTo>
                        <a:cubicBezTo>
                          <a:pt x="3782" y="12161"/>
                          <a:pt x="4214" y="12481"/>
                          <a:pt x="4722" y="12481"/>
                        </a:cubicBezTo>
                        <a:cubicBezTo>
                          <a:pt x="5492" y="12481"/>
                          <a:pt x="6056" y="11710"/>
                          <a:pt x="5812" y="10958"/>
                        </a:cubicBezTo>
                        <a:lnTo>
                          <a:pt x="2447" y="771"/>
                        </a:lnTo>
                        <a:cubicBezTo>
                          <a:pt x="2253" y="232"/>
                          <a:pt x="1826" y="1"/>
                          <a:pt x="1395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58" name="Google Shape;1758;p59"/>
                  <p:cNvSpPr/>
                  <p:nvPr/>
                </p:nvSpPr>
                <p:spPr>
                  <a:xfrm>
                    <a:off x="-1528911" y="1927806"/>
                    <a:ext cx="295104" cy="419560"/>
                  </a:xfrm>
                  <a:custGeom>
                    <a:rect b="b" l="l" r="r" t="t"/>
                    <a:pathLst>
                      <a:path extrusionOk="0" h="6180" w="4381">
                        <a:moveTo>
                          <a:pt x="1608" y="1"/>
                        </a:moveTo>
                        <a:cubicBezTo>
                          <a:pt x="1462" y="1"/>
                          <a:pt x="1313" y="23"/>
                          <a:pt x="1166" y="71"/>
                        </a:cubicBezTo>
                        <a:cubicBezTo>
                          <a:pt x="414" y="315"/>
                          <a:pt x="1" y="1123"/>
                          <a:pt x="245" y="1875"/>
                        </a:cubicBezTo>
                        <a:lnTo>
                          <a:pt x="1655" y="6179"/>
                        </a:lnTo>
                        <a:lnTo>
                          <a:pt x="4380" y="5296"/>
                        </a:lnTo>
                        <a:lnTo>
                          <a:pt x="2971" y="992"/>
                        </a:lnTo>
                        <a:cubicBezTo>
                          <a:pt x="2774" y="387"/>
                          <a:pt x="2212" y="1"/>
                          <a:pt x="1608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59" name="Google Shape;1759;p59"/>
                  <p:cNvSpPr/>
                  <p:nvPr/>
                </p:nvSpPr>
                <p:spPr>
                  <a:xfrm>
                    <a:off x="-1671914" y="2396379"/>
                    <a:ext cx="186116" cy="1113396"/>
                  </a:xfrm>
                  <a:custGeom>
                    <a:rect b="b" l="l" r="r" t="t"/>
                    <a:pathLst>
                      <a:path extrusionOk="0" h="16400" w="2763">
                        <a:moveTo>
                          <a:pt x="1384" y="1"/>
                        </a:moveTo>
                        <a:cubicBezTo>
                          <a:pt x="714" y="1"/>
                          <a:pt x="47" y="443"/>
                          <a:pt x="19" y="1326"/>
                        </a:cubicBezTo>
                        <a:lnTo>
                          <a:pt x="19" y="15028"/>
                        </a:lnTo>
                        <a:cubicBezTo>
                          <a:pt x="0" y="15780"/>
                          <a:pt x="620" y="16400"/>
                          <a:pt x="1391" y="16400"/>
                        </a:cubicBezTo>
                        <a:cubicBezTo>
                          <a:pt x="2143" y="16400"/>
                          <a:pt x="2763" y="15780"/>
                          <a:pt x="2763" y="15028"/>
                        </a:cubicBezTo>
                        <a:lnTo>
                          <a:pt x="2763" y="1326"/>
                        </a:lnTo>
                        <a:cubicBezTo>
                          <a:pt x="2725" y="443"/>
                          <a:pt x="2053" y="1"/>
                          <a:pt x="1384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60" name="Google Shape;1760;p59"/>
                  <p:cNvSpPr/>
                  <p:nvPr/>
                </p:nvSpPr>
                <p:spPr>
                  <a:xfrm>
                    <a:off x="-1756003" y="2486400"/>
                    <a:ext cx="279881" cy="533363"/>
                  </a:xfrm>
                  <a:custGeom>
                    <a:rect b="b" l="l" r="r" t="t"/>
                    <a:pathLst>
                      <a:path extrusionOk="0" h="7444" w="4155">
                        <a:moveTo>
                          <a:pt x="1" y="0"/>
                        </a:moveTo>
                        <a:lnTo>
                          <a:pt x="1" y="7443"/>
                        </a:lnTo>
                        <a:lnTo>
                          <a:pt x="4154" y="7443"/>
                        </a:lnTo>
                        <a:lnTo>
                          <a:pt x="4154" y="0"/>
                        </a:ln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61" name="Google Shape;1761;p59"/>
                  <p:cNvSpPr/>
                  <p:nvPr/>
                </p:nvSpPr>
                <p:spPr>
                  <a:xfrm>
                    <a:off x="-1671914" y="4179633"/>
                    <a:ext cx="319084" cy="183846"/>
                  </a:xfrm>
                  <a:custGeom>
                    <a:rect b="b" l="l" r="r" t="t"/>
                    <a:pathLst>
                      <a:path extrusionOk="0" h="2708" w="4737">
                        <a:moveTo>
                          <a:pt x="0" y="1"/>
                        </a:moveTo>
                        <a:lnTo>
                          <a:pt x="0" y="2707"/>
                        </a:lnTo>
                        <a:lnTo>
                          <a:pt x="4736" y="2707"/>
                        </a:lnTo>
                        <a:lnTo>
                          <a:pt x="2782" y="1110"/>
                        </a:lnTo>
                        <a:lnTo>
                          <a:pt x="2782" y="1"/>
                        </a:ln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62" name="Google Shape;1762;p59"/>
                  <p:cNvSpPr/>
                  <p:nvPr/>
                </p:nvSpPr>
                <p:spPr>
                  <a:xfrm>
                    <a:off x="-1674473" y="4325120"/>
                    <a:ext cx="287492" cy="7739"/>
                  </a:xfrm>
                  <a:custGeom>
                    <a:rect b="b" l="l" r="r" t="t"/>
                    <a:pathLst>
                      <a:path extrusionOk="0" h="114" w="4268">
                        <a:moveTo>
                          <a:pt x="76" y="0"/>
                        </a:moveTo>
                        <a:cubicBezTo>
                          <a:pt x="0" y="0"/>
                          <a:pt x="0" y="113"/>
                          <a:pt x="76" y="113"/>
                        </a:cubicBezTo>
                        <a:lnTo>
                          <a:pt x="4192" y="113"/>
                        </a:lnTo>
                        <a:cubicBezTo>
                          <a:pt x="4267" y="113"/>
                          <a:pt x="4267" y="0"/>
                          <a:pt x="4192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63" name="Google Shape;1763;p59"/>
                  <p:cNvSpPr/>
                  <p:nvPr/>
                </p:nvSpPr>
                <p:spPr>
                  <a:xfrm>
                    <a:off x="-1677033" y="4254923"/>
                    <a:ext cx="72277" cy="75629"/>
                  </a:xfrm>
                  <a:custGeom>
                    <a:rect b="b" l="l" r="r" t="t"/>
                    <a:pathLst>
                      <a:path extrusionOk="0" h="1114" w="1073">
                        <a:moveTo>
                          <a:pt x="76" y="1"/>
                        </a:moveTo>
                        <a:cubicBezTo>
                          <a:pt x="1" y="1"/>
                          <a:pt x="1" y="113"/>
                          <a:pt x="76" y="113"/>
                        </a:cubicBezTo>
                        <a:cubicBezTo>
                          <a:pt x="565" y="113"/>
                          <a:pt x="941" y="564"/>
                          <a:pt x="847" y="1053"/>
                        </a:cubicBezTo>
                        <a:cubicBezTo>
                          <a:pt x="835" y="1087"/>
                          <a:pt x="871" y="1114"/>
                          <a:pt x="906" y="1114"/>
                        </a:cubicBezTo>
                        <a:cubicBezTo>
                          <a:pt x="929" y="1114"/>
                          <a:pt x="952" y="1102"/>
                          <a:pt x="959" y="1072"/>
                        </a:cubicBezTo>
                        <a:cubicBezTo>
                          <a:pt x="1072" y="527"/>
                          <a:pt x="659" y="1"/>
                          <a:pt x="76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64" name="Google Shape;1764;p59"/>
                  <p:cNvSpPr/>
                  <p:nvPr/>
                </p:nvSpPr>
                <p:spPr>
                  <a:xfrm>
                    <a:off x="-1525071" y="4231976"/>
                    <a:ext cx="44390" cy="7672"/>
                  </a:xfrm>
                  <a:custGeom>
                    <a:rect b="b" l="l" r="r" t="t"/>
                    <a:pathLst>
                      <a:path extrusionOk="0" h="113" w="659">
                        <a:moveTo>
                          <a:pt x="94" y="0"/>
                        </a:moveTo>
                        <a:cubicBezTo>
                          <a:pt x="0" y="0"/>
                          <a:pt x="0" y="113"/>
                          <a:pt x="94" y="113"/>
                        </a:cubicBezTo>
                        <a:lnTo>
                          <a:pt x="583" y="113"/>
                        </a:lnTo>
                        <a:cubicBezTo>
                          <a:pt x="658" y="113"/>
                          <a:pt x="658" y="0"/>
                          <a:pt x="583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65" name="Google Shape;1765;p59"/>
                  <p:cNvSpPr/>
                  <p:nvPr/>
                </p:nvSpPr>
                <p:spPr>
                  <a:xfrm>
                    <a:off x="-1525071" y="4206450"/>
                    <a:ext cx="43110" cy="7739"/>
                  </a:xfrm>
                  <a:custGeom>
                    <a:rect b="b" l="l" r="r" t="t"/>
                    <a:pathLst>
                      <a:path extrusionOk="0" h="114" w="640">
                        <a:moveTo>
                          <a:pt x="94" y="0"/>
                        </a:moveTo>
                        <a:cubicBezTo>
                          <a:pt x="0" y="0"/>
                          <a:pt x="0" y="113"/>
                          <a:pt x="94" y="113"/>
                        </a:cubicBezTo>
                        <a:lnTo>
                          <a:pt x="564" y="113"/>
                        </a:lnTo>
                        <a:cubicBezTo>
                          <a:pt x="639" y="113"/>
                          <a:pt x="639" y="0"/>
                          <a:pt x="564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66" name="Google Shape;1766;p59"/>
                  <p:cNvSpPr/>
                  <p:nvPr/>
                </p:nvSpPr>
                <p:spPr>
                  <a:xfrm>
                    <a:off x="-2037807" y="2393257"/>
                    <a:ext cx="184903" cy="1116519"/>
                  </a:xfrm>
                  <a:custGeom>
                    <a:rect b="b" l="l" r="r" t="t"/>
                    <a:pathLst>
                      <a:path extrusionOk="0" h="16446" w="2745">
                        <a:moveTo>
                          <a:pt x="1372" y="0"/>
                        </a:moveTo>
                        <a:cubicBezTo>
                          <a:pt x="620" y="0"/>
                          <a:pt x="0" y="620"/>
                          <a:pt x="0" y="1372"/>
                        </a:cubicBezTo>
                        <a:lnTo>
                          <a:pt x="0" y="15074"/>
                        </a:lnTo>
                        <a:cubicBezTo>
                          <a:pt x="0" y="15826"/>
                          <a:pt x="620" y="16446"/>
                          <a:pt x="1372" y="16446"/>
                        </a:cubicBezTo>
                        <a:cubicBezTo>
                          <a:pt x="2124" y="16446"/>
                          <a:pt x="2744" y="15826"/>
                          <a:pt x="2744" y="15074"/>
                        </a:cubicBezTo>
                        <a:lnTo>
                          <a:pt x="2744" y="1372"/>
                        </a:lnTo>
                        <a:cubicBezTo>
                          <a:pt x="2744" y="620"/>
                          <a:pt x="2124" y="0"/>
                          <a:pt x="1372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67" name="Google Shape;1767;p59"/>
                  <p:cNvSpPr/>
                  <p:nvPr/>
                </p:nvSpPr>
                <p:spPr>
                  <a:xfrm>
                    <a:off x="-2059544" y="2483813"/>
                    <a:ext cx="278601" cy="533363"/>
                  </a:xfrm>
                  <a:custGeom>
                    <a:rect b="b" l="l" r="r" t="t"/>
                    <a:pathLst>
                      <a:path extrusionOk="0" h="7444" w="4136">
                        <a:moveTo>
                          <a:pt x="1" y="0"/>
                        </a:moveTo>
                        <a:lnTo>
                          <a:pt x="1" y="7443"/>
                        </a:lnTo>
                        <a:lnTo>
                          <a:pt x="4136" y="7443"/>
                        </a:lnTo>
                        <a:lnTo>
                          <a:pt x="4136" y="0"/>
                        </a:ln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68" name="Google Shape;1768;p59"/>
                  <p:cNvSpPr/>
                  <p:nvPr/>
                </p:nvSpPr>
                <p:spPr>
                  <a:xfrm>
                    <a:off x="-2170773" y="4179633"/>
                    <a:ext cx="319152" cy="183846"/>
                  </a:xfrm>
                  <a:custGeom>
                    <a:rect b="b" l="l" r="r" t="t"/>
                    <a:pathLst>
                      <a:path extrusionOk="0" h="2708" w="4738">
                        <a:moveTo>
                          <a:pt x="1955" y="1"/>
                        </a:moveTo>
                        <a:lnTo>
                          <a:pt x="1955" y="1110"/>
                        </a:lnTo>
                        <a:lnTo>
                          <a:pt x="1" y="2707"/>
                        </a:lnTo>
                        <a:lnTo>
                          <a:pt x="4737" y="2707"/>
                        </a:lnTo>
                        <a:lnTo>
                          <a:pt x="4737" y="1"/>
                        </a:ln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69" name="Google Shape;1769;p59"/>
                  <p:cNvSpPr/>
                  <p:nvPr/>
                </p:nvSpPr>
                <p:spPr>
                  <a:xfrm>
                    <a:off x="-2135342" y="4325120"/>
                    <a:ext cx="286213" cy="7739"/>
                  </a:xfrm>
                  <a:custGeom>
                    <a:rect b="b" l="l" r="r" t="t"/>
                    <a:pathLst>
                      <a:path extrusionOk="0" h="114" w="4249">
                        <a:moveTo>
                          <a:pt x="76" y="0"/>
                        </a:moveTo>
                        <a:cubicBezTo>
                          <a:pt x="1" y="0"/>
                          <a:pt x="1" y="113"/>
                          <a:pt x="76" y="113"/>
                        </a:cubicBezTo>
                        <a:lnTo>
                          <a:pt x="4174" y="113"/>
                        </a:lnTo>
                        <a:cubicBezTo>
                          <a:pt x="4249" y="113"/>
                          <a:pt x="4249" y="0"/>
                          <a:pt x="4174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70" name="Google Shape;1770;p59"/>
                  <p:cNvSpPr/>
                  <p:nvPr/>
                </p:nvSpPr>
                <p:spPr>
                  <a:xfrm>
                    <a:off x="-1918851" y="4254923"/>
                    <a:ext cx="72277" cy="76037"/>
                  </a:xfrm>
                  <a:custGeom>
                    <a:rect b="b" l="l" r="r" t="t"/>
                    <a:pathLst>
                      <a:path extrusionOk="0" h="1120" w="1073">
                        <a:moveTo>
                          <a:pt x="997" y="1"/>
                        </a:moveTo>
                        <a:cubicBezTo>
                          <a:pt x="433" y="1"/>
                          <a:pt x="1" y="527"/>
                          <a:pt x="114" y="1072"/>
                        </a:cubicBezTo>
                        <a:cubicBezTo>
                          <a:pt x="122" y="1105"/>
                          <a:pt x="148" y="1120"/>
                          <a:pt x="174" y="1120"/>
                        </a:cubicBezTo>
                        <a:cubicBezTo>
                          <a:pt x="206" y="1120"/>
                          <a:pt x="237" y="1095"/>
                          <a:pt x="227" y="1053"/>
                        </a:cubicBezTo>
                        <a:cubicBezTo>
                          <a:pt x="133" y="564"/>
                          <a:pt x="508" y="113"/>
                          <a:pt x="997" y="113"/>
                        </a:cubicBezTo>
                        <a:cubicBezTo>
                          <a:pt x="1072" y="113"/>
                          <a:pt x="1072" y="1"/>
                          <a:pt x="997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71" name="Google Shape;1771;p59"/>
                  <p:cNvSpPr/>
                  <p:nvPr/>
                </p:nvSpPr>
                <p:spPr>
                  <a:xfrm>
                    <a:off x="-2044138" y="4231976"/>
                    <a:ext cx="44390" cy="7672"/>
                  </a:xfrm>
                  <a:custGeom>
                    <a:rect b="b" l="l" r="r" t="t"/>
                    <a:pathLst>
                      <a:path extrusionOk="0" h="113" w="659">
                        <a:moveTo>
                          <a:pt x="94" y="0"/>
                        </a:moveTo>
                        <a:cubicBezTo>
                          <a:pt x="0" y="0"/>
                          <a:pt x="0" y="113"/>
                          <a:pt x="94" y="113"/>
                        </a:cubicBezTo>
                        <a:lnTo>
                          <a:pt x="583" y="113"/>
                        </a:lnTo>
                        <a:cubicBezTo>
                          <a:pt x="658" y="113"/>
                          <a:pt x="658" y="0"/>
                          <a:pt x="583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72" name="Google Shape;1772;p59"/>
                  <p:cNvSpPr/>
                  <p:nvPr/>
                </p:nvSpPr>
                <p:spPr>
                  <a:xfrm>
                    <a:off x="-2041646" y="4206450"/>
                    <a:ext cx="41898" cy="7739"/>
                  </a:xfrm>
                  <a:custGeom>
                    <a:rect b="b" l="l" r="r" t="t"/>
                    <a:pathLst>
                      <a:path extrusionOk="0" h="114" w="622">
                        <a:moveTo>
                          <a:pt x="95" y="0"/>
                        </a:moveTo>
                        <a:cubicBezTo>
                          <a:pt x="1" y="0"/>
                          <a:pt x="1" y="113"/>
                          <a:pt x="95" y="113"/>
                        </a:cubicBezTo>
                        <a:lnTo>
                          <a:pt x="546" y="113"/>
                        </a:lnTo>
                        <a:cubicBezTo>
                          <a:pt x="621" y="113"/>
                          <a:pt x="621" y="0"/>
                          <a:pt x="546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73" name="Google Shape;1773;p59"/>
                  <p:cNvSpPr/>
                  <p:nvPr/>
                </p:nvSpPr>
                <p:spPr>
                  <a:xfrm>
                    <a:off x="-2069075" y="1924950"/>
                    <a:ext cx="606627" cy="862610"/>
                  </a:xfrm>
                  <a:custGeom>
                    <a:rect b="b" l="l" r="r" t="t"/>
                    <a:pathLst>
                      <a:path extrusionOk="0" h="12706" w="13064">
                        <a:moveTo>
                          <a:pt x="1655" y="0"/>
                        </a:moveTo>
                        <a:lnTo>
                          <a:pt x="1655" y="19"/>
                        </a:lnTo>
                        <a:cubicBezTo>
                          <a:pt x="734" y="19"/>
                          <a:pt x="1" y="752"/>
                          <a:pt x="1" y="1654"/>
                        </a:cubicBezTo>
                        <a:lnTo>
                          <a:pt x="1" y="6184"/>
                        </a:lnTo>
                        <a:cubicBezTo>
                          <a:pt x="1" y="9774"/>
                          <a:pt x="2933" y="12706"/>
                          <a:pt x="6523" y="12706"/>
                        </a:cubicBezTo>
                        <a:cubicBezTo>
                          <a:pt x="10132" y="12706"/>
                          <a:pt x="13064" y="9774"/>
                          <a:pt x="13064" y="6184"/>
                        </a:cubicBezTo>
                        <a:lnTo>
                          <a:pt x="13064" y="1485"/>
                        </a:lnTo>
                        <a:cubicBezTo>
                          <a:pt x="13064" y="658"/>
                          <a:pt x="12406" y="0"/>
                          <a:pt x="11598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74" name="Google Shape;1774;p59"/>
                  <p:cNvSpPr/>
                  <p:nvPr/>
                </p:nvSpPr>
                <p:spPr>
                  <a:xfrm>
                    <a:off x="-1327575" y="2149533"/>
                    <a:ext cx="7679" cy="172305"/>
                  </a:xfrm>
                  <a:custGeom>
                    <a:rect b="b" l="l" r="r" t="t"/>
                    <a:pathLst>
                      <a:path extrusionOk="0" h="2538" w="114">
                        <a:moveTo>
                          <a:pt x="57" y="0"/>
                        </a:moveTo>
                        <a:cubicBezTo>
                          <a:pt x="19" y="0"/>
                          <a:pt x="0" y="19"/>
                          <a:pt x="0" y="56"/>
                        </a:cubicBezTo>
                        <a:lnTo>
                          <a:pt x="0" y="2481"/>
                        </a:lnTo>
                        <a:cubicBezTo>
                          <a:pt x="0" y="2519"/>
                          <a:pt x="19" y="2537"/>
                          <a:pt x="57" y="2537"/>
                        </a:cubicBezTo>
                        <a:cubicBezTo>
                          <a:pt x="76" y="2537"/>
                          <a:pt x="113" y="2519"/>
                          <a:pt x="113" y="2481"/>
                        </a:cubicBezTo>
                        <a:lnTo>
                          <a:pt x="113" y="56"/>
                        </a:lnTo>
                        <a:cubicBezTo>
                          <a:pt x="113" y="19"/>
                          <a:pt x="76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75" name="Google Shape;1775;p59"/>
                  <p:cNvSpPr/>
                  <p:nvPr/>
                </p:nvSpPr>
                <p:spPr>
                  <a:xfrm>
                    <a:off x="-2207484" y="2149533"/>
                    <a:ext cx="7679" cy="171015"/>
                  </a:xfrm>
                  <a:custGeom>
                    <a:rect b="b" l="l" r="r" t="t"/>
                    <a:pathLst>
                      <a:path extrusionOk="0" h="2519" w="114">
                        <a:moveTo>
                          <a:pt x="57" y="0"/>
                        </a:moveTo>
                        <a:cubicBezTo>
                          <a:pt x="29" y="0"/>
                          <a:pt x="1" y="19"/>
                          <a:pt x="1" y="56"/>
                        </a:cubicBezTo>
                        <a:lnTo>
                          <a:pt x="1" y="2462"/>
                        </a:lnTo>
                        <a:cubicBezTo>
                          <a:pt x="1" y="2500"/>
                          <a:pt x="19" y="2519"/>
                          <a:pt x="57" y="2519"/>
                        </a:cubicBezTo>
                        <a:cubicBezTo>
                          <a:pt x="95" y="2519"/>
                          <a:pt x="113" y="2500"/>
                          <a:pt x="113" y="2462"/>
                        </a:cubicBezTo>
                        <a:lnTo>
                          <a:pt x="113" y="56"/>
                        </a:lnTo>
                        <a:cubicBezTo>
                          <a:pt x="113" y="19"/>
                          <a:pt x="85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76" name="Google Shape;1776;p59"/>
                  <p:cNvSpPr/>
                  <p:nvPr/>
                </p:nvSpPr>
                <p:spPr>
                  <a:xfrm>
                    <a:off x="-1842870" y="1584217"/>
                    <a:ext cx="159576" cy="430083"/>
                  </a:xfrm>
                  <a:custGeom>
                    <a:rect b="b" l="l" r="r" t="t"/>
                    <a:pathLst>
                      <a:path extrusionOk="0" h="6335" w="2369">
                        <a:moveTo>
                          <a:pt x="1185" y="1"/>
                        </a:moveTo>
                        <a:cubicBezTo>
                          <a:pt x="593" y="1"/>
                          <a:pt x="1" y="395"/>
                          <a:pt x="1" y="1185"/>
                        </a:cubicBezTo>
                        <a:lnTo>
                          <a:pt x="1" y="5151"/>
                        </a:lnTo>
                        <a:cubicBezTo>
                          <a:pt x="1" y="5809"/>
                          <a:pt x="527" y="6335"/>
                          <a:pt x="1166" y="6335"/>
                        </a:cubicBezTo>
                        <a:cubicBezTo>
                          <a:pt x="1824" y="6335"/>
                          <a:pt x="2369" y="5809"/>
                          <a:pt x="2369" y="5151"/>
                        </a:cubicBezTo>
                        <a:lnTo>
                          <a:pt x="2369" y="1185"/>
                        </a:lnTo>
                        <a:cubicBezTo>
                          <a:pt x="2369" y="395"/>
                          <a:pt x="1777" y="1"/>
                          <a:pt x="1185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77" name="Google Shape;1777;p59"/>
                  <p:cNvSpPr/>
                  <p:nvPr/>
                </p:nvSpPr>
                <p:spPr>
                  <a:xfrm>
                    <a:off x="-2507500" y="360509"/>
                    <a:ext cx="1472490" cy="1095677"/>
                  </a:xfrm>
                  <a:custGeom>
                    <a:rect b="b" l="l" r="r" t="t"/>
                    <a:pathLst>
                      <a:path extrusionOk="0" h="16139" w="21860">
                        <a:moveTo>
                          <a:pt x="7784" y="1"/>
                        </a:moveTo>
                        <a:cubicBezTo>
                          <a:pt x="3477" y="1"/>
                          <a:pt x="0" y="3508"/>
                          <a:pt x="19" y="7801"/>
                        </a:cubicBezTo>
                        <a:lnTo>
                          <a:pt x="19" y="13214"/>
                        </a:lnTo>
                        <a:cubicBezTo>
                          <a:pt x="19" y="15604"/>
                          <a:pt x="1082" y="16139"/>
                          <a:pt x="2763" y="16139"/>
                        </a:cubicBezTo>
                        <a:cubicBezTo>
                          <a:pt x="4122" y="16139"/>
                          <a:pt x="5886" y="15789"/>
                          <a:pt x="7819" y="15789"/>
                        </a:cubicBezTo>
                        <a:lnTo>
                          <a:pt x="14059" y="15789"/>
                        </a:lnTo>
                        <a:cubicBezTo>
                          <a:pt x="15979" y="15789"/>
                          <a:pt x="17738" y="16137"/>
                          <a:pt x="19098" y="16137"/>
                        </a:cubicBezTo>
                        <a:cubicBezTo>
                          <a:pt x="20786" y="16137"/>
                          <a:pt x="21859" y="15600"/>
                          <a:pt x="21859" y="13195"/>
                        </a:cubicBezTo>
                        <a:lnTo>
                          <a:pt x="21859" y="7801"/>
                        </a:lnTo>
                        <a:cubicBezTo>
                          <a:pt x="21859" y="3478"/>
                          <a:pt x="18363" y="1"/>
                          <a:pt x="14059" y="1"/>
                        </a:cubicBezTo>
                        <a:lnTo>
                          <a:pt x="7819" y="1"/>
                        </a:lnTo>
                        <a:cubicBezTo>
                          <a:pt x="7807" y="1"/>
                          <a:pt x="7796" y="1"/>
                          <a:pt x="7784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78" name="Google Shape;1778;p59"/>
                  <p:cNvSpPr/>
                  <p:nvPr/>
                </p:nvSpPr>
                <p:spPr>
                  <a:xfrm>
                    <a:off x="-2422695" y="632338"/>
                    <a:ext cx="1310421" cy="1239060"/>
                  </a:xfrm>
                  <a:custGeom>
                    <a:rect b="b" l="l" r="r" t="t"/>
                    <a:pathLst>
                      <a:path extrusionOk="0" h="18251" w="19454">
                        <a:moveTo>
                          <a:pt x="5432" y="0"/>
                        </a:moveTo>
                        <a:cubicBezTo>
                          <a:pt x="2425" y="0"/>
                          <a:pt x="0" y="2425"/>
                          <a:pt x="0" y="5432"/>
                        </a:cubicBezTo>
                        <a:lnTo>
                          <a:pt x="0" y="12800"/>
                        </a:lnTo>
                        <a:cubicBezTo>
                          <a:pt x="0" y="15826"/>
                          <a:pt x="2425" y="18251"/>
                          <a:pt x="5432" y="18251"/>
                        </a:cubicBezTo>
                        <a:lnTo>
                          <a:pt x="14022" y="18251"/>
                        </a:lnTo>
                        <a:cubicBezTo>
                          <a:pt x="17029" y="18251"/>
                          <a:pt x="19454" y="15826"/>
                          <a:pt x="19454" y="12800"/>
                        </a:cubicBezTo>
                        <a:lnTo>
                          <a:pt x="19454" y="5432"/>
                        </a:lnTo>
                        <a:cubicBezTo>
                          <a:pt x="19454" y="2425"/>
                          <a:pt x="17029" y="0"/>
                          <a:pt x="14022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779" name="Google Shape;1779;p59"/>
                  <p:cNvSpPr/>
                  <p:nvPr/>
                </p:nvSpPr>
                <p:spPr>
                  <a:xfrm>
                    <a:off x="-2572097" y="1192155"/>
                    <a:ext cx="305208" cy="280521"/>
                  </a:xfrm>
                  <a:custGeom>
                    <a:rect b="b" l="l" r="r" t="t"/>
                    <a:pathLst>
                      <a:path extrusionOk="0" h="4132" w="4531">
                        <a:moveTo>
                          <a:pt x="2265" y="1"/>
                        </a:moveTo>
                        <a:cubicBezTo>
                          <a:pt x="1739" y="1"/>
                          <a:pt x="1213" y="203"/>
                          <a:pt x="809" y="607"/>
                        </a:cubicBezTo>
                        <a:cubicBezTo>
                          <a:pt x="1" y="1415"/>
                          <a:pt x="1" y="2731"/>
                          <a:pt x="809" y="3539"/>
                        </a:cubicBezTo>
                        <a:cubicBezTo>
                          <a:pt x="1213" y="3934"/>
                          <a:pt x="1739" y="4131"/>
                          <a:pt x="2265" y="4131"/>
                        </a:cubicBezTo>
                        <a:cubicBezTo>
                          <a:pt x="2792" y="4131"/>
                          <a:pt x="3318" y="3934"/>
                          <a:pt x="3722" y="3539"/>
                        </a:cubicBezTo>
                        <a:cubicBezTo>
                          <a:pt x="4530" y="2731"/>
                          <a:pt x="4530" y="1415"/>
                          <a:pt x="3722" y="607"/>
                        </a:cubicBezTo>
                        <a:cubicBezTo>
                          <a:pt x="3318" y="203"/>
                          <a:pt x="2792" y="1"/>
                          <a:pt x="2265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80" name="Google Shape;1780;p59"/>
                  <p:cNvSpPr/>
                  <p:nvPr/>
                </p:nvSpPr>
                <p:spPr>
                  <a:xfrm>
                    <a:off x="-1265538" y="1192563"/>
                    <a:ext cx="306421" cy="280725"/>
                  </a:xfrm>
                  <a:custGeom>
                    <a:rect b="b" l="l" r="r" t="t"/>
                    <a:pathLst>
                      <a:path extrusionOk="0" h="4135" w="4549">
                        <a:moveTo>
                          <a:pt x="2290" y="0"/>
                        </a:moveTo>
                        <a:cubicBezTo>
                          <a:pt x="1354" y="0"/>
                          <a:pt x="505" y="647"/>
                          <a:pt x="264" y="1597"/>
                        </a:cubicBezTo>
                        <a:cubicBezTo>
                          <a:pt x="0" y="2706"/>
                          <a:pt x="696" y="3815"/>
                          <a:pt x="1805" y="4078"/>
                        </a:cubicBezTo>
                        <a:cubicBezTo>
                          <a:pt x="1966" y="4116"/>
                          <a:pt x="2128" y="4135"/>
                          <a:pt x="2287" y="4135"/>
                        </a:cubicBezTo>
                        <a:cubicBezTo>
                          <a:pt x="3219" y="4135"/>
                          <a:pt x="4061" y="3503"/>
                          <a:pt x="4286" y="2556"/>
                        </a:cubicBezTo>
                        <a:cubicBezTo>
                          <a:pt x="4549" y="1447"/>
                          <a:pt x="3872" y="338"/>
                          <a:pt x="2763" y="56"/>
                        </a:cubicBezTo>
                        <a:cubicBezTo>
                          <a:pt x="2605" y="18"/>
                          <a:pt x="2446" y="0"/>
                          <a:pt x="2290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81" name="Google Shape;1781;p59"/>
                  <p:cNvSpPr/>
                  <p:nvPr/>
                </p:nvSpPr>
                <p:spPr>
                  <a:xfrm>
                    <a:off x="-1126307" y="1257601"/>
                    <a:ext cx="89993" cy="151870"/>
                  </a:xfrm>
                  <a:custGeom>
                    <a:rect b="b" l="l" r="r" t="t"/>
                    <a:pathLst>
                      <a:path extrusionOk="0" h="2237" w="1336">
                        <a:moveTo>
                          <a:pt x="226" y="0"/>
                        </a:moveTo>
                        <a:cubicBezTo>
                          <a:pt x="1" y="38"/>
                          <a:pt x="1" y="338"/>
                          <a:pt x="226" y="376"/>
                        </a:cubicBezTo>
                        <a:cubicBezTo>
                          <a:pt x="1223" y="376"/>
                          <a:pt x="1223" y="1861"/>
                          <a:pt x="226" y="1861"/>
                        </a:cubicBezTo>
                        <a:cubicBezTo>
                          <a:pt x="114" y="1861"/>
                          <a:pt x="38" y="1955"/>
                          <a:pt x="38" y="2049"/>
                        </a:cubicBezTo>
                        <a:cubicBezTo>
                          <a:pt x="38" y="2143"/>
                          <a:pt x="114" y="2237"/>
                          <a:pt x="208" y="2237"/>
                        </a:cubicBezTo>
                        <a:lnTo>
                          <a:pt x="226" y="2237"/>
                        </a:lnTo>
                        <a:cubicBezTo>
                          <a:pt x="828" y="2237"/>
                          <a:pt x="1335" y="1729"/>
                          <a:pt x="1335" y="1128"/>
                        </a:cubicBezTo>
                        <a:cubicBezTo>
                          <a:pt x="1335" y="508"/>
                          <a:pt x="828" y="0"/>
                          <a:pt x="226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82" name="Google Shape;1782;p59"/>
                  <p:cNvSpPr/>
                  <p:nvPr/>
                </p:nvSpPr>
                <p:spPr>
                  <a:xfrm>
                    <a:off x="-1123747" y="1320127"/>
                    <a:ext cx="70930" cy="89343"/>
                  </a:xfrm>
                  <a:custGeom>
                    <a:rect b="b" l="l" r="r" t="t"/>
                    <a:pathLst>
                      <a:path extrusionOk="0" h="1316" w="1053">
                        <a:moveTo>
                          <a:pt x="188" y="0"/>
                        </a:moveTo>
                        <a:cubicBezTo>
                          <a:pt x="76" y="0"/>
                          <a:pt x="0" y="94"/>
                          <a:pt x="0" y="188"/>
                        </a:cubicBezTo>
                        <a:cubicBezTo>
                          <a:pt x="0" y="301"/>
                          <a:pt x="76" y="376"/>
                          <a:pt x="188" y="376"/>
                        </a:cubicBezTo>
                        <a:cubicBezTo>
                          <a:pt x="564" y="376"/>
                          <a:pt x="564" y="940"/>
                          <a:pt x="188" y="940"/>
                        </a:cubicBezTo>
                        <a:cubicBezTo>
                          <a:pt x="76" y="940"/>
                          <a:pt x="0" y="1034"/>
                          <a:pt x="0" y="1128"/>
                        </a:cubicBezTo>
                        <a:cubicBezTo>
                          <a:pt x="0" y="1222"/>
                          <a:pt x="76" y="1316"/>
                          <a:pt x="170" y="1316"/>
                        </a:cubicBezTo>
                        <a:lnTo>
                          <a:pt x="188" y="1297"/>
                        </a:lnTo>
                        <a:cubicBezTo>
                          <a:pt x="1053" y="1297"/>
                          <a:pt x="1053" y="0"/>
                          <a:pt x="188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83" name="Google Shape;1783;p59"/>
                  <p:cNvSpPr/>
                  <p:nvPr/>
                </p:nvSpPr>
                <p:spPr>
                  <a:xfrm>
                    <a:off x="-2517671" y="1257533"/>
                    <a:ext cx="117408" cy="151938"/>
                  </a:xfrm>
                  <a:custGeom>
                    <a:rect b="b" l="l" r="r" t="t"/>
                    <a:pathLst>
                      <a:path extrusionOk="0" h="2238" w="1743">
                        <a:moveTo>
                          <a:pt x="1503" y="0"/>
                        </a:moveTo>
                        <a:cubicBezTo>
                          <a:pt x="1497" y="0"/>
                          <a:pt x="1491" y="1"/>
                          <a:pt x="1486" y="1"/>
                        </a:cubicBezTo>
                        <a:cubicBezTo>
                          <a:pt x="1" y="1"/>
                          <a:pt x="1" y="2238"/>
                          <a:pt x="1486" y="2238"/>
                        </a:cubicBezTo>
                        <a:cubicBezTo>
                          <a:pt x="1580" y="2238"/>
                          <a:pt x="1674" y="2144"/>
                          <a:pt x="1674" y="2050"/>
                        </a:cubicBezTo>
                        <a:cubicBezTo>
                          <a:pt x="1674" y="1956"/>
                          <a:pt x="1580" y="1862"/>
                          <a:pt x="1486" y="1862"/>
                        </a:cubicBezTo>
                        <a:cubicBezTo>
                          <a:pt x="471" y="1862"/>
                          <a:pt x="471" y="377"/>
                          <a:pt x="1486" y="377"/>
                        </a:cubicBezTo>
                        <a:cubicBezTo>
                          <a:pt x="1491" y="377"/>
                          <a:pt x="1497" y="378"/>
                          <a:pt x="1503" y="378"/>
                        </a:cubicBezTo>
                        <a:cubicBezTo>
                          <a:pt x="1743" y="378"/>
                          <a:pt x="1743" y="0"/>
                          <a:pt x="1503" y="0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84" name="Google Shape;1784;p59"/>
                  <p:cNvSpPr/>
                  <p:nvPr/>
                </p:nvSpPr>
                <p:spPr>
                  <a:xfrm>
                    <a:off x="-2475909" y="1321349"/>
                    <a:ext cx="70997" cy="88121"/>
                  </a:xfrm>
                  <a:custGeom>
                    <a:rect b="b" l="l" r="r" t="t"/>
                    <a:pathLst>
                      <a:path extrusionOk="0" h="1298" w="1054">
                        <a:moveTo>
                          <a:pt x="866" y="1"/>
                        </a:moveTo>
                        <a:cubicBezTo>
                          <a:pt x="1" y="1"/>
                          <a:pt x="1" y="1298"/>
                          <a:pt x="866" y="1298"/>
                        </a:cubicBezTo>
                        <a:cubicBezTo>
                          <a:pt x="960" y="1298"/>
                          <a:pt x="1054" y="1204"/>
                          <a:pt x="1054" y="1110"/>
                        </a:cubicBezTo>
                        <a:cubicBezTo>
                          <a:pt x="1054" y="997"/>
                          <a:pt x="960" y="922"/>
                          <a:pt x="866" y="922"/>
                        </a:cubicBezTo>
                        <a:cubicBezTo>
                          <a:pt x="490" y="922"/>
                          <a:pt x="490" y="358"/>
                          <a:pt x="866" y="358"/>
                        </a:cubicBezTo>
                        <a:cubicBezTo>
                          <a:pt x="960" y="358"/>
                          <a:pt x="1054" y="264"/>
                          <a:pt x="1054" y="170"/>
                        </a:cubicBezTo>
                        <a:cubicBezTo>
                          <a:pt x="1035" y="76"/>
                          <a:pt x="960" y="1"/>
                          <a:pt x="866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85" name="Google Shape;1785;p59"/>
                  <p:cNvSpPr/>
                  <p:nvPr/>
                </p:nvSpPr>
                <p:spPr>
                  <a:xfrm>
                    <a:off x="-2488505" y="442180"/>
                    <a:ext cx="1402839" cy="606190"/>
                  </a:xfrm>
                  <a:custGeom>
                    <a:rect b="b" l="l" r="r" t="t"/>
                    <a:pathLst>
                      <a:path extrusionOk="0" h="8929" w="20826">
                        <a:moveTo>
                          <a:pt x="12386" y="1"/>
                        </a:moveTo>
                        <a:cubicBezTo>
                          <a:pt x="4906" y="1"/>
                          <a:pt x="3120" y="1298"/>
                          <a:pt x="3120" y="1298"/>
                        </a:cubicBezTo>
                        <a:cubicBezTo>
                          <a:pt x="3252" y="1580"/>
                          <a:pt x="3383" y="1862"/>
                          <a:pt x="3552" y="2125"/>
                        </a:cubicBezTo>
                        <a:cubicBezTo>
                          <a:pt x="0" y="4906"/>
                          <a:pt x="357" y="8459"/>
                          <a:pt x="357" y="8459"/>
                        </a:cubicBezTo>
                        <a:cubicBezTo>
                          <a:pt x="2669" y="8045"/>
                          <a:pt x="3891" y="5358"/>
                          <a:pt x="4455" y="3384"/>
                        </a:cubicBezTo>
                        <a:cubicBezTo>
                          <a:pt x="5827" y="5000"/>
                          <a:pt x="8383" y="6993"/>
                          <a:pt x="12706" y="6993"/>
                        </a:cubicBezTo>
                        <a:cubicBezTo>
                          <a:pt x="20017" y="6993"/>
                          <a:pt x="20825" y="8929"/>
                          <a:pt x="20825" y="8929"/>
                        </a:cubicBezTo>
                        <a:cubicBezTo>
                          <a:pt x="20825" y="8929"/>
                          <a:pt x="19848" y="1"/>
                          <a:pt x="12386" y="1"/>
                        </a:cubicBezTo>
                        <a:close/>
                      </a:path>
                    </a:pathLst>
                  </a:custGeom>
                  <a:solidFill>
                    <a:srgbClr val="FA71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786" name="Google Shape;1786;p59"/>
                  <p:cNvGrpSpPr/>
                  <p:nvPr/>
                </p:nvGrpSpPr>
                <p:grpSpPr>
                  <a:xfrm>
                    <a:off x="-2095232" y="1058296"/>
                    <a:ext cx="715451" cy="439292"/>
                    <a:chOff x="2858996" y="3242688"/>
                    <a:chExt cx="303865" cy="185277"/>
                  </a:xfrm>
                </p:grpSpPr>
                <p:sp>
                  <p:nvSpPr>
                    <p:cNvPr id="1787" name="Google Shape;1787;p59"/>
                    <p:cNvSpPr/>
                    <p:nvPr/>
                  </p:nvSpPr>
                  <p:spPr>
                    <a:xfrm>
                      <a:off x="2990855" y="3403714"/>
                      <a:ext cx="33145" cy="24251"/>
                    </a:xfrm>
                    <a:custGeom>
                      <a:rect b="b" l="l" r="r" t="t"/>
                      <a:pathLst>
                        <a:path extrusionOk="0" h="848" w="1159">
                          <a:moveTo>
                            <a:pt x="992" y="0"/>
                          </a:moveTo>
                          <a:cubicBezTo>
                            <a:pt x="939" y="0"/>
                            <a:pt x="887" y="29"/>
                            <a:pt x="865" y="96"/>
                          </a:cubicBezTo>
                          <a:cubicBezTo>
                            <a:pt x="793" y="383"/>
                            <a:pt x="516" y="567"/>
                            <a:pt x="230" y="567"/>
                          </a:cubicBezTo>
                          <a:cubicBezTo>
                            <a:pt x="216" y="567"/>
                            <a:pt x="202" y="566"/>
                            <a:pt x="188" y="566"/>
                          </a:cubicBezTo>
                          <a:cubicBezTo>
                            <a:pt x="182" y="565"/>
                            <a:pt x="177" y="565"/>
                            <a:pt x="171" y="565"/>
                          </a:cubicBezTo>
                          <a:cubicBezTo>
                            <a:pt x="1" y="565"/>
                            <a:pt x="7" y="829"/>
                            <a:pt x="188" y="847"/>
                          </a:cubicBezTo>
                          <a:lnTo>
                            <a:pt x="188" y="829"/>
                          </a:lnTo>
                          <a:cubicBezTo>
                            <a:pt x="214" y="831"/>
                            <a:pt x="240" y="832"/>
                            <a:pt x="266" y="832"/>
                          </a:cubicBezTo>
                          <a:cubicBezTo>
                            <a:pt x="667" y="832"/>
                            <a:pt x="1023" y="560"/>
                            <a:pt x="1147" y="171"/>
                          </a:cubicBezTo>
                          <a:cubicBezTo>
                            <a:pt x="1158" y="68"/>
                            <a:pt x="1073" y="0"/>
                            <a:pt x="992" y="0"/>
                          </a:cubicBezTo>
                          <a:close/>
                        </a:path>
                      </a:pathLst>
                    </a:custGeom>
                    <a:solidFill>
                      <a:srgbClr val="FA714D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88" name="Google Shape;1788;p59"/>
                    <p:cNvSpPr/>
                    <p:nvPr/>
                  </p:nvSpPr>
                  <p:spPr>
                    <a:xfrm>
                      <a:off x="3066264" y="3242688"/>
                      <a:ext cx="64316" cy="29141"/>
                    </a:xfrm>
                    <a:custGeom>
                      <a:rect b="b" l="l" r="r" t="t"/>
                      <a:pathLst>
                        <a:path extrusionOk="0" h="1019" w="2249">
                          <a:moveTo>
                            <a:pt x="1112" y="0"/>
                          </a:moveTo>
                          <a:cubicBezTo>
                            <a:pt x="745" y="0"/>
                            <a:pt x="379" y="170"/>
                            <a:pt x="145" y="520"/>
                          </a:cubicBezTo>
                          <a:cubicBezTo>
                            <a:pt x="1" y="730"/>
                            <a:pt x="195" y="931"/>
                            <a:pt x="390" y="931"/>
                          </a:cubicBezTo>
                          <a:cubicBezTo>
                            <a:pt x="474" y="931"/>
                            <a:pt x="558" y="893"/>
                            <a:pt x="615" y="802"/>
                          </a:cubicBezTo>
                          <a:cubicBezTo>
                            <a:pt x="737" y="628"/>
                            <a:pt x="924" y="542"/>
                            <a:pt x="1110" y="542"/>
                          </a:cubicBezTo>
                          <a:cubicBezTo>
                            <a:pt x="1325" y="542"/>
                            <a:pt x="1538" y="656"/>
                            <a:pt x="1649" y="877"/>
                          </a:cubicBezTo>
                          <a:cubicBezTo>
                            <a:pt x="1701" y="977"/>
                            <a:pt x="1785" y="1018"/>
                            <a:pt x="1869" y="1018"/>
                          </a:cubicBezTo>
                          <a:cubicBezTo>
                            <a:pt x="2057" y="1018"/>
                            <a:pt x="2248" y="816"/>
                            <a:pt x="2119" y="596"/>
                          </a:cubicBezTo>
                          <a:lnTo>
                            <a:pt x="2138" y="596"/>
                          </a:lnTo>
                          <a:cubicBezTo>
                            <a:pt x="1912" y="203"/>
                            <a:pt x="1512" y="0"/>
                            <a:pt x="1112" y="0"/>
                          </a:cubicBezTo>
                          <a:close/>
                        </a:path>
                      </a:pathLst>
                    </a:custGeom>
                    <a:solidFill>
                      <a:srgbClr val="FA714D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89" name="Google Shape;1789;p59"/>
                    <p:cNvSpPr/>
                    <p:nvPr/>
                  </p:nvSpPr>
                  <p:spPr>
                    <a:xfrm>
                      <a:off x="2972896" y="3309546"/>
                      <a:ext cx="44326" cy="79530"/>
                    </a:xfrm>
                    <a:custGeom>
                      <a:rect b="b" l="l" r="r" t="t"/>
                      <a:pathLst>
                        <a:path extrusionOk="0" h="2781" w="1550">
                          <a:moveTo>
                            <a:pt x="1049" y="1"/>
                          </a:moveTo>
                          <a:cubicBezTo>
                            <a:pt x="967" y="1"/>
                            <a:pt x="892" y="52"/>
                            <a:pt x="910" y="156"/>
                          </a:cubicBezTo>
                          <a:lnTo>
                            <a:pt x="1004" y="1227"/>
                          </a:lnTo>
                          <a:cubicBezTo>
                            <a:pt x="1036" y="1495"/>
                            <a:pt x="1081" y="2476"/>
                            <a:pt x="640" y="2476"/>
                          </a:cubicBezTo>
                          <a:cubicBezTo>
                            <a:pt x="555" y="2476"/>
                            <a:pt x="452" y="2440"/>
                            <a:pt x="328" y="2355"/>
                          </a:cubicBezTo>
                          <a:cubicBezTo>
                            <a:pt x="298" y="2337"/>
                            <a:pt x="268" y="2329"/>
                            <a:pt x="240" y="2329"/>
                          </a:cubicBezTo>
                          <a:cubicBezTo>
                            <a:pt x="95" y="2329"/>
                            <a:pt x="1" y="2545"/>
                            <a:pt x="159" y="2656"/>
                          </a:cubicBezTo>
                          <a:cubicBezTo>
                            <a:pt x="286" y="2741"/>
                            <a:pt x="429" y="2780"/>
                            <a:pt x="570" y="2780"/>
                          </a:cubicBezTo>
                          <a:cubicBezTo>
                            <a:pt x="866" y="2780"/>
                            <a:pt x="1153" y="2604"/>
                            <a:pt x="1268" y="2299"/>
                          </a:cubicBezTo>
                          <a:cubicBezTo>
                            <a:pt x="1549" y="1678"/>
                            <a:pt x="1305" y="795"/>
                            <a:pt x="1230" y="156"/>
                          </a:cubicBezTo>
                          <a:cubicBezTo>
                            <a:pt x="1221" y="52"/>
                            <a:pt x="1131" y="1"/>
                            <a:pt x="1049" y="1"/>
                          </a:cubicBezTo>
                          <a:close/>
                        </a:path>
                      </a:pathLst>
                    </a:custGeom>
                    <a:solidFill>
                      <a:srgbClr val="FA714D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90" name="Google Shape;1790;p59"/>
                    <p:cNvSpPr/>
                    <p:nvPr/>
                  </p:nvSpPr>
                  <p:spPr>
                    <a:xfrm>
                      <a:off x="2865744" y="3303741"/>
                      <a:ext cx="62915" cy="27768"/>
                    </a:xfrm>
                    <a:custGeom>
                      <a:rect b="b" l="l" r="r" t="t"/>
                      <a:pathLst>
                        <a:path extrusionOk="0" h="971" w="2200">
                          <a:moveTo>
                            <a:pt x="1111" y="1"/>
                          </a:moveTo>
                          <a:cubicBezTo>
                            <a:pt x="742" y="1"/>
                            <a:pt x="373" y="175"/>
                            <a:pt x="147" y="528"/>
                          </a:cubicBezTo>
                          <a:cubicBezTo>
                            <a:pt x="0" y="727"/>
                            <a:pt x="192" y="927"/>
                            <a:pt x="391" y="927"/>
                          </a:cubicBezTo>
                          <a:cubicBezTo>
                            <a:pt x="473" y="927"/>
                            <a:pt x="556" y="893"/>
                            <a:pt x="616" y="810"/>
                          </a:cubicBezTo>
                          <a:cubicBezTo>
                            <a:pt x="732" y="615"/>
                            <a:pt x="923" y="520"/>
                            <a:pt x="1114" y="520"/>
                          </a:cubicBezTo>
                          <a:cubicBezTo>
                            <a:pt x="1327" y="520"/>
                            <a:pt x="1541" y="638"/>
                            <a:pt x="1650" y="866"/>
                          </a:cubicBezTo>
                          <a:cubicBezTo>
                            <a:pt x="1712" y="939"/>
                            <a:pt x="1788" y="970"/>
                            <a:pt x="1862" y="970"/>
                          </a:cubicBezTo>
                          <a:cubicBezTo>
                            <a:pt x="2037" y="970"/>
                            <a:pt x="2199" y="796"/>
                            <a:pt x="2120" y="584"/>
                          </a:cubicBezTo>
                          <a:lnTo>
                            <a:pt x="2120" y="584"/>
                          </a:lnTo>
                          <a:lnTo>
                            <a:pt x="2120" y="603"/>
                          </a:lnTo>
                          <a:cubicBezTo>
                            <a:pt x="1906" y="203"/>
                            <a:pt x="1509" y="1"/>
                            <a:pt x="1111" y="1"/>
                          </a:cubicBezTo>
                          <a:close/>
                        </a:path>
                      </a:pathLst>
                    </a:custGeom>
                    <a:solidFill>
                      <a:srgbClr val="FA714D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91" name="Google Shape;1791;p59"/>
                    <p:cNvSpPr/>
                    <p:nvPr/>
                  </p:nvSpPr>
                  <p:spPr>
                    <a:xfrm>
                      <a:off x="2858996" y="3243431"/>
                      <a:ext cx="71551" cy="28712"/>
                    </a:xfrm>
                    <a:custGeom>
                      <a:rect b="b" l="l" r="r" t="t"/>
                      <a:pathLst>
                        <a:path extrusionOk="0" h="1004" w="2502">
                          <a:moveTo>
                            <a:pt x="1993" y="0"/>
                          </a:moveTo>
                          <a:cubicBezTo>
                            <a:pt x="1971" y="0"/>
                            <a:pt x="1948" y="2"/>
                            <a:pt x="1924" y="6"/>
                          </a:cubicBezTo>
                          <a:lnTo>
                            <a:pt x="458" y="288"/>
                          </a:lnTo>
                          <a:cubicBezTo>
                            <a:pt x="0" y="343"/>
                            <a:pt x="59" y="1003"/>
                            <a:pt x="497" y="1003"/>
                          </a:cubicBezTo>
                          <a:cubicBezTo>
                            <a:pt x="508" y="1003"/>
                            <a:pt x="521" y="1003"/>
                            <a:pt x="533" y="1002"/>
                          </a:cubicBezTo>
                          <a:lnTo>
                            <a:pt x="608" y="1002"/>
                          </a:lnTo>
                          <a:lnTo>
                            <a:pt x="2055" y="720"/>
                          </a:lnTo>
                          <a:cubicBezTo>
                            <a:pt x="2501" y="631"/>
                            <a:pt x="2406" y="0"/>
                            <a:pt x="1993" y="0"/>
                          </a:cubicBezTo>
                          <a:close/>
                        </a:path>
                      </a:pathLst>
                    </a:custGeom>
                    <a:solidFill>
                      <a:srgbClr val="FA714D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92" name="Google Shape;1792;p59"/>
                    <p:cNvSpPr/>
                    <p:nvPr/>
                  </p:nvSpPr>
                  <p:spPr>
                    <a:xfrm>
                      <a:off x="3042443" y="3291502"/>
                      <a:ext cx="117221" cy="106268"/>
                    </a:xfrm>
                    <a:custGeom>
                      <a:rect b="b" l="l" r="r" t="t"/>
                      <a:pathLst>
                        <a:path extrusionOk="0" h="3716" w="4099">
                          <a:moveTo>
                            <a:pt x="2037" y="1"/>
                          </a:moveTo>
                          <a:cubicBezTo>
                            <a:pt x="1190" y="1"/>
                            <a:pt x="438" y="577"/>
                            <a:pt x="245" y="1426"/>
                          </a:cubicBezTo>
                          <a:cubicBezTo>
                            <a:pt x="1" y="2422"/>
                            <a:pt x="621" y="3418"/>
                            <a:pt x="1617" y="3663"/>
                          </a:cubicBezTo>
                          <a:cubicBezTo>
                            <a:pt x="1764" y="3699"/>
                            <a:pt x="1911" y="3716"/>
                            <a:pt x="2056" y="3716"/>
                          </a:cubicBezTo>
                          <a:cubicBezTo>
                            <a:pt x="2891" y="3716"/>
                            <a:pt x="3646" y="3140"/>
                            <a:pt x="3854" y="2291"/>
                          </a:cubicBezTo>
                          <a:cubicBezTo>
                            <a:pt x="4098" y="1276"/>
                            <a:pt x="3478" y="279"/>
                            <a:pt x="2482" y="54"/>
                          </a:cubicBezTo>
                          <a:cubicBezTo>
                            <a:pt x="2332" y="18"/>
                            <a:pt x="2183" y="1"/>
                            <a:pt x="2037" y="1"/>
                          </a:cubicBezTo>
                          <a:close/>
                        </a:path>
                      </a:pathLst>
                    </a:custGeom>
                    <a:solidFill>
                      <a:srgbClr val="FA714D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93" name="Google Shape;1793;p59"/>
                    <p:cNvSpPr/>
                    <p:nvPr/>
                  </p:nvSpPr>
                  <p:spPr>
                    <a:xfrm>
                      <a:off x="3067174" y="3293561"/>
                      <a:ext cx="95687" cy="101607"/>
                    </a:xfrm>
                    <a:custGeom>
                      <a:rect b="b" l="l" r="r" t="t"/>
                      <a:pathLst>
                        <a:path extrusionOk="0" h="3553" w="3346">
                          <a:moveTo>
                            <a:pt x="1786" y="1"/>
                          </a:moveTo>
                          <a:cubicBezTo>
                            <a:pt x="1710" y="19"/>
                            <a:pt x="1616" y="57"/>
                            <a:pt x="1541" y="95"/>
                          </a:cubicBezTo>
                          <a:cubicBezTo>
                            <a:pt x="0" y="809"/>
                            <a:pt x="150" y="3064"/>
                            <a:pt x="1786" y="3553"/>
                          </a:cubicBezTo>
                          <a:cubicBezTo>
                            <a:pt x="1861" y="3534"/>
                            <a:pt x="1936" y="3497"/>
                            <a:pt x="2011" y="3459"/>
                          </a:cubicBezTo>
                          <a:cubicBezTo>
                            <a:pt x="2951" y="3027"/>
                            <a:pt x="3346" y="1937"/>
                            <a:pt x="2932" y="997"/>
                          </a:cubicBezTo>
                          <a:cubicBezTo>
                            <a:pt x="2707" y="527"/>
                            <a:pt x="2293" y="151"/>
                            <a:pt x="1786" y="1"/>
                          </a:cubicBezTo>
                          <a:close/>
                        </a:path>
                      </a:pathLst>
                    </a:custGeom>
                    <a:solidFill>
                      <a:srgbClr val="FA714D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794" name="Google Shape;1794;p59"/>
                <p:cNvSpPr/>
                <p:nvPr/>
              </p:nvSpPr>
              <p:spPr>
                <a:xfrm rot="-247431">
                  <a:off x="-2528645" y="2232014"/>
                  <a:ext cx="364539" cy="851758"/>
                </a:xfrm>
                <a:custGeom>
                  <a:rect b="b" l="l" r="r" t="t"/>
                  <a:pathLst>
                    <a:path extrusionOk="0" h="12546" w="6125">
                      <a:moveTo>
                        <a:pt x="4676" y="1"/>
                      </a:moveTo>
                      <a:cubicBezTo>
                        <a:pt x="4227" y="1"/>
                        <a:pt x="3783" y="250"/>
                        <a:pt x="3609" y="836"/>
                      </a:cubicBezTo>
                      <a:lnTo>
                        <a:pt x="245" y="11023"/>
                      </a:lnTo>
                      <a:cubicBezTo>
                        <a:pt x="1" y="11775"/>
                        <a:pt x="546" y="12546"/>
                        <a:pt x="1335" y="12546"/>
                      </a:cubicBezTo>
                      <a:cubicBezTo>
                        <a:pt x="1843" y="12546"/>
                        <a:pt x="2275" y="12226"/>
                        <a:pt x="2425" y="11756"/>
                      </a:cubicBezTo>
                      <a:lnTo>
                        <a:pt x="5790" y="1550"/>
                      </a:lnTo>
                      <a:cubicBezTo>
                        <a:pt x="6125" y="637"/>
                        <a:pt x="5393" y="1"/>
                        <a:pt x="4676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5" name="Google Shape;1795;p59"/>
                <p:cNvSpPr/>
                <p:nvPr/>
              </p:nvSpPr>
              <p:spPr>
                <a:xfrm>
                  <a:off x="-2059550" y="2479425"/>
                  <a:ext cx="583426" cy="391500"/>
                </a:xfrm>
                <a:custGeom>
                  <a:rect b="b" l="l" r="r" t="t"/>
                  <a:pathLst>
                    <a:path extrusionOk="0" h="5000" w="12688">
                      <a:moveTo>
                        <a:pt x="1" y="0"/>
                      </a:moveTo>
                      <a:cubicBezTo>
                        <a:pt x="696" y="2932"/>
                        <a:pt x="3328" y="5000"/>
                        <a:pt x="6335" y="5000"/>
                      </a:cubicBezTo>
                      <a:cubicBezTo>
                        <a:pt x="9361" y="5000"/>
                        <a:pt x="11974" y="2932"/>
                        <a:pt x="12688" y="0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6" name="Google Shape;1796;p59"/>
                <p:cNvSpPr/>
                <p:nvPr/>
              </p:nvSpPr>
              <p:spPr>
                <a:xfrm rot="-285044">
                  <a:off x="-2366633" y="1927081"/>
                  <a:ext cx="381097" cy="422009"/>
                </a:xfrm>
                <a:custGeom>
                  <a:rect b="b" l="l" r="r" t="t"/>
                  <a:pathLst>
                    <a:path extrusionOk="0" h="6216" w="4399">
                      <a:moveTo>
                        <a:pt x="2775" y="1"/>
                      </a:moveTo>
                      <a:cubicBezTo>
                        <a:pt x="2152" y="1"/>
                        <a:pt x="1574" y="403"/>
                        <a:pt x="1391" y="1028"/>
                      </a:cubicBezTo>
                      <a:lnTo>
                        <a:pt x="0" y="5332"/>
                      </a:lnTo>
                      <a:lnTo>
                        <a:pt x="2707" y="6215"/>
                      </a:lnTo>
                      <a:lnTo>
                        <a:pt x="4117" y="1911"/>
                      </a:lnTo>
                      <a:cubicBezTo>
                        <a:pt x="4398" y="1141"/>
                        <a:pt x="3985" y="314"/>
                        <a:pt x="3214" y="69"/>
                      </a:cubicBezTo>
                      <a:cubicBezTo>
                        <a:pt x="3068" y="23"/>
                        <a:pt x="2920" y="1"/>
                        <a:pt x="2775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7" name="Google Shape;1797;p59"/>
                <p:cNvSpPr/>
                <p:nvPr/>
              </p:nvSpPr>
              <p:spPr>
                <a:xfrm flipH="1" rot="247431">
                  <a:off x="-1375212" y="2232014"/>
                  <a:ext cx="364539" cy="851758"/>
                </a:xfrm>
                <a:custGeom>
                  <a:rect b="b" l="l" r="r" t="t"/>
                  <a:pathLst>
                    <a:path extrusionOk="0" h="12546" w="6125">
                      <a:moveTo>
                        <a:pt x="4676" y="1"/>
                      </a:moveTo>
                      <a:cubicBezTo>
                        <a:pt x="4227" y="1"/>
                        <a:pt x="3783" y="250"/>
                        <a:pt x="3609" y="836"/>
                      </a:cubicBezTo>
                      <a:lnTo>
                        <a:pt x="245" y="11023"/>
                      </a:lnTo>
                      <a:cubicBezTo>
                        <a:pt x="1" y="11775"/>
                        <a:pt x="546" y="12546"/>
                        <a:pt x="1335" y="12546"/>
                      </a:cubicBezTo>
                      <a:cubicBezTo>
                        <a:pt x="1843" y="12546"/>
                        <a:pt x="2275" y="12226"/>
                        <a:pt x="2425" y="11756"/>
                      </a:cubicBezTo>
                      <a:lnTo>
                        <a:pt x="5790" y="1550"/>
                      </a:lnTo>
                      <a:cubicBezTo>
                        <a:pt x="6125" y="637"/>
                        <a:pt x="5393" y="1"/>
                        <a:pt x="4676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8" name="Google Shape;1798;p59"/>
                <p:cNvSpPr/>
                <p:nvPr/>
              </p:nvSpPr>
              <p:spPr>
                <a:xfrm flipH="1" rot="285044">
                  <a:off x="-1553780" y="1927081"/>
                  <a:ext cx="381097" cy="422009"/>
                </a:xfrm>
                <a:custGeom>
                  <a:rect b="b" l="l" r="r" t="t"/>
                  <a:pathLst>
                    <a:path extrusionOk="0" h="6216" w="4399">
                      <a:moveTo>
                        <a:pt x="2775" y="1"/>
                      </a:moveTo>
                      <a:cubicBezTo>
                        <a:pt x="2152" y="1"/>
                        <a:pt x="1574" y="403"/>
                        <a:pt x="1391" y="1028"/>
                      </a:cubicBezTo>
                      <a:lnTo>
                        <a:pt x="0" y="5332"/>
                      </a:lnTo>
                      <a:lnTo>
                        <a:pt x="2707" y="6215"/>
                      </a:lnTo>
                      <a:lnTo>
                        <a:pt x="4117" y="1911"/>
                      </a:lnTo>
                      <a:cubicBezTo>
                        <a:pt x="4398" y="1141"/>
                        <a:pt x="3985" y="314"/>
                        <a:pt x="3214" y="69"/>
                      </a:cubicBezTo>
                      <a:cubicBezTo>
                        <a:pt x="3068" y="23"/>
                        <a:pt x="2920" y="1"/>
                        <a:pt x="2775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99" name="Google Shape;1799;p59"/>
              <p:cNvGrpSpPr/>
              <p:nvPr/>
            </p:nvGrpSpPr>
            <p:grpSpPr>
              <a:xfrm>
                <a:off x="-69060" y="1028703"/>
                <a:ext cx="1828861" cy="4114797"/>
                <a:chOff x="-6826958" y="-597225"/>
                <a:chExt cx="2736177" cy="6736734"/>
              </a:xfrm>
            </p:grpSpPr>
            <p:sp>
              <p:nvSpPr>
                <p:cNvPr id="1800" name="Google Shape;1800;p59"/>
                <p:cNvSpPr/>
                <p:nvPr/>
              </p:nvSpPr>
              <p:spPr>
                <a:xfrm flipH="1" rot="-3627376">
                  <a:off x="-5681784" y="3045245"/>
                  <a:ext cx="1065744" cy="623795"/>
                </a:xfrm>
                <a:custGeom>
                  <a:rect b="b" l="l" r="r" t="t"/>
                  <a:pathLst>
                    <a:path extrusionOk="0" h="5000" w="12688">
                      <a:moveTo>
                        <a:pt x="1" y="0"/>
                      </a:moveTo>
                      <a:cubicBezTo>
                        <a:pt x="696" y="2932"/>
                        <a:pt x="3328" y="5000"/>
                        <a:pt x="6335" y="5000"/>
                      </a:cubicBezTo>
                      <a:cubicBezTo>
                        <a:pt x="9361" y="5000"/>
                        <a:pt x="11974" y="2932"/>
                        <a:pt x="12688" y="0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1" name="Google Shape;1801;p59"/>
                <p:cNvSpPr/>
                <p:nvPr/>
              </p:nvSpPr>
              <p:spPr>
                <a:xfrm rot="3627376">
                  <a:off x="-6296659" y="3045245"/>
                  <a:ext cx="1065744" cy="623795"/>
                </a:xfrm>
                <a:custGeom>
                  <a:rect b="b" l="l" r="r" t="t"/>
                  <a:pathLst>
                    <a:path extrusionOk="0" h="5000" w="12688">
                      <a:moveTo>
                        <a:pt x="1" y="0"/>
                      </a:moveTo>
                      <a:cubicBezTo>
                        <a:pt x="696" y="2932"/>
                        <a:pt x="3328" y="5000"/>
                        <a:pt x="6335" y="5000"/>
                      </a:cubicBezTo>
                      <a:cubicBezTo>
                        <a:pt x="9361" y="5000"/>
                        <a:pt x="11974" y="2932"/>
                        <a:pt x="12688" y="0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2" name="Google Shape;1802;p59"/>
                <p:cNvSpPr/>
                <p:nvPr/>
              </p:nvSpPr>
              <p:spPr>
                <a:xfrm>
                  <a:off x="-5562701" y="1231987"/>
                  <a:ext cx="216336" cy="201959"/>
                </a:xfrm>
                <a:custGeom>
                  <a:rect b="b" l="l" r="r" t="t"/>
                  <a:pathLst>
                    <a:path extrusionOk="0" h="1768" w="1862">
                      <a:moveTo>
                        <a:pt x="1" y="1"/>
                      </a:moveTo>
                      <a:lnTo>
                        <a:pt x="1" y="828"/>
                      </a:lnTo>
                      <a:cubicBezTo>
                        <a:pt x="1" y="1354"/>
                        <a:pt x="414" y="1768"/>
                        <a:pt x="941" y="1768"/>
                      </a:cubicBezTo>
                      <a:cubicBezTo>
                        <a:pt x="1448" y="1749"/>
                        <a:pt x="1862" y="1335"/>
                        <a:pt x="1862" y="828"/>
                      </a:cubicBezTo>
                      <a:lnTo>
                        <a:pt x="1862" y="1"/>
                      </a:ln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3" name="Google Shape;1803;p59"/>
                <p:cNvSpPr/>
                <p:nvPr/>
              </p:nvSpPr>
              <p:spPr>
                <a:xfrm>
                  <a:off x="-5560493" y="1321886"/>
                  <a:ext cx="211921" cy="112060"/>
                </a:xfrm>
                <a:custGeom>
                  <a:rect b="b" l="l" r="r" t="t"/>
                  <a:pathLst>
                    <a:path extrusionOk="0" h="981" w="1824">
                      <a:moveTo>
                        <a:pt x="964" y="0"/>
                      </a:moveTo>
                      <a:cubicBezTo>
                        <a:pt x="637" y="0"/>
                        <a:pt x="308" y="71"/>
                        <a:pt x="1" y="210"/>
                      </a:cubicBezTo>
                      <a:cubicBezTo>
                        <a:pt x="76" y="661"/>
                        <a:pt x="471" y="981"/>
                        <a:pt x="922" y="981"/>
                      </a:cubicBezTo>
                      <a:cubicBezTo>
                        <a:pt x="1373" y="981"/>
                        <a:pt x="1767" y="642"/>
                        <a:pt x="1824" y="172"/>
                      </a:cubicBezTo>
                      <a:cubicBezTo>
                        <a:pt x="1549" y="57"/>
                        <a:pt x="1257" y="0"/>
                        <a:pt x="964" y="0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4" name="Google Shape;1804;p59"/>
                <p:cNvSpPr/>
                <p:nvPr/>
              </p:nvSpPr>
              <p:spPr>
                <a:xfrm>
                  <a:off x="-6715020" y="288031"/>
                  <a:ext cx="2500795" cy="2627066"/>
                </a:xfrm>
                <a:custGeom>
                  <a:rect b="b" l="l" r="r" t="t"/>
                  <a:pathLst>
                    <a:path extrusionOk="0" h="22992" w="21841">
                      <a:moveTo>
                        <a:pt x="2767" y="0"/>
                      </a:moveTo>
                      <a:cubicBezTo>
                        <a:pt x="1075" y="0"/>
                        <a:pt x="1" y="532"/>
                        <a:pt x="1" y="2918"/>
                      </a:cubicBezTo>
                      <a:lnTo>
                        <a:pt x="1" y="15173"/>
                      </a:lnTo>
                      <a:cubicBezTo>
                        <a:pt x="1" y="19496"/>
                        <a:pt x="3497" y="22992"/>
                        <a:pt x="7801" y="22992"/>
                      </a:cubicBezTo>
                      <a:lnTo>
                        <a:pt x="14041" y="22992"/>
                      </a:lnTo>
                      <a:cubicBezTo>
                        <a:pt x="18345" y="22992"/>
                        <a:pt x="21841" y="19496"/>
                        <a:pt x="21841" y="15173"/>
                      </a:cubicBezTo>
                      <a:lnTo>
                        <a:pt x="21841" y="2937"/>
                      </a:lnTo>
                      <a:cubicBezTo>
                        <a:pt x="21841" y="536"/>
                        <a:pt x="20762" y="2"/>
                        <a:pt x="19065" y="2"/>
                      </a:cubicBezTo>
                      <a:cubicBezTo>
                        <a:pt x="17707" y="2"/>
                        <a:pt x="15954" y="343"/>
                        <a:pt x="14041" y="343"/>
                      </a:cubicBezTo>
                      <a:lnTo>
                        <a:pt x="7801" y="343"/>
                      </a:lnTo>
                      <a:cubicBezTo>
                        <a:pt x="5883" y="343"/>
                        <a:pt x="4126" y="0"/>
                        <a:pt x="2767" y="0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5" name="Google Shape;1805;p59"/>
                <p:cNvSpPr/>
                <p:nvPr/>
              </p:nvSpPr>
              <p:spPr>
                <a:xfrm flipH="1">
                  <a:off x="-6610788" y="4093660"/>
                  <a:ext cx="206477" cy="355668"/>
                </a:xfrm>
                <a:custGeom>
                  <a:rect b="b" l="l" r="r" t="t"/>
                  <a:pathLst>
                    <a:path extrusionOk="0" h="3113" w="1807">
                      <a:moveTo>
                        <a:pt x="665" y="0"/>
                      </a:moveTo>
                      <a:cubicBezTo>
                        <a:pt x="328" y="0"/>
                        <a:pt x="1" y="396"/>
                        <a:pt x="272" y="763"/>
                      </a:cubicBezTo>
                      <a:cubicBezTo>
                        <a:pt x="366" y="914"/>
                        <a:pt x="498" y="1102"/>
                        <a:pt x="611" y="1289"/>
                      </a:cubicBezTo>
                      <a:cubicBezTo>
                        <a:pt x="723" y="1477"/>
                        <a:pt x="817" y="1665"/>
                        <a:pt x="930" y="1853"/>
                      </a:cubicBezTo>
                      <a:cubicBezTo>
                        <a:pt x="1118" y="2229"/>
                        <a:pt x="1325" y="2624"/>
                        <a:pt x="1513" y="3019"/>
                      </a:cubicBezTo>
                      <a:cubicBezTo>
                        <a:pt x="1542" y="3084"/>
                        <a:pt x="1593" y="3113"/>
                        <a:pt x="1645" y="3113"/>
                      </a:cubicBezTo>
                      <a:cubicBezTo>
                        <a:pt x="1726" y="3113"/>
                        <a:pt x="1806" y="3040"/>
                        <a:pt x="1795" y="2925"/>
                      </a:cubicBezTo>
                      <a:cubicBezTo>
                        <a:pt x="1701" y="2492"/>
                        <a:pt x="1607" y="2060"/>
                        <a:pt x="1494" y="1628"/>
                      </a:cubicBezTo>
                      <a:cubicBezTo>
                        <a:pt x="1438" y="1402"/>
                        <a:pt x="1400" y="1196"/>
                        <a:pt x="1325" y="970"/>
                      </a:cubicBezTo>
                      <a:cubicBezTo>
                        <a:pt x="1250" y="744"/>
                        <a:pt x="1175" y="538"/>
                        <a:pt x="1081" y="312"/>
                      </a:cubicBezTo>
                      <a:cubicBezTo>
                        <a:pt x="1081" y="275"/>
                        <a:pt x="1062" y="237"/>
                        <a:pt x="1024" y="199"/>
                      </a:cubicBezTo>
                      <a:cubicBezTo>
                        <a:pt x="925" y="59"/>
                        <a:pt x="794" y="0"/>
                        <a:pt x="665" y="0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6" name="Google Shape;1806;p59"/>
                <p:cNvSpPr/>
                <p:nvPr/>
              </p:nvSpPr>
              <p:spPr>
                <a:xfrm flipH="1">
                  <a:off x="-6779100" y="3938047"/>
                  <a:ext cx="302002" cy="339673"/>
                </a:xfrm>
                <a:custGeom>
                  <a:rect b="b" l="l" r="r" t="t"/>
                  <a:pathLst>
                    <a:path extrusionOk="0" h="2973" w="2643">
                      <a:moveTo>
                        <a:pt x="677" y="0"/>
                      </a:moveTo>
                      <a:cubicBezTo>
                        <a:pt x="317" y="0"/>
                        <a:pt x="1" y="465"/>
                        <a:pt x="331" y="810"/>
                      </a:cubicBezTo>
                      <a:lnTo>
                        <a:pt x="2361" y="2933"/>
                      </a:lnTo>
                      <a:cubicBezTo>
                        <a:pt x="2384" y="2957"/>
                        <a:pt x="2429" y="2973"/>
                        <a:pt x="2473" y="2973"/>
                      </a:cubicBezTo>
                      <a:cubicBezTo>
                        <a:pt x="2500" y="2973"/>
                        <a:pt x="2527" y="2967"/>
                        <a:pt x="2549" y="2952"/>
                      </a:cubicBezTo>
                      <a:cubicBezTo>
                        <a:pt x="2624" y="2896"/>
                        <a:pt x="2643" y="2802"/>
                        <a:pt x="2605" y="2745"/>
                      </a:cubicBezTo>
                      <a:lnTo>
                        <a:pt x="1064" y="227"/>
                      </a:lnTo>
                      <a:cubicBezTo>
                        <a:pt x="1045" y="189"/>
                        <a:pt x="1026" y="171"/>
                        <a:pt x="1007" y="152"/>
                      </a:cubicBezTo>
                      <a:cubicBezTo>
                        <a:pt x="905" y="45"/>
                        <a:pt x="789" y="0"/>
                        <a:pt x="677" y="0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7" name="Google Shape;1807;p59"/>
                <p:cNvSpPr/>
                <p:nvPr/>
              </p:nvSpPr>
              <p:spPr>
                <a:xfrm flipH="1">
                  <a:off x="-6757618" y="4056299"/>
                  <a:ext cx="250469" cy="309510"/>
                </a:xfrm>
                <a:custGeom>
                  <a:rect b="b" l="l" r="r" t="t"/>
                  <a:pathLst>
                    <a:path extrusionOk="0" h="2709" w="2192">
                      <a:moveTo>
                        <a:pt x="654" y="1"/>
                      </a:moveTo>
                      <a:cubicBezTo>
                        <a:pt x="320" y="1"/>
                        <a:pt x="1" y="376"/>
                        <a:pt x="256" y="752"/>
                      </a:cubicBezTo>
                      <a:cubicBezTo>
                        <a:pt x="387" y="940"/>
                        <a:pt x="519" y="1109"/>
                        <a:pt x="650" y="1259"/>
                      </a:cubicBezTo>
                      <a:cubicBezTo>
                        <a:pt x="782" y="1429"/>
                        <a:pt x="932" y="1579"/>
                        <a:pt x="1064" y="1729"/>
                      </a:cubicBezTo>
                      <a:cubicBezTo>
                        <a:pt x="1346" y="2049"/>
                        <a:pt x="1609" y="2368"/>
                        <a:pt x="1891" y="2669"/>
                      </a:cubicBezTo>
                      <a:cubicBezTo>
                        <a:pt x="1926" y="2692"/>
                        <a:pt x="1968" y="2708"/>
                        <a:pt x="2008" y="2708"/>
                      </a:cubicBezTo>
                      <a:cubicBezTo>
                        <a:pt x="2033" y="2708"/>
                        <a:pt x="2057" y="2702"/>
                        <a:pt x="2079" y="2688"/>
                      </a:cubicBezTo>
                      <a:cubicBezTo>
                        <a:pt x="2154" y="2650"/>
                        <a:pt x="2192" y="2556"/>
                        <a:pt x="2154" y="2481"/>
                      </a:cubicBezTo>
                      <a:cubicBezTo>
                        <a:pt x="1947" y="2124"/>
                        <a:pt x="1759" y="1767"/>
                        <a:pt x="1571" y="1391"/>
                      </a:cubicBezTo>
                      <a:cubicBezTo>
                        <a:pt x="1477" y="1203"/>
                        <a:pt x="1402" y="1034"/>
                        <a:pt x="1308" y="846"/>
                      </a:cubicBezTo>
                      <a:cubicBezTo>
                        <a:pt x="1214" y="658"/>
                        <a:pt x="1139" y="470"/>
                        <a:pt x="1083" y="301"/>
                      </a:cubicBezTo>
                      <a:cubicBezTo>
                        <a:pt x="1064" y="282"/>
                        <a:pt x="1045" y="244"/>
                        <a:pt x="1026" y="207"/>
                      </a:cubicBezTo>
                      <a:cubicBezTo>
                        <a:pt x="924" y="61"/>
                        <a:pt x="788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8" name="Google Shape;1808;p59"/>
                <p:cNvSpPr/>
                <p:nvPr/>
              </p:nvSpPr>
              <p:spPr>
                <a:xfrm flipH="1">
                  <a:off x="-6686773" y="4148045"/>
                  <a:ext cx="174368" cy="293515"/>
                </a:xfrm>
                <a:custGeom>
                  <a:rect b="b" l="l" r="r" t="t"/>
                  <a:pathLst>
                    <a:path extrusionOk="0" h="2569" w="1526">
                      <a:moveTo>
                        <a:pt x="618" y="1"/>
                      </a:moveTo>
                      <a:cubicBezTo>
                        <a:pt x="310" y="1"/>
                        <a:pt x="0" y="301"/>
                        <a:pt x="172" y="682"/>
                      </a:cubicBezTo>
                      <a:cubicBezTo>
                        <a:pt x="247" y="870"/>
                        <a:pt x="341" y="1020"/>
                        <a:pt x="416" y="1171"/>
                      </a:cubicBezTo>
                      <a:cubicBezTo>
                        <a:pt x="510" y="1321"/>
                        <a:pt x="586" y="1471"/>
                        <a:pt x="680" y="1622"/>
                      </a:cubicBezTo>
                      <a:cubicBezTo>
                        <a:pt x="849" y="1922"/>
                        <a:pt x="1037" y="2204"/>
                        <a:pt x="1225" y="2505"/>
                      </a:cubicBezTo>
                      <a:cubicBezTo>
                        <a:pt x="1253" y="2547"/>
                        <a:pt x="1302" y="2569"/>
                        <a:pt x="1349" y="2569"/>
                      </a:cubicBezTo>
                      <a:cubicBezTo>
                        <a:pt x="1364" y="2569"/>
                        <a:pt x="1380" y="2566"/>
                        <a:pt x="1394" y="2561"/>
                      </a:cubicBezTo>
                      <a:cubicBezTo>
                        <a:pt x="1469" y="2543"/>
                        <a:pt x="1525" y="2467"/>
                        <a:pt x="1507" y="2374"/>
                      </a:cubicBezTo>
                      <a:cubicBezTo>
                        <a:pt x="1431" y="2054"/>
                        <a:pt x="1337" y="1716"/>
                        <a:pt x="1262" y="1396"/>
                      </a:cubicBezTo>
                      <a:cubicBezTo>
                        <a:pt x="1225" y="1227"/>
                        <a:pt x="1187" y="1058"/>
                        <a:pt x="1168" y="907"/>
                      </a:cubicBezTo>
                      <a:cubicBezTo>
                        <a:pt x="1131" y="738"/>
                        <a:pt x="1093" y="569"/>
                        <a:pt x="1074" y="438"/>
                      </a:cubicBezTo>
                      <a:cubicBezTo>
                        <a:pt x="1074" y="381"/>
                        <a:pt x="1056" y="325"/>
                        <a:pt x="1037" y="287"/>
                      </a:cubicBezTo>
                      <a:cubicBezTo>
                        <a:pt x="946" y="85"/>
                        <a:pt x="782" y="1"/>
                        <a:pt x="618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9" name="Google Shape;1809;p59"/>
                <p:cNvSpPr/>
                <p:nvPr/>
              </p:nvSpPr>
              <p:spPr>
                <a:xfrm flipH="1">
                  <a:off x="-6463386" y="4000201"/>
                  <a:ext cx="115408" cy="397599"/>
                </a:xfrm>
                <a:custGeom>
                  <a:rect b="b" l="l" r="r" t="t"/>
                  <a:pathLst>
                    <a:path extrusionOk="0" h="3480" w="1010">
                      <a:moveTo>
                        <a:pt x="557" y="0"/>
                      </a:moveTo>
                      <a:cubicBezTo>
                        <a:pt x="280" y="0"/>
                        <a:pt x="1" y="222"/>
                        <a:pt x="89" y="585"/>
                      </a:cubicBezTo>
                      <a:cubicBezTo>
                        <a:pt x="145" y="792"/>
                        <a:pt x="183" y="1036"/>
                        <a:pt x="220" y="1262"/>
                      </a:cubicBezTo>
                      <a:cubicBezTo>
                        <a:pt x="277" y="1468"/>
                        <a:pt x="314" y="1713"/>
                        <a:pt x="352" y="1938"/>
                      </a:cubicBezTo>
                      <a:cubicBezTo>
                        <a:pt x="427" y="2408"/>
                        <a:pt x="483" y="2878"/>
                        <a:pt x="521" y="3348"/>
                      </a:cubicBezTo>
                      <a:cubicBezTo>
                        <a:pt x="521" y="3404"/>
                        <a:pt x="577" y="3461"/>
                        <a:pt x="653" y="3480"/>
                      </a:cubicBezTo>
                      <a:cubicBezTo>
                        <a:pt x="728" y="3480"/>
                        <a:pt x="803" y="3423"/>
                        <a:pt x="822" y="3348"/>
                      </a:cubicBezTo>
                      <a:cubicBezTo>
                        <a:pt x="897" y="2878"/>
                        <a:pt x="934" y="2389"/>
                        <a:pt x="972" y="1920"/>
                      </a:cubicBezTo>
                      <a:cubicBezTo>
                        <a:pt x="991" y="1675"/>
                        <a:pt x="1010" y="1431"/>
                        <a:pt x="1010" y="1205"/>
                      </a:cubicBezTo>
                      <a:lnTo>
                        <a:pt x="1010" y="472"/>
                      </a:lnTo>
                      <a:cubicBezTo>
                        <a:pt x="1010" y="435"/>
                        <a:pt x="1010" y="397"/>
                        <a:pt x="1010" y="360"/>
                      </a:cubicBezTo>
                      <a:cubicBezTo>
                        <a:pt x="947" y="111"/>
                        <a:pt x="753" y="0"/>
                        <a:pt x="557" y="0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0" name="Google Shape;1810;p59"/>
                <p:cNvSpPr/>
                <p:nvPr/>
              </p:nvSpPr>
              <p:spPr>
                <a:xfrm flipH="1">
                  <a:off x="-6656723" y="3928678"/>
                  <a:ext cx="317999" cy="277862"/>
                </a:xfrm>
                <a:custGeom>
                  <a:rect b="b" l="l" r="r" t="t"/>
                  <a:pathLst>
                    <a:path extrusionOk="0" h="2432" w="2783">
                      <a:moveTo>
                        <a:pt x="1412" y="1"/>
                      </a:moveTo>
                      <a:cubicBezTo>
                        <a:pt x="1214" y="1"/>
                        <a:pt x="1012" y="51"/>
                        <a:pt x="828" y="159"/>
                      </a:cubicBezTo>
                      <a:cubicBezTo>
                        <a:pt x="226" y="459"/>
                        <a:pt x="1" y="1211"/>
                        <a:pt x="320" y="1794"/>
                      </a:cubicBezTo>
                      <a:cubicBezTo>
                        <a:pt x="539" y="2205"/>
                        <a:pt x="959" y="2432"/>
                        <a:pt x="1390" y="2432"/>
                      </a:cubicBezTo>
                      <a:cubicBezTo>
                        <a:pt x="1589" y="2432"/>
                        <a:pt x="1790" y="2383"/>
                        <a:pt x="1974" y="2282"/>
                      </a:cubicBezTo>
                      <a:cubicBezTo>
                        <a:pt x="2576" y="1982"/>
                        <a:pt x="2782" y="1230"/>
                        <a:pt x="2463" y="647"/>
                      </a:cubicBezTo>
                      <a:cubicBezTo>
                        <a:pt x="2257" y="236"/>
                        <a:pt x="1841" y="1"/>
                        <a:pt x="1412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1" name="Google Shape;1811;p59"/>
                <p:cNvSpPr/>
                <p:nvPr/>
              </p:nvSpPr>
              <p:spPr>
                <a:xfrm flipH="1">
                  <a:off x="-6637413" y="3196998"/>
                  <a:ext cx="537045" cy="973203"/>
                </a:xfrm>
                <a:custGeom>
                  <a:rect b="b" l="l" r="r" t="t"/>
                  <a:pathLst>
                    <a:path extrusionOk="0" h="8518" w="4700">
                      <a:moveTo>
                        <a:pt x="1319" y="0"/>
                      </a:moveTo>
                      <a:cubicBezTo>
                        <a:pt x="1200" y="0"/>
                        <a:pt x="1079" y="19"/>
                        <a:pt x="959" y="59"/>
                      </a:cubicBezTo>
                      <a:cubicBezTo>
                        <a:pt x="339" y="266"/>
                        <a:pt x="0" y="943"/>
                        <a:pt x="245" y="1544"/>
                      </a:cubicBezTo>
                      <a:lnTo>
                        <a:pt x="2274" y="7728"/>
                      </a:lnTo>
                      <a:cubicBezTo>
                        <a:pt x="2425" y="8198"/>
                        <a:pt x="2876" y="8517"/>
                        <a:pt x="3365" y="8517"/>
                      </a:cubicBezTo>
                      <a:cubicBezTo>
                        <a:pt x="4154" y="8517"/>
                        <a:pt x="4699" y="7747"/>
                        <a:pt x="4455" y="6995"/>
                      </a:cubicBezTo>
                      <a:lnTo>
                        <a:pt x="2425" y="830"/>
                      </a:lnTo>
                      <a:cubicBezTo>
                        <a:pt x="2273" y="330"/>
                        <a:pt x="1816" y="0"/>
                        <a:pt x="1319" y="0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2" name="Google Shape;1812;p59"/>
                <p:cNvSpPr/>
                <p:nvPr/>
              </p:nvSpPr>
              <p:spPr>
                <a:xfrm flipH="1">
                  <a:off x="-6405458" y="2037666"/>
                  <a:ext cx="692103" cy="1425985"/>
                </a:xfrm>
                <a:custGeom>
                  <a:rect b="b" l="l" r="r" t="t"/>
                  <a:pathLst>
                    <a:path extrusionOk="0" h="12481" w="6057">
                      <a:moveTo>
                        <a:pt x="1395" y="1"/>
                      </a:moveTo>
                      <a:cubicBezTo>
                        <a:pt x="701" y="1"/>
                        <a:pt x="0" y="603"/>
                        <a:pt x="267" y="1485"/>
                      </a:cubicBezTo>
                      <a:lnTo>
                        <a:pt x="3632" y="11691"/>
                      </a:lnTo>
                      <a:cubicBezTo>
                        <a:pt x="3782" y="12161"/>
                        <a:pt x="4214" y="12481"/>
                        <a:pt x="4722" y="12481"/>
                      </a:cubicBezTo>
                      <a:cubicBezTo>
                        <a:pt x="5492" y="12481"/>
                        <a:pt x="6056" y="11710"/>
                        <a:pt x="5812" y="10958"/>
                      </a:cubicBezTo>
                      <a:lnTo>
                        <a:pt x="2447" y="771"/>
                      </a:lnTo>
                      <a:cubicBezTo>
                        <a:pt x="2253" y="232"/>
                        <a:pt x="1826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3" name="Google Shape;1813;p59"/>
                <p:cNvSpPr/>
                <p:nvPr/>
              </p:nvSpPr>
              <p:spPr>
                <a:xfrm>
                  <a:off x="-5920613" y="4389146"/>
                  <a:ext cx="313657" cy="1670829"/>
                </a:xfrm>
                <a:custGeom>
                  <a:rect b="b" l="l" r="r" t="t"/>
                  <a:pathLst>
                    <a:path extrusionOk="0" h="14624" w="2745">
                      <a:moveTo>
                        <a:pt x="1372" y="1"/>
                      </a:moveTo>
                      <a:cubicBezTo>
                        <a:pt x="620" y="1"/>
                        <a:pt x="0" y="602"/>
                        <a:pt x="0" y="1373"/>
                      </a:cubicBezTo>
                      <a:lnTo>
                        <a:pt x="0" y="13233"/>
                      </a:lnTo>
                      <a:cubicBezTo>
                        <a:pt x="0" y="14003"/>
                        <a:pt x="620" y="14624"/>
                        <a:pt x="1372" y="14624"/>
                      </a:cubicBezTo>
                      <a:cubicBezTo>
                        <a:pt x="2143" y="14624"/>
                        <a:pt x="2744" y="13985"/>
                        <a:pt x="2744" y="13233"/>
                      </a:cubicBezTo>
                      <a:lnTo>
                        <a:pt x="2744" y="1373"/>
                      </a:lnTo>
                      <a:cubicBezTo>
                        <a:pt x="2744" y="602"/>
                        <a:pt x="2124" y="1"/>
                        <a:pt x="1372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4" name="Google Shape;1814;p59"/>
                <p:cNvSpPr/>
                <p:nvPr/>
              </p:nvSpPr>
              <p:spPr>
                <a:xfrm>
                  <a:off x="-5297872" y="4394516"/>
                  <a:ext cx="313657" cy="1665459"/>
                </a:xfrm>
                <a:custGeom>
                  <a:rect b="b" l="l" r="r" t="t"/>
                  <a:pathLst>
                    <a:path extrusionOk="0" h="14577" w="2745">
                      <a:moveTo>
                        <a:pt x="1366" y="1"/>
                      </a:moveTo>
                      <a:cubicBezTo>
                        <a:pt x="696" y="1"/>
                        <a:pt x="29" y="443"/>
                        <a:pt x="1" y="1326"/>
                      </a:cubicBezTo>
                      <a:lnTo>
                        <a:pt x="1" y="13186"/>
                      </a:lnTo>
                      <a:cubicBezTo>
                        <a:pt x="1" y="13956"/>
                        <a:pt x="602" y="14577"/>
                        <a:pt x="1373" y="14577"/>
                      </a:cubicBezTo>
                      <a:cubicBezTo>
                        <a:pt x="2125" y="14577"/>
                        <a:pt x="2745" y="13956"/>
                        <a:pt x="2745" y="13186"/>
                      </a:cubicBezTo>
                      <a:lnTo>
                        <a:pt x="2745" y="1326"/>
                      </a:lnTo>
                      <a:cubicBezTo>
                        <a:pt x="2707" y="443"/>
                        <a:pt x="2035" y="1"/>
                        <a:pt x="1366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5" name="Google Shape;1815;p59"/>
                <p:cNvSpPr/>
                <p:nvPr/>
              </p:nvSpPr>
              <p:spPr>
                <a:xfrm>
                  <a:off x="-4504868" y="4112423"/>
                  <a:ext cx="206477" cy="355668"/>
                </a:xfrm>
                <a:custGeom>
                  <a:rect b="b" l="l" r="r" t="t"/>
                  <a:pathLst>
                    <a:path extrusionOk="0" h="3113" w="1807">
                      <a:moveTo>
                        <a:pt x="665" y="0"/>
                      </a:moveTo>
                      <a:cubicBezTo>
                        <a:pt x="328" y="0"/>
                        <a:pt x="1" y="396"/>
                        <a:pt x="272" y="763"/>
                      </a:cubicBezTo>
                      <a:cubicBezTo>
                        <a:pt x="366" y="914"/>
                        <a:pt x="498" y="1102"/>
                        <a:pt x="611" y="1289"/>
                      </a:cubicBezTo>
                      <a:cubicBezTo>
                        <a:pt x="723" y="1477"/>
                        <a:pt x="817" y="1665"/>
                        <a:pt x="930" y="1853"/>
                      </a:cubicBezTo>
                      <a:cubicBezTo>
                        <a:pt x="1118" y="2229"/>
                        <a:pt x="1325" y="2624"/>
                        <a:pt x="1513" y="3019"/>
                      </a:cubicBezTo>
                      <a:cubicBezTo>
                        <a:pt x="1542" y="3084"/>
                        <a:pt x="1593" y="3113"/>
                        <a:pt x="1645" y="3113"/>
                      </a:cubicBezTo>
                      <a:cubicBezTo>
                        <a:pt x="1726" y="3113"/>
                        <a:pt x="1806" y="3040"/>
                        <a:pt x="1795" y="2925"/>
                      </a:cubicBezTo>
                      <a:cubicBezTo>
                        <a:pt x="1701" y="2492"/>
                        <a:pt x="1607" y="2060"/>
                        <a:pt x="1494" y="1628"/>
                      </a:cubicBezTo>
                      <a:cubicBezTo>
                        <a:pt x="1438" y="1402"/>
                        <a:pt x="1400" y="1196"/>
                        <a:pt x="1325" y="970"/>
                      </a:cubicBezTo>
                      <a:cubicBezTo>
                        <a:pt x="1250" y="744"/>
                        <a:pt x="1175" y="538"/>
                        <a:pt x="1081" y="312"/>
                      </a:cubicBezTo>
                      <a:cubicBezTo>
                        <a:pt x="1081" y="275"/>
                        <a:pt x="1062" y="237"/>
                        <a:pt x="1024" y="199"/>
                      </a:cubicBezTo>
                      <a:cubicBezTo>
                        <a:pt x="925" y="59"/>
                        <a:pt x="794" y="0"/>
                        <a:pt x="665" y="0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6" name="Google Shape;1816;p59"/>
                <p:cNvSpPr/>
                <p:nvPr/>
              </p:nvSpPr>
              <p:spPr>
                <a:xfrm>
                  <a:off x="-4432082" y="3956809"/>
                  <a:ext cx="302002" cy="339673"/>
                </a:xfrm>
                <a:custGeom>
                  <a:rect b="b" l="l" r="r" t="t"/>
                  <a:pathLst>
                    <a:path extrusionOk="0" h="2973" w="2643">
                      <a:moveTo>
                        <a:pt x="677" y="0"/>
                      </a:moveTo>
                      <a:cubicBezTo>
                        <a:pt x="317" y="0"/>
                        <a:pt x="1" y="465"/>
                        <a:pt x="331" y="810"/>
                      </a:cubicBezTo>
                      <a:lnTo>
                        <a:pt x="2361" y="2933"/>
                      </a:lnTo>
                      <a:cubicBezTo>
                        <a:pt x="2384" y="2957"/>
                        <a:pt x="2429" y="2973"/>
                        <a:pt x="2473" y="2973"/>
                      </a:cubicBezTo>
                      <a:cubicBezTo>
                        <a:pt x="2500" y="2973"/>
                        <a:pt x="2527" y="2967"/>
                        <a:pt x="2549" y="2952"/>
                      </a:cubicBezTo>
                      <a:cubicBezTo>
                        <a:pt x="2624" y="2896"/>
                        <a:pt x="2643" y="2802"/>
                        <a:pt x="2605" y="2745"/>
                      </a:cubicBezTo>
                      <a:lnTo>
                        <a:pt x="1064" y="227"/>
                      </a:lnTo>
                      <a:cubicBezTo>
                        <a:pt x="1045" y="189"/>
                        <a:pt x="1026" y="171"/>
                        <a:pt x="1007" y="152"/>
                      </a:cubicBezTo>
                      <a:cubicBezTo>
                        <a:pt x="905" y="45"/>
                        <a:pt x="789" y="0"/>
                        <a:pt x="677" y="0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7" name="Google Shape;1817;p59"/>
                <p:cNvSpPr/>
                <p:nvPr/>
              </p:nvSpPr>
              <p:spPr>
                <a:xfrm>
                  <a:off x="-4402030" y="4075062"/>
                  <a:ext cx="250469" cy="309510"/>
                </a:xfrm>
                <a:custGeom>
                  <a:rect b="b" l="l" r="r" t="t"/>
                  <a:pathLst>
                    <a:path extrusionOk="0" h="2709" w="2192">
                      <a:moveTo>
                        <a:pt x="654" y="1"/>
                      </a:moveTo>
                      <a:cubicBezTo>
                        <a:pt x="320" y="1"/>
                        <a:pt x="1" y="376"/>
                        <a:pt x="256" y="752"/>
                      </a:cubicBezTo>
                      <a:cubicBezTo>
                        <a:pt x="387" y="940"/>
                        <a:pt x="519" y="1109"/>
                        <a:pt x="650" y="1259"/>
                      </a:cubicBezTo>
                      <a:cubicBezTo>
                        <a:pt x="782" y="1429"/>
                        <a:pt x="932" y="1579"/>
                        <a:pt x="1064" y="1729"/>
                      </a:cubicBezTo>
                      <a:cubicBezTo>
                        <a:pt x="1346" y="2049"/>
                        <a:pt x="1609" y="2368"/>
                        <a:pt x="1891" y="2669"/>
                      </a:cubicBezTo>
                      <a:cubicBezTo>
                        <a:pt x="1926" y="2692"/>
                        <a:pt x="1968" y="2708"/>
                        <a:pt x="2008" y="2708"/>
                      </a:cubicBezTo>
                      <a:cubicBezTo>
                        <a:pt x="2033" y="2708"/>
                        <a:pt x="2057" y="2702"/>
                        <a:pt x="2079" y="2688"/>
                      </a:cubicBezTo>
                      <a:cubicBezTo>
                        <a:pt x="2154" y="2650"/>
                        <a:pt x="2192" y="2556"/>
                        <a:pt x="2154" y="2481"/>
                      </a:cubicBezTo>
                      <a:cubicBezTo>
                        <a:pt x="1947" y="2124"/>
                        <a:pt x="1759" y="1767"/>
                        <a:pt x="1571" y="1391"/>
                      </a:cubicBezTo>
                      <a:cubicBezTo>
                        <a:pt x="1477" y="1203"/>
                        <a:pt x="1402" y="1034"/>
                        <a:pt x="1308" y="846"/>
                      </a:cubicBezTo>
                      <a:cubicBezTo>
                        <a:pt x="1214" y="658"/>
                        <a:pt x="1139" y="470"/>
                        <a:pt x="1083" y="301"/>
                      </a:cubicBezTo>
                      <a:cubicBezTo>
                        <a:pt x="1064" y="282"/>
                        <a:pt x="1045" y="244"/>
                        <a:pt x="1026" y="207"/>
                      </a:cubicBezTo>
                      <a:cubicBezTo>
                        <a:pt x="924" y="61"/>
                        <a:pt x="788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8" name="Google Shape;1818;p59"/>
                <p:cNvSpPr/>
                <p:nvPr/>
              </p:nvSpPr>
              <p:spPr>
                <a:xfrm>
                  <a:off x="-4396774" y="4166807"/>
                  <a:ext cx="174368" cy="293515"/>
                </a:xfrm>
                <a:custGeom>
                  <a:rect b="b" l="l" r="r" t="t"/>
                  <a:pathLst>
                    <a:path extrusionOk="0" h="2569" w="1526">
                      <a:moveTo>
                        <a:pt x="618" y="1"/>
                      </a:moveTo>
                      <a:cubicBezTo>
                        <a:pt x="310" y="1"/>
                        <a:pt x="0" y="301"/>
                        <a:pt x="172" y="682"/>
                      </a:cubicBezTo>
                      <a:cubicBezTo>
                        <a:pt x="247" y="870"/>
                        <a:pt x="341" y="1020"/>
                        <a:pt x="416" y="1171"/>
                      </a:cubicBezTo>
                      <a:cubicBezTo>
                        <a:pt x="510" y="1321"/>
                        <a:pt x="586" y="1471"/>
                        <a:pt x="680" y="1622"/>
                      </a:cubicBezTo>
                      <a:cubicBezTo>
                        <a:pt x="849" y="1922"/>
                        <a:pt x="1037" y="2204"/>
                        <a:pt x="1225" y="2505"/>
                      </a:cubicBezTo>
                      <a:cubicBezTo>
                        <a:pt x="1253" y="2547"/>
                        <a:pt x="1302" y="2569"/>
                        <a:pt x="1349" y="2569"/>
                      </a:cubicBezTo>
                      <a:cubicBezTo>
                        <a:pt x="1364" y="2569"/>
                        <a:pt x="1380" y="2566"/>
                        <a:pt x="1394" y="2561"/>
                      </a:cubicBezTo>
                      <a:cubicBezTo>
                        <a:pt x="1469" y="2543"/>
                        <a:pt x="1525" y="2467"/>
                        <a:pt x="1507" y="2374"/>
                      </a:cubicBezTo>
                      <a:cubicBezTo>
                        <a:pt x="1431" y="2054"/>
                        <a:pt x="1337" y="1716"/>
                        <a:pt x="1262" y="1396"/>
                      </a:cubicBezTo>
                      <a:cubicBezTo>
                        <a:pt x="1225" y="1227"/>
                        <a:pt x="1187" y="1058"/>
                        <a:pt x="1168" y="907"/>
                      </a:cubicBezTo>
                      <a:cubicBezTo>
                        <a:pt x="1131" y="738"/>
                        <a:pt x="1093" y="569"/>
                        <a:pt x="1074" y="438"/>
                      </a:cubicBezTo>
                      <a:cubicBezTo>
                        <a:pt x="1074" y="381"/>
                        <a:pt x="1056" y="325"/>
                        <a:pt x="1037" y="287"/>
                      </a:cubicBezTo>
                      <a:cubicBezTo>
                        <a:pt x="946" y="85"/>
                        <a:pt x="782" y="1"/>
                        <a:pt x="618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9" name="Google Shape;1819;p59"/>
                <p:cNvSpPr/>
                <p:nvPr/>
              </p:nvSpPr>
              <p:spPr>
                <a:xfrm>
                  <a:off x="-4561201" y="4018963"/>
                  <a:ext cx="115408" cy="397599"/>
                </a:xfrm>
                <a:custGeom>
                  <a:rect b="b" l="l" r="r" t="t"/>
                  <a:pathLst>
                    <a:path extrusionOk="0" h="3480" w="1010">
                      <a:moveTo>
                        <a:pt x="557" y="0"/>
                      </a:moveTo>
                      <a:cubicBezTo>
                        <a:pt x="280" y="0"/>
                        <a:pt x="1" y="222"/>
                        <a:pt x="89" y="585"/>
                      </a:cubicBezTo>
                      <a:cubicBezTo>
                        <a:pt x="145" y="792"/>
                        <a:pt x="183" y="1036"/>
                        <a:pt x="220" y="1262"/>
                      </a:cubicBezTo>
                      <a:cubicBezTo>
                        <a:pt x="277" y="1468"/>
                        <a:pt x="314" y="1713"/>
                        <a:pt x="352" y="1938"/>
                      </a:cubicBezTo>
                      <a:cubicBezTo>
                        <a:pt x="427" y="2408"/>
                        <a:pt x="483" y="2878"/>
                        <a:pt x="521" y="3348"/>
                      </a:cubicBezTo>
                      <a:cubicBezTo>
                        <a:pt x="521" y="3404"/>
                        <a:pt x="577" y="3461"/>
                        <a:pt x="653" y="3480"/>
                      </a:cubicBezTo>
                      <a:cubicBezTo>
                        <a:pt x="728" y="3480"/>
                        <a:pt x="803" y="3423"/>
                        <a:pt x="822" y="3348"/>
                      </a:cubicBezTo>
                      <a:cubicBezTo>
                        <a:pt x="897" y="2878"/>
                        <a:pt x="934" y="2389"/>
                        <a:pt x="972" y="1920"/>
                      </a:cubicBezTo>
                      <a:cubicBezTo>
                        <a:pt x="991" y="1675"/>
                        <a:pt x="1010" y="1431"/>
                        <a:pt x="1010" y="1205"/>
                      </a:cubicBezTo>
                      <a:lnTo>
                        <a:pt x="1010" y="472"/>
                      </a:lnTo>
                      <a:cubicBezTo>
                        <a:pt x="1010" y="435"/>
                        <a:pt x="1010" y="397"/>
                        <a:pt x="1010" y="360"/>
                      </a:cubicBezTo>
                      <a:cubicBezTo>
                        <a:pt x="947" y="111"/>
                        <a:pt x="753" y="0"/>
                        <a:pt x="557" y="0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0" name="Google Shape;1820;p59"/>
                <p:cNvSpPr/>
                <p:nvPr/>
              </p:nvSpPr>
              <p:spPr>
                <a:xfrm>
                  <a:off x="-4570456" y="3947440"/>
                  <a:ext cx="317999" cy="277862"/>
                </a:xfrm>
                <a:custGeom>
                  <a:rect b="b" l="l" r="r" t="t"/>
                  <a:pathLst>
                    <a:path extrusionOk="0" h="2432" w="2783">
                      <a:moveTo>
                        <a:pt x="1412" y="1"/>
                      </a:moveTo>
                      <a:cubicBezTo>
                        <a:pt x="1214" y="1"/>
                        <a:pt x="1012" y="51"/>
                        <a:pt x="828" y="159"/>
                      </a:cubicBezTo>
                      <a:cubicBezTo>
                        <a:pt x="226" y="459"/>
                        <a:pt x="1" y="1211"/>
                        <a:pt x="320" y="1794"/>
                      </a:cubicBezTo>
                      <a:cubicBezTo>
                        <a:pt x="539" y="2205"/>
                        <a:pt x="959" y="2432"/>
                        <a:pt x="1390" y="2432"/>
                      </a:cubicBezTo>
                      <a:cubicBezTo>
                        <a:pt x="1589" y="2432"/>
                        <a:pt x="1790" y="2383"/>
                        <a:pt x="1974" y="2282"/>
                      </a:cubicBezTo>
                      <a:cubicBezTo>
                        <a:pt x="2576" y="1982"/>
                        <a:pt x="2782" y="1230"/>
                        <a:pt x="2463" y="647"/>
                      </a:cubicBezTo>
                      <a:cubicBezTo>
                        <a:pt x="2257" y="236"/>
                        <a:pt x="1841" y="1"/>
                        <a:pt x="1412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1" name="Google Shape;1821;p59"/>
                <p:cNvSpPr/>
                <p:nvPr/>
              </p:nvSpPr>
              <p:spPr>
                <a:xfrm>
                  <a:off x="-4808811" y="3215760"/>
                  <a:ext cx="537046" cy="973203"/>
                </a:xfrm>
                <a:custGeom>
                  <a:rect b="b" l="l" r="r" t="t"/>
                  <a:pathLst>
                    <a:path extrusionOk="0" h="8518" w="4700">
                      <a:moveTo>
                        <a:pt x="1319" y="0"/>
                      </a:moveTo>
                      <a:cubicBezTo>
                        <a:pt x="1200" y="0"/>
                        <a:pt x="1079" y="19"/>
                        <a:pt x="959" y="59"/>
                      </a:cubicBezTo>
                      <a:cubicBezTo>
                        <a:pt x="339" y="266"/>
                        <a:pt x="0" y="943"/>
                        <a:pt x="245" y="1544"/>
                      </a:cubicBezTo>
                      <a:lnTo>
                        <a:pt x="2274" y="7728"/>
                      </a:lnTo>
                      <a:cubicBezTo>
                        <a:pt x="2425" y="8198"/>
                        <a:pt x="2876" y="8517"/>
                        <a:pt x="3365" y="8517"/>
                      </a:cubicBezTo>
                      <a:cubicBezTo>
                        <a:pt x="4154" y="8517"/>
                        <a:pt x="4699" y="7747"/>
                        <a:pt x="4455" y="6995"/>
                      </a:cubicBezTo>
                      <a:lnTo>
                        <a:pt x="2425" y="830"/>
                      </a:lnTo>
                      <a:cubicBezTo>
                        <a:pt x="2273" y="330"/>
                        <a:pt x="1816" y="0"/>
                        <a:pt x="1319" y="0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2" name="Google Shape;1822;p59"/>
                <p:cNvSpPr/>
                <p:nvPr/>
              </p:nvSpPr>
              <p:spPr>
                <a:xfrm>
                  <a:off x="-5195825" y="2039353"/>
                  <a:ext cx="692103" cy="1425985"/>
                </a:xfrm>
                <a:custGeom>
                  <a:rect b="b" l="l" r="r" t="t"/>
                  <a:pathLst>
                    <a:path extrusionOk="0" h="12481" w="6057">
                      <a:moveTo>
                        <a:pt x="1395" y="1"/>
                      </a:moveTo>
                      <a:cubicBezTo>
                        <a:pt x="701" y="1"/>
                        <a:pt x="0" y="603"/>
                        <a:pt x="267" y="1485"/>
                      </a:cubicBezTo>
                      <a:lnTo>
                        <a:pt x="3632" y="11691"/>
                      </a:lnTo>
                      <a:cubicBezTo>
                        <a:pt x="3782" y="12161"/>
                        <a:pt x="4214" y="12481"/>
                        <a:pt x="4722" y="12481"/>
                      </a:cubicBezTo>
                      <a:cubicBezTo>
                        <a:pt x="5492" y="12481"/>
                        <a:pt x="6056" y="11710"/>
                        <a:pt x="5812" y="10958"/>
                      </a:cubicBezTo>
                      <a:lnTo>
                        <a:pt x="2447" y="771"/>
                      </a:lnTo>
                      <a:cubicBezTo>
                        <a:pt x="2253" y="232"/>
                        <a:pt x="1826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3" name="Google Shape;1823;p59"/>
                <p:cNvSpPr/>
                <p:nvPr/>
              </p:nvSpPr>
              <p:spPr>
                <a:xfrm>
                  <a:off x="-5299929" y="2829013"/>
                  <a:ext cx="315714" cy="1873741"/>
                </a:xfrm>
                <a:custGeom>
                  <a:rect b="b" l="l" r="r" t="t"/>
                  <a:pathLst>
                    <a:path extrusionOk="0" h="16400" w="2763">
                      <a:moveTo>
                        <a:pt x="1384" y="1"/>
                      </a:moveTo>
                      <a:cubicBezTo>
                        <a:pt x="714" y="1"/>
                        <a:pt x="47" y="443"/>
                        <a:pt x="19" y="1326"/>
                      </a:cubicBezTo>
                      <a:lnTo>
                        <a:pt x="19" y="15028"/>
                      </a:lnTo>
                      <a:cubicBezTo>
                        <a:pt x="0" y="15780"/>
                        <a:pt x="620" y="16400"/>
                        <a:pt x="1391" y="16400"/>
                      </a:cubicBezTo>
                      <a:cubicBezTo>
                        <a:pt x="2143" y="16400"/>
                        <a:pt x="2763" y="15780"/>
                        <a:pt x="2763" y="15028"/>
                      </a:cubicBezTo>
                      <a:lnTo>
                        <a:pt x="2763" y="1326"/>
                      </a:lnTo>
                      <a:cubicBezTo>
                        <a:pt x="2725" y="443"/>
                        <a:pt x="2053" y="1"/>
                        <a:pt x="1384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4" name="Google Shape;1824;p59"/>
                <p:cNvSpPr/>
                <p:nvPr/>
              </p:nvSpPr>
              <p:spPr>
                <a:xfrm>
                  <a:off x="-5379456" y="2980515"/>
                  <a:ext cx="474781" cy="2627043"/>
                </a:xfrm>
                <a:custGeom>
                  <a:rect b="b" l="l" r="r" t="t"/>
                  <a:pathLst>
                    <a:path extrusionOk="0" h="7444" w="4155">
                      <a:moveTo>
                        <a:pt x="1" y="0"/>
                      </a:moveTo>
                      <a:lnTo>
                        <a:pt x="1" y="7443"/>
                      </a:lnTo>
                      <a:lnTo>
                        <a:pt x="4154" y="7443"/>
                      </a:lnTo>
                      <a:lnTo>
                        <a:pt x="4154" y="0"/>
                      </a:ln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5" name="Google Shape;1825;p59"/>
                <p:cNvSpPr/>
                <p:nvPr/>
              </p:nvSpPr>
              <p:spPr>
                <a:xfrm>
                  <a:off x="-5299929" y="5830113"/>
                  <a:ext cx="541273" cy="309396"/>
                </a:xfrm>
                <a:custGeom>
                  <a:rect b="b" l="l" r="r" t="t"/>
                  <a:pathLst>
                    <a:path extrusionOk="0" h="2708" w="4737">
                      <a:moveTo>
                        <a:pt x="0" y="1"/>
                      </a:moveTo>
                      <a:lnTo>
                        <a:pt x="0" y="2707"/>
                      </a:lnTo>
                      <a:lnTo>
                        <a:pt x="4736" y="2707"/>
                      </a:lnTo>
                      <a:lnTo>
                        <a:pt x="2782" y="1110"/>
                      </a:lnTo>
                      <a:lnTo>
                        <a:pt x="2782" y="1"/>
                      </a:ln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6" name="Google Shape;1826;p59"/>
                <p:cNvSpPr/>
                <p:nvPr/>
              </p:nvSpPr>
              <p:spPr>
                <a:xfrm>
                  <a:off x="-5920613" y="2823757"/>
                  <a:ext cx="313657" cy="1878997"/>
                </a:xfrm>
                <a:custGeom>
                  <a:rect b="b" l="l" r="r" t="t"/>
                  <a:pathLst>
                    <a:path extrusionOk="0" h="16446" w="2745">
                      <a:moveTo>
                        <a:pt x="1372" y="0"/>
                      </a:moveTo>
                      <a:cubicBezTo>
                        <a:pt x="620" y="0"/>
                        <a:pt x="0" y="620"/>
                        <a:pt x="0" y="1372"/>
                      </a:cubicBezTo>
                      <a:lnTo>
                        <a:pt x="0" y="15074"/>
                      </a:lnTo>
                      <a:cubicBezTo>
                        <a:pt x="0" y="15826"/>
                        <a:pt x="620" y="16446"/>
                        <a:pt x="1372" y="16446"/>
                      </a:cubicBezTo>
                      <a:cubicBezTo>
                        <a:pt x="2124" y="16446"/>
                        <a:pt x="2744" y="15826"/>
                        <a:pt x="2744" y="15074"/>
                      </a:cubicBezTo>
                      <a:lnTo>
                        <a:pt x="2744" y="1372"/>
                      </a:lnTo>
                      <a:cubicBezTo>
                        <a:pt x="2744" y="620"/>
                        <a:pt x="2124" y="0"/>
                        <a:pt x="1372" y="0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7" name="Google Shape;1827;p59"/>
                <p:cNvSpPr/>
                <p:nvPr/>
              </p:nvSpPr>
              <p:spPr>
                <a:xfrm>
                  <a:off x="-5947925" y="2976727"/>
                  <a:ext cx="472610" cy="2627043"/>
                </a:xfrm>
                <a:custGeom>
                  <a:rect b="b" l="l" r="r" t="t"/>
                  <a:pathLst>
                    <a:path extrusionOk="0" h="7444" w="4136">
                      <a:moveTo>
                        <a:pt x="1" y="0"/>
                      </a:moveTo>
                      <a:lnTo>
                        <a:pt x="1" y="7443"/>
                      </a:lnTo>
                      <a:lnTo>
                        <a:pt x="4136" y="7443"/>
                      </a:lnTo>
                      <a:lnTo>
                        <a:pt x="4136" y="0"/>
                      </a:ln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8" name="Google Shape;1828;p59"/>
                <p:cNvSpPr/>
                <p:nvPr/>
              </p:nvSpPr>
              <p:spPr>
                <a:xfrm>
                  <a:off x="-6146171" y="5830113"/>
                  <a:ext cx="541388" cy="309396"/>
                </a:xfrm>
                <a:custGeom>
                  <a:rect b="b" l="l" r="r" t="t"/>
                  <a:pathLst>
                    <a:path extrusionOk="0" h="2708" w="4738">
                      <a:moveTo>
                        <a:pt x="1955" y="1"/>
                      </a:moveTo>
                      <a:lnTo>
                        <a:pt x="1955" y="1110"/>
                      </a:lnTo>
                      <a:lnTo>
                        <a:pt x="1" y="2707"/>
                      </a:lnTo>
                      <a:lnTo>
                        <a:pt x="4737" y="2707"/>
                      </a:lnTo>
                      <a:lnTo>
                        <a:pt x="4737" y="1"/>
                      </a:ln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9" name="Google Shape;1829;p59"/>
                <p:cNvSpPr/>
                <p:nvPr/>
              </p:nvSpPr>
              <p:spPr>
                <a:xfrm>
                  <a:off x="-5946075" y="2035638"/>
                  <a:ext cx="963666" cy="1451692"/>
                </a:xfrm>
                <a:custGeom>
                  <a:rect b="b" l="l" r="r" t="t"/>
                  <a:pathLst>
                    <a:path extrusionOk="0" h="12706" w="13064">
                      <a:moveTo>
                        <a:pt x="1655" y="0"/>
                      </a:moveTo>
                      <a:lnTo>
                        <a:pt x="1655" y="19"/>
                      </a:lnTo>
                      <a:cubicBezTo>
                        <a:pt x="734" y="19"/>
                        <a:pt x="1" y="752"/>
                        <a:pt x="1" y="1654"/>
                      </a:cubicBezTo>
                      <a:lnTo>
                        <a:pt x="1" y="6184"/>
                      </a:lnTo>
                      <a:cubicBezTo>
                        <a:pt x="1" y="9774"/>
                        <a:pt x="2933" y="12706"/>
                        <a:pt x="6523" y="12706"/>
                      </a:cubicBezTo>
                      <a:cubicBezTo>
                        <a:pt x="10132" y="12706"/>
                        <a:pt x="13064" y="9774"/>
                        <a:pt x="13064" y="6184"/>
                      </a:cubicBezTo>
                      <a:lnTo>
                        <a:pt x="13064" y="1485"/>
                      </a:lnTo>
                      <a:cubicBezTo>
                        <a:pt x="13064" y="658"/>
                        <a:pt x="12406" y="0"/>
                        <a:pt x="11598" y="0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0" name="Google Shape;1830;p59"/>
                <p:cNvSpPr/>
                <p:nvPr/>
              </p:nvSpPr>
              <p:spPr>
                <a:xfrm>
                  <a:off x="-5589932" y="1462197"/>
                  <a:ext cx="270694" cy="723790"/>
                </a:xfrm>
                <a:custGeom>
                  <a:rect b="b" l="l" r="r" t="t"/>
                  <a:pathLst>
                    <a:path extrusionOk="0" h="6335" w="2369">
                      <a:moveTo>
                        <a:pt x="1185" y="1"/>
                      </a:moveTo>
                      <a:cubicBezTo>
                        <a:pt x="593" y="1"/>
                        <a:pt x="1" y="395"/>
                        <a:pt x="1" y="1185"/>
                      </a:cubicBezTo>
                      <a:lnTo>
                        <a:pt x="1" y="5151"/>
                      </a:lnTo>
                      <a:cubicBezTo>
                        <a:pt x="1" y="5809"/>
                        <a:pt x="527" y="6335"/>
                        <a:pt x="1166" y="6335"/>
                      </a:cubicBezTo>
                      <a:cubicBezTo>
                        <a:pt x="1824" y="6335"/>
                        <a:pt x="2369" y="5809"/>
                        <a:pt x="2369" y="5151"/>
                      </a:cubicBezTo>
                      <a:lnTo>
                        <a:pt x="2369" y="1185"/>
                      </a:lnTo>
                      <a:cubicBezTo>
                        <a:pt x="2369" y="395"/>
                        <a:pt x="1777" y="1"/>
                        <a:pt x="1185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1" name="Google Shape;1831;p59"/>
                <p:cNvSpPr/>
                <p:nvPr/>
              </p:nvSpPr>
              <p:spPr>
                <a:xfrm>
                  <a:off x="-6717379" y="-597225"/>
                  <a:ext cx="2497833" cy="1843921"/>
                </a:xfrm>
                <a:custGeom>
                  <a:rect b="b" l="l" r="r" t="t"/>
                  <a:pathLst>
                    <a:path extrusionOk="0" h="16139" w="21860">
                      <a:moveTo>
                        <a:pt x="7784" y="1"/>
                      </a:moveTo>
                      <a:cubicBezTo>
                        <a:pt x="3477" y="1"/>
                        <a:pt x="0" y="3508"/>
                        <a:pt x="19" y="7801"/>
                      </a:cubicBezTo>
                      <a:lnTo>
                        <a:pt x="19" y="13214"/>
                      </a:lnTo>
                      <a:cubicBezTo>
                        <a:pt x="19" y="15604"/>
                        <a:pt x="1082" y="16139"/>
                        <a:pt x="2763" y="16139"/>
                      </a:cubicBezTo>
                      <a:cubicBezTo>
                        <a:pt x="4122" y="16139"/>
                        <a:pt x="5886" y="15789"/>
                        <a:pt x="7819" y="15789"/>
                      </a:cubicBezTo>
                      <a:lnTo>
                        <a:pt x="14059" y="15789"/>
                      </a:lnTo>
                      <a:cubicBezTo>
                        <a:pt x="15979" y="15789"/>
                        <a:pt x="17738" y="16137"/>
                        <a:pt x="19098" y="16137"/>
                      </a:cubicBezTo>
                      <a:cubicBezTo>
                        <a:pt x="20786" y="16137"/>
                        <a:pt x="21859" y="15600"/>
                        <a:pt x="21859" y="13195"/>
                      </a:cubicBezTo>
                      <a:lnTo>
                        <a:pt x="21859" y="7801"/>
                      </a:lnTo>
                      <a:cubicBezTo>
                        <a:pt x="21859" y="3478"/>
                        <a:pt x="18363" y="1"/>
                        <a:pt x="14059" y="1"/>
                      </a:cubicBezTo>
                      <a:lnTo>
                        <a:pt x="7819" y="1"/>
                      </a:lnTo>
                      <a:cubicBezTo>
                        <a:pt x="7807" y="1"/>
                        <a:pt x="7796" y="1"/>
                        <a:pt x="7784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2" name="Google Shape;1832;p59"/>
                <p:cNvSpPr/>
                <p:nvPr/>
              </p:nvSpPr>
              <p:spPr>
                <a:xfrm>
                  <a:off x="-6573520" y="-139753"/>
                  <a:ext cx="2222911" cy="2085222"/>
                </a:xfrm>
                <a:custGeom>
                  <a:rect b="b" l="l" r="r" t="t"/>
                  <a:pathLst>
                    <a:path extrusionOk="0" h="18251" w="19454">
                      <a:moveTo>
                        <a:pt x="5432" y="0"/>
                      </a:moveTo>
                      <a:cubicBezTo>
                        <a:pt x="2425" y="0"/>
                        <a:pt x="0" y="2425"/>
                        <a:pt x="0" y="5432"/>
                      </a:cubicBezTo>
                      <a:lnTo>
                        <a:pt x="0" y="12800"/>
                      </a:lnTo>
                      <a:cubicBezTo>
                        <a:pt x="0" y="15826"/>
                        <a:pt x="2425" y="18251"/>
                        <a:pt x="5432" y="18251"/>
                      </a:cubicBezTo>
                      <a:lnTo>
                        <a:pt x="14022" y="18251"/>
                      </a:lnTo>
                      <a:cubicBezTo>
                        <a:pt x="17029" y="18251"/>
                        <a:pt x="19454" y="15826"/>
                        <a:pt x="19454" y="12800"/>
                      </a:cubicBezTo>
                      <a:lnTo>
                        <a:pt x="19454" y="5432"/>
                      </a:lnTo>
                      <a:cubicBezTo>
                        <a:pt x="19454" y="2425"/>
                        <a:pt x="17029" y="0"/>
                        <a:pt x="14022" y="0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3" name="Google Shape;1833;p59"/>
                <p:cNvSpPr/>
                <p:nvPr/>
              </p:nvSpPr>
              <p:spPr>
                <a:xfrm>
                  <a:off x="-6826958" y="802382"/>
                  <a:ext cx="517735" cy="472091"/>
                </a:xfrm>
                <a:custGeom>
                  <a:rect b="b" l="l" r="r" t="t"/>
                  <a:pathLst>
                    <a:path extrusionOk="0" h="4132" w="4531">
                      <a:moveTo>
                        <a:pt x="2265" y="1"/>
                      </a:moveTo>
                      <a:cubicBezTo>
                        <a:pt x="1739" y="1"/>
                        <a:pt x="1213" y="203"/>
                        <a:pt x="809" y="607"/>
                      </a:cubicBezTo>
                      <a:cubicBezTo>
                        <a:pt x="1" y="1415"/>
                        <a:pt x="1" y="2731"/>
                        <a:pt x="809" y="3539"/>
                      </a:cubicBezTo>
                      <a:cubicBezTo>
                        <a:pt x="1213" y="3934"/>
                        <a:pt x="1739" y="4131"/>
                        <a:pt x="2265" y="4131"/>
                      </a:cubicBezTo>
                      <a:cubicBezTo>
                        <a:pt x="2792" y="4131"/>
                        <a:pt x="3318" y="3934"/>
                        <a:pt x="3722" y="3539"/>
                      </a:cubicBezTo>
                      <a:cubicBezTo>
                        <a:pt x="4530" y="2731"/>
                        <a:pt x="4530" y="1415"/>
                        <a:pt x="3722" y="607"/>
                      </a:cubicBezTo>
                      <a:cubicBezTo>
                        <a:pt x="3318" y="203"/>
                        <a:pt x="2792" y="1"/>
                        <a:pt x="2265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4" name="Google Shape;1834;p59"/>
                <p:cNvSpPr/>
                <p:nvPr/>
              </p:nvSpPr>
              <p:spPr>
                <a:xfrm>
                  <a:off x="-4374388" y="912523"/>
                  <a:ext cx="152658" cy="255583"/>
                </a:xfrm>
                <a:custGeom>
                  <a:rect b="b" l="l" r="r" t="t"/>
                  <a:pathLst>
                    <a:path extrusionOk="0" h="2237" w="1336">
                      <a:moveTo>
                        <a:pt x="226" y="0"/>
                      </a:moveTo>
                      <a:cubicBezTo>
                        <a:pt x="1" y="38"/>
                        <a:pt x="1" y="338"/>
                        <a:pt x="226" y="376"/>
                      </a:cubicBezTo>
                      <a:cubicBezTo>
                        <a:pt x="1223" y="376"/>
                        <a:pt x="1223" y="1861"/>
                        <a:pt x="226" y="1861"/>
                      </a:cubicBezTo>
                      <a:cubicBezTo>
                        <a:pt x="114" y="1861"/>
                        <a:pt x="38" y="1955"/>
                        <a:pt x="38" y="2049"/>
                      </a:cubicBezTo>
                      <a:cubicBezTo>
                        <a:pt x="38" y="2143"/>
                        <a:pt x="114" y="2237"/>
                        <a:pt x="208" y="2237"/>
                      </a:cubicBezTo>
                      <a:lnTo>
                        <a:pt x="226" y="2237"/>
                      </a:lnTo>
                      <a:cubicBezTo>
                        <a:pt x="828" y="2237"/>
                        <a:pt x="1335" y="1729"/>
                        <a:pt x="1335" y="1128"/>
                      </a:cubicBezTo>
                      <a:cubicBezTo>
                        <a:pt x="1335" y="508"/>
                        <a:pt x="828" y="0"/>
                        <a:pt x="226" y="0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5" name="Google Shape;1835;p59"/>
                <p:cNvSpPr/>
                <p:nvPr/>
              </p:nvSpPr>
              <p:spPr>
                <a:xfrm>
                  <a:off x="-4370046" y="1017750"/>
                  <a:ext cx="120321" cy="150356"/>
                </a:xfrm>
                <a:custGeom>
                  <a:rect b="b" l="l" r="r" t="t"/>
                  <a:pathLst>
                    <a:path extrusionOk="0" h="1316" w="1053">
                      <a:moveTo>
                        <a:pt x="188" y="0"/>
                      </a:moveTo>
                      <a:cubicBezTo>
                        <a:pt x="76" y="0"/>
                        <a:pt x="0" y="94"/>
                        <a:pt x="0" y="188"/>
                      </a:cubicBezTo>
                      <a:cubicBezTo>
                        <a:pt x="0" y="301"/>
                        <a:pt x="76" y="376"/>
                        <a:pt x="188" y="376"/>
                      </a:cubicBezTo>
                      <a:cubicBezTo>
                        <a:pt x="564" y="376"/>
                        <a:pt x="564" y="940"/>
                        <a:pt x="188" y="940"/>
                      </a:cubicBezTo>
                      <a:cubicBezTo>
                        <a:pt x="76" y="940"/>
                        <a:pt x="0" y="1034"/>
                        <a:pt x="0" y="1128"/>
                      </a:cubicBezTo>
                      <a:cubicBezTo>
                        <a:pt x="0" y="1222"/>
                        <a:pt x="76" y="1316"/>
                        <a:pt x="170" y="1316"/>
                      </a:cubicBezTo>
                      <a:lnTo>
                        <a:pt x="188" y="1297"/>
                      </a:lnTo>
                      <a:cubicBezTo>
                        <a:pt x="1053" y="1297"/>
                        <a:pt x="1053" y="0"/>
                        <a:pt x="188" y="0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6" name="Google Shape;1836;p59"/>
                <p:cNvSpPr/>
                <p:nvPr/>
              </p:nvSpPr>
              <p:spPr>
                <a:xfrm>
                  <a:off x="-6734632" y="912408"/>
                  <a:ext cx="199164" cy="255697"/>
                </a:xfrm>
                <a:custGeom>
                  <a:rect b="b" l="l" r="r" t="t"/>
                  <a:pathLst>
                    <a:path extrusionOk="0" h="2238" w="1743">
                      <a:moveTo>
                        <a:pt x="1503" y="0"/>
                      </a:moveTo>
                      <a:cubicBezTo>
                        <a:pt x="1497" y="0"/>
                        <a:pt x="1491" y="1"/>
                        <a:pt x="1486" y="1"/>
                      </a:cubicBezTo>
                      <a:cubicBezTo>
                        <a:pt x="1" y="1"/>
                        <a:pt x="1" y="2238"/>
                        <a:pt x="1486" y="2238"/>
                      </a:cubicBezTo>
                      <a:cubicBezTo>
                        <a:pt x="1580" y="2238"/>
                        <a:pt x="1674" y="2144"/>
                        <a:pt x="1674" y="2050"/>
                      </a:cubicBezTo>
                      <a:cubicBezTo>
                        <a:pt x="1674" y="1956"/>
                        <a:pt x="1580" y="1862"/>
                        <a:pt x="1486" y="1862"/>
                      </a:cubicBezTo>
                      <a:cubicBezTo>
                        <a:pt x="471" y="1862"/>
                        <a:pt x="471" y="377"/>
                        <a:pt x="1486" y="377"/>
                      </a:cubicBezTo>
                      <a:cubicBezTo>
                        <a:pt x="1491" y="377"/>
                        <a:pt x="1497" y="378"/>
                        <a:pt x="1503" y="378"/>
                      </a:cubicBezTo>
                      <a:cubicBezTo>
                        <a:pt x="1743" y="378"/>
                        <a:pt x="1743" y="0"/>
                        <a:pt x="1503" y="0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7" name="Google Shape;1837;p59"/>
                <p:cNvSpPr/>
                <p:nvPr/>
              </p:nvSpPr>
              <p:spPr>
                <a:xfrm>
                  <a:off x="-6663789" y="1019807"/>
                  <a:ext cx="120435" cy="148300"/>
                </a:xfrm>
                <a:custGeom>
                  <a:rect b="b" l="l" r="r" t="t"/>
                  <a:pathLst>
                    <a:path extrusionOk="0" h="1298" w="1054">
                      <a:moveTo>
                        <a:pt x="866" y="1"/>
                      </a:moveTo>
                      <a:cubicBezTo>
                        <a:pt x="1" y="1"/>
                        <a:pt x="1" y="1298"/>
                        <a:pt x="866" y="1298"/>
                      </a:cubicBezTo>
                      <a:cubicBezTo>
                        <a:pt x="960" y="1298"/>
                        <a:pt x="1054" y="1204"/>
                        <a:pt x="1054" y="1110"/>
                      </a:cubicBezTo>
                      <a:cubicBezTo>
                        <a:pt x="1054" y="997"/>
                        <a:pt x="960" y="922"/>
                        <a:pt x="866" y="922"/>
                      </a:cubicBezTo>
                      <a:cubicBezTo>
                        <a:pt x="490" y="922"/>
                        <a:pt x="490" y="358"/>
                        <a:pt x="866" y="358"/>
                      </a:cubicBezTo>
                      <a:cubicBezTo>
                        <a:pt x="960" y="358"/>
                        <a:pt x="1054" y="264"/>
                        <a:pt x="1054" y="170"/>
                      </a:cubicBezTo>
                      <a:cubicBezTo>
                        <a:pt x="1035" y="76"/>
                        <a:pt x="960" y="1"/>
                        <a:pt x="866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8" name="Google Shape;1838;p59"/>
                <p:cNvSpPr/>
                <p:nvPr/>
              </p:nvSpPr>
              <p:spPr>
                <a:xfrm>
                  <a:off x="-5947925" y="2035638"/>
                  <a:ext cx="963699" cy="1433413"/>
                </a:xfrm>
                <a:custGeom>
                  <a:rect b="b" l="l" r="r" t="t"/>
                  <a:pathLst>
                    <a:path extrusionOk="0" h="12707" w="13045">
                      <a:moveTo>
                        <a:pt x="2557" y="1"/>
                      </a:moveTo>
                      <a:lnTo>
                        <a:pt x="2557" y="809"/>
                      </a:lnTo>
                      <a:cubicBezTo>
                        <a:pt x="2557" y="2218"/>
                        <a:pt x="1410" y="3365"/>
                        <a:pt x="1" y="3365"/>
                      </a:cubicBezTo>
                      <a:lnTo>
                        <a:pt x="1" y="6184"/>
                      </a:lnTo>
                      <a:cubicBezTo>
                        <a:pt x="1" y="9793"/>
                        <a:pt x="2914" y="12706"/>
                        <a:pt x="6523" y="12706"/>
                      </a:cubicBezTo>
                      <a:cubicBezTo>
                        <a:pt x="10131" y="12706"/>
                        <a:pt x="13045" y="9793"/>
                        <a:pt x="13045" y="6184"/>
                      </a:cubicBezTo>
                      <a:lnTo>
                        <a:pt x="13045" y="3365"/>
                      </a:lnTo>
                      <a:cubicBezTo>
                        <a:pt x="11748" y="3365"/>
                        <a:pt x="10676" y="2294"/>
                        <a:pt x="10676" y="997"/>
                      </a:cubicBezTo>
                      <a:lnTo>
                        <a:pt x="10676" y="1"/>
                      </a:lnTo>
                      <a:lnTo>
                        <a:pt x="8985" y="1"/>
                      </a:lnTo>
                      <a:lnTo>
                        <a:pt x="8985" y="921"/>
                      </a:lnTo>
                      <a:cubicBezTo>
                        <a:pt x="8985" y="2275"/>
                        <a:pt x="7895" y="3365"/>
                        <a:pt x="6541" y="3365"/>
                      </a:cubicBezTo>
                      <a:cubicBezTo>
                        <a:pt x="5188" y="3365"/>
                        <a:pt x="4098" y="2275"/>
                        <a:pt x="4098" y="921"/>
                      </a:cubicBezTo>
                      <a:lnTo>
                        <a:pt x="4098" y="1"/>
                      </a:ln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9" name="Google Shape;1839;p59"/>
                <p:cNvSpPr/>
                <p:nvPr/>
              </p:nvSpPr>
              <p:spPr>
                <a:xfrm>
                  <a:off x="-5947925" y="2927263"/>
                  <a:ext cx="963685" cy="612600"/>
                </a:xfrm>
                <a:custGeom>
                  <a:rect b="b" l="l" r="r" t="t"/>
                  <a:pathLst>
                    <a:path extrusionOk="0" h="5000" w="12688">
                      <a:moveTo>
                        <a:pt x="1" y="0"/>
                      </a:moveTo>
                      <a:cubicBezTo>
                        <a:pt x="696" y="2932"/>
                        <a:pt x="3328" y="5000"/>
                        <a:pt x="6335" y="5000"/>
                      </a:cubicBezTo>
                      <a:cubicBezTo>
                        <a:pt x="9361" y="5000"/>
                        <a:pt x="11974" y="2932"/>
                        <a:pt x="12688" y="0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0" name="Google Shape;1840;p59"/>
                <p:cNvSpPr/>
                <p:nvPr/>
              </p:nvSpPr>
              <p:spPr>
                <a:xfrm>
                  <a:off x="-6001978" y="572944"/>
                  <a:ext cx="250593" cy="112939"/>
                </a:xfrm>
                <a:custGeom>
                  <a:rect b="b" l="l" r="r" t="t"/>
                  <a:pathLst>
                    <a:path extrusionOk="0" h="1894" w="4203">
                      <a:moveTo>
                        <a:pt x="2129" y="1"/>
                      </a:moveTo>
                      <a:cubicBezTo>
                        <a:pt x="1422" y="1"/>
                        <a:pt x="714" y="335"/>
                        <a:pt x="280" y="1010"/>
                      </a:cubicBezTo>
                      <a:cubicBezTo>
                        <a:pt x="0" y="1392"/>
                        <a:pt x="368" y="1774"/>
                        <a:pt x="748" y="1774"/>
                      </a:cubicBezTo>
                      <a:cubicBezTo>
                        <a:pt x="905" y="1774"/>
                        <a:pt x="1065" y="1709"/>
                        <a:pt x="1181" y="1550"/>
                      </a:cubicBezTo>
                      <a:cubicBezTo>
                        <a:pt x="1398" y="1216"/>
                        <a:pt x="1747" y="1052"/>
                        <a:pt x="2099" y="1052"/>
                      </a:cubicBezTo>
                      <a:cubicBezTo>
                        <a:pt x="2504" y="1052"/>
                        <a:pt x="2913" y="1270"/>
                        <a:pt x="3125" y="1695"/>
                      </a:cubicBezTo>
                      <a:cubicBezTo>
                        <a:pt x="3243" y="1834"/>
                        <a:pt x="3392" y="1893"/>
                        <a:pt x="3537" y="1893"/>
                      </a:cubicBezTo>
                      <a:cubicBezTo>
                        <a:pt x="3881" y="1893"/>
                        <a:pt x="4202" y="1559"/>
                        <a:pt x="4025" y="1154"/>
                      </a:cubicBezTo>
                      <a:lnTo>
                        <a:pt x="4061" y="1154"/>
                      </a:lnTo>
                      <a:cubicBezTo>
                        <a:pt x="3650" y="389"/>
                        <a:pt x="2890" y="1"/>
                        <a:pt x="2129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1" name="Google Shape;1841;p59"/>
                <p:cNvSpPr/>
                <p:nvPr/>
              </p:nvSpPr>
              <p:spPr>
                <a:xfrm>
                  <a:off x="-5190218" y="577536"/>
                  <a:ext cx="256615" cy="116875"/>
                </a:xfrm>
                <a:custGeom>
                  <a:rect b="b" l="l" r="r" t="t"/>
                  <a:pathLst>
                    <a:path extrusionOk="0" h="1960" w="4304">
                      <a:moveTo>
                        <a:pt x="2143" y="1"/>
                      </a:moveTo>
                      <a:cubicBezTo>
                        <a:pt x="1427" y="1"/>
                        <a:pt x="712" y="343"/>
                        <a:pt x="276" y="1041"/>
                      </a:cubicBezTo>
                      <a:cubicBezTo>
                        <a:pt x="0" y="1417"/>
                        <a:pt x="370" y="1793"/>
                        <a:pt x="741" y="1793"/>
                      </a:cubicBezTo>
                      <a:cubicBezTo>
                        <a:pt x="904" y="1793"/>
                        <a:pt x="1066" y="1721"/>
                        <a:pt x="1176" y="1545"/>
                      </a:cubicBezTo>
                      <a:cubicBezTo>
                        <a:pt x="1407" y="1216"/>
                        <a:pt x="1758" y="1060"/>
                        <a:pt x="2109" y="1060"/>
                      </a:cubicBezTo>
                      <a:cubicBezTo>
                        <a:pt x="2525" y="1060"/>
                        <a:pt x="2942" y="1279"/>
                        <a:pt x="3156" y="1690"/>
                      </a:cubicBezTo>
                      <a:cubicBezTo>
                        <a:pt x="3258" y="1881"/>
                        <a:pt x="3419" y="1960"/>
                        <a:pt x="3582" y="1960"/>
                      </a:cubicBezTo>
                      <a:cubicBezTo>
                        <a:pt x="3940" y="1960"/>
                        <a:pt x="4304" y="1581"/>
                        <a:pt x="4057" y="1185"/>
                      </a:cubicBezTo>
                      <a:lnTo>
                        <a:pt x="4093" y="1149"/>
                      </a:lnTo>
                      <a:cubicBezTo>
                        <a:pt x="3666" y="389"/>
                        <a:pt x="2904" y="1"/>
                        <a:pt x="2143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2" name="Google Shape;1842;p59"/>
                <p:cNvSpPr/>
                <p:nvPr/>
              </p:nvSpPr>
              <p:spPr>
                <a:xfrm>
                  <a:off x="-5562918" y="843307"/>
                  <a:ext cx="176661" cy="318245"/>
                </a:xfrm>
                <a:custGeom>
                  <a:rect b="b" l="l" r="r" t="t"/>
                  <a:pathLst>
                    <a:path extrusionOk="0" h="5337" w="2963">
                      <a:moveTo>
                        <a:pt x="2014" y="0"/>
                      </a:moveTo>
                      <a:cubicBezTo>
                        <a:pt x="1852" y="0"/>
                        <a:pt x="1701" y="108"/>
                        <a:pt x="1738" y="329"/>
                      </a:cubicBezTo>
                      <a:lnTo>
                        <a:pt x="1918" y="2345"/>
                      </a:lnTo>
                      <a:cubicBezTo>
                        <a:pt x="1979" y="2860"/>
                        <a:pt x="2064" y="4772"/>
                        <a:pt x="1215" y="4772"/>
                      </a:cubicBezTo>
                      <a:cubicBezTo>
                        <a:pt x="1053" y="4772"/>
                        <a:pt x="858" y="4703"/>
                        <a:pt x="622" y="4542"/>
                      </a:cubicBezTo>
                      <a:cubicBezTo>
                        <a:pt x="559" y="4498"/>
                        <a:pt x="498" y="4479"/>
                        <a:pt x="441" y="4479"/>
                      </a:cubicBezTo>
                      <a:cubicBezTo>
                        <a:pt x="170" y="4479"/>
                        <a:pt x="0" y="4903"/>
                        <a:pt x="298" y="5082"/>
                      </a:cubicBezTo>
                      <a:cubicBezTo>
                        <a:pt x="542" y="5256"/>
                        <a:pt x="816" y="5337"/>
                        <a:pt x="1086" y="5337"/>
                      </a:cubicBezTo>
                      <a:cubicBezTo>
                        <a:pt x="1653" y="5337"/>
                        <a:pt x="2203" y="4983"/>
                        <a:pt x="2422" y="4398"/>
                      </a:cubicBezTo>
                      <a:cubicBezTo>
                        <a:pt x="2962" y="3246"/>
                        <a:pt x="2494" y="1517"/>
                        <a:pt x="2350" y="293"/>
                      </a:cubicBezTo>
                      <a:cubicBezTo>
                        <a:pt x="2333" y="99"/>
                        <a:pt x="2168" y="0"/>
                        <a:pt x="2014" y="0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3" name="Google Shape;1843;p59"/>
                <p:cNvSpPr/>
                <p:nvPr/>
              </p:nvSpPr>
              <p:spPr>
                <a:xfrm>
                  <a:off x="-5289728" y="770916"/>
                  <a:ext cx="468096" cy="424506"/>
                </a:xfrm>
                <a:custGeom>
                  <a:rect b="b" l="l" r="r" t="t"/>
                  <a:pathLst>
                    <a:path extrusionOk="0" h="7119" w="7851">
                      <a:moveTo>
                        <a:pt x="3900" y="1"/>
                      </a:moveTo>
                      <a:cubicBezTo>
                        <a:pt x="2278" y="1"/>
                        <a:pt x="837" y="1104"/>
                        <a:pt x="469" y="2731"/>
                      </a:cubicBezTo>
                      <a:cubicBezTo>
                        <a:pt x="1" y="4640"/>
                        <a:pt x="1189" y="6584"/>
                        <a:pt x="3097" y="7016"/>
                      </a:cubicBezTo>
                      <a:cubicBezTo>
                        <a:pt x="3379" y="7085"/>
                        <a:pt x="3660" y="7118"/>
                        <a:pt x="3937" y="7118"/>
                      </a:cubicBezTo>
                      <a:cubicBezTo>
                        <a:pt x="5537" y="7118"/>
                        <a:pt x="6983" y="6015"/>
                        <a:pt x="7382" y="4388"/>
                      </a:cubicBezTo>
                      <a:cubicBezTo>
                        <a:pt x="7850" y="2479"/>
                        <a:pt x="6662" y="535"/>
                        <a:pt x="4753" y="103"/>
                      </a:cubicBezTo>
                      <a:cubicBezTo>
                        <a:pt x="4467" y="34"/>
                        <a:pt x="4181" y="1"/>
                        <a:pt x="3900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4" name="Google Shape;1844;p59"/>
                <p:cNvSpPr/>
                <p:nvPr/>
              </p:nvSpPr>
              <p:spPr>
                <a:xfrm>
                  <a:off x="-5259678" y="770260"/>
                  <a:ext cx="405791" cy="302086"/>
                </a:xfrm>
                <a:custGeom>
                  <a:rect b="b" l="l" r="r" t="t"/>
                  <a:pathLst>
                    <a:path extrusionOk="0" h="5066" w="6806">
                      <a:moveTo>
                        <a:pt x="3421" y="1"/>
                      </a:moveTo>
                      <a:cubicBezTo>
                        <a:pt x="2925" y="1"/>
                        <a:pt x="2422" y="106"/>
                        <a:pt x="1945" y="330"/>
                      </a:cubicBezTo>
                      <a:cubicBezTo>
                        <a:pt x="1009" y="762"/>
                        <a:pt x="325" y="1554"/>
                        <a:pt x="1" y="2526"/>
                      </a:cubicBezTo>
                      <a:cubicBezTo>
                        <a:pt x="73" y="2670"/>
                        <a:pt x="109" y="2850"/>
                        <a:pt x="181" y="2994"/>
                      </a:cubicBezTo>
                      <a:cubicBezTo>
                        <a:pt x="821" y="4392"/>
                        <a:pt x="2107" y="5065"/>
                        <a:pt x="3390" y="5065"/>
                      </a:cubicBezTo>
                      <a:cubicBezTo>
                        <a:pt x="4850" y="5065"/>
                        <a:pt x="6308" y="4194"/>
                        <a:pt x="6806" y="2526"/>
                      </a:cubicBezTo>
                      <a:cubicBezTo>
                        <a:pt x="6770" y="2382"/>
                        <a:pt x="6698" y="2238"/>
                        <a:pt x="6662" y="2058"/>
                      </a:cubicBezTo>
                      <a:cubicBezTo>
                        <a:pt x="6057" y="770"/>
                        <a:pt x="4763" y="1"/>
                        <a:pt x="3421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5" name="Google Shape;1845;p59"/>
                <p:cNvSpPr/>
                <p:nvPr/>
              </p:nvSpPr>
              <p:spPr>
                <a:xfrm>
                  <a:off x="-6120568" y="770916"/>
                  <a:ext cx="465950" cy="425818"/>
                </a:xfrm>
                <a:custGeom>
                  <a:rect b="b" l="l" r="r" t="t"/>
                  <a:pathLst>
                    <a:path extrusionOk="0" h="7141" w="7815">
                      <a:moveTo>
                        <a:pt x="3880" y="1"/>
                      </a:moveTo>
                      <a:cubicBezTo>
                        <a:pt x="2279" y="1"/>
                        <a:pt x="832" y="1109"/>
                        <a:pt x="433" y="2767"/>
                      </a:cubicBezTo>
                      <a:cubicBezTo>
                        <a:pt x="1" y="4676"/>
                        <a:pt x="1153" y="6584"/>
                        <a:pt x="3098" y="7052"/>
                      </a:cubicBezTo>
                      <a:cubicBezTo>
                        <a:pt x="3362" y="7112"/>
                        <a:pt x="3627" y="7141"/>
                        <a:pt x="3888" y="7141"/>
                      </a:cubicBezTo>
                      <a:cubicBezTo>
                        <a:pt x="5507" y="7141"/>
                        <a:pt x="6979" y="6031"/>
                        <a:pt x="7382" y="4388"/>
                      </a:cubicBezTo>
                      <a:cubicBezTo>
                        <a:pt x="7814" y="2479"/>
                        <a:pt x="6626" y="571"/>
                        <a:pt x="4718" y="103"/>
                      </a:cubicBezTo>
                      <a:cubicBezTo>
                        <a:pt x="4437" y="34"/>
                        <a:pt x="4156" y="1"/>
                        <a:pt x="3880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6" name="Google Shape;1846;p59"/>
                <p:cNvSpPr/>
                <p:nvPr/>
              </p:nvSpPr>
              <p:spPr>
                <a:xfrm>
                  <a:off x="-6090458" y="771214"/>
                  <a:ext cx="405791" cy="300297"/>
                </a:xfrm>
                <a:custGeom>
                  <a:rect b="b" l="l" r="r" t="t"/>
                  <a:pathLst>
                    <a:path extrusionOk="0" h="5036" w="6806">
                      <a:moveTo>
                        <a:pt x="3385" y="1"/>
                      </a:moveTo>
                      <a:cubicBezTo>
                        <a:pt x="2892" y="1"/>
                        <a:pt x="2390" y="102"/>
                        <a:pt x="1908" y="314"/>
                      </a:cubicBezTo>
                      <a:cubicBezTo>
                        <a:pt x="1008" y="746"/>
                        <a:pt x="288" y="1538"/>
                        <a:pt x="0" y="2510"/>
                      </a:cubicBezTo>
                      <a:cubicBezTo>
                        <a:pt x="36" y="2654"/>
                        <a:pt x="108" y="2834"/>
                        <a:pt x="180" y="2978"/>
                      </a:cubicBezTo>
                      <a:cubicBezTo>
                        <a:pt x="822" y="4363"/>
                        <a:pt x="2113" y="5035"/>
                        <a:pt x="3400" y="5035"/>
                      </a:cubicBezTo>
                      <a:cubicBezTo>
                        <a:pt x="4857" y="5035"/>
                        <a:pt x="6308" y="4174"/>
                        <a:pt x="6805" y="2510"/>
                      </a:cubicBezTo>
                      <a:cubicBezTo>
                        <a:pt x="6769" y="2366"/>
                        <a:pt x="6697" y="2222"/>
                        <a:pt x="6625" y="2078"/>
                      </a:cubicBezTo>
                      <a:cubicBezTo>
                        <a:pt x="6019" y="759"/>
                        <a:pt x="4736" y="1"/>
                        <a:pt x="3385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7" name="Google Shape;1847;p59"/>
                <p:cNvSpPr/>
                <p:nvPr/>
              </p:nvSpPr>
              <p:spPr>
                <a:xfrm>
                  <a:off x="-6647625" y="-389887"/>
                  <a:ext cx="2375830" cy="1020183"/>
                </a:xfrm>
                <a:custGeom>
                  <a:rect b="b" l="l" r="r" t="t"/>
                  <a:pathLst>
                    <a:path extrusionOk="0" h="8929" w="20826">
                      <a:moveTo>
                        <a:pt x="12386" y="1"/>
                      </a:moveTo>
                      <a:cubicBezTo>
                        <a:pt x="4906" y="1"/>
                        <a:pt x="3120" y="1298"/>
                        <a:pt x="3120" y="1298"/>
                      </a:cubicBezTo>
                      <a:cubicBezTo>
                        <a:pt x="3252" y="1580"/>
                        <a:pt x="3383" y="1862"/>
                        <a:pt x="3552" y="2125"/>
                      </a:cubicBezTo>
                      <a:cubicBezTo>
                        <a:pt x="0" y="4906"/>
                        <a:pt x="357" y="8459"/>
                        <a:pt x="357" y="8459"/>
                      </a:cubicBezTo>
                      <a:cubicBezTo>
                        <a:pt x="2669" y="8045"/>
                        <a:pt x="3891" y="5358"/>
                        <a:pt x="4455" y="3384"/>
                      </a:cubicBezTo>
                      <a:cubicBezTo>
                        <a:pt x="5827" y="5000"/>
                        <a:pt x="8383" y="6993"/>
                        <a:pt x="12706" y="6993"/>
                      </a:cubicBezTo>
                      <a:cubicBezTo>
                        <a:pt x="20017" y="6993"/>
                        <a:pt x="20825" y="8929"/>
                        <a:pt x="20825" y="8929"/>
                      </a:cubicBezTo>
                      <a:cubicBezTo>
                        <a:pt x="20825" y="8929"/>
                        <a:pt x="19848" y="1"/>
                        <a:pt x="12386" y="1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8" name="Google Shape;1848;p59"/>
                <p:cNvSpPr/>
                <p:nvPr/>
              </p:nvSpPr>
              <p:spPr>
                <a:xfrm>
                  <a:off x="-5597601" y="1241124"/>
                  <a:ext cx="216336" cy="201959"/>
                </a:xfrm>
                <a:custGeom>
                  <a:rect b="b" l="l" r="r" t="t"/>
                  <a:pathLst>
                    <a:path extrusionOk="0" h="1768" w="1862">
                      <a:moveTo>
                        <a:pt x="1" y="1"/>
                      </a:moveTo>
                      <a:lnTo>
                        <a:pt x="1" y="828"/>
                      </a:lnTo>
                      <a:cubicBezTo>
                        <a:pt x="1" y="1354"/>
                        <a:pt x="414" y="1768"/>
                        <a:pt x="941" y="1768"/>
                      </a:cubicBezTo>
                      <a:cubicBezTo>
                        <a:pt x="1448" y="1749"/>
                        <a:pt x="1862" y="1335"/>
                        <a:pt x="1862" y="828"/>
                      </a:cubicBezTo>
                      <a:lnTo>
                        <a:pt x="1862" y="1"/>
                      </a:ln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9" name="Google Shape;1849;p59"/>
                <p:cNvSpPr/>
                <p:nvPr/>
              </p:nvSpPr>
              <p:spPr>
                <a:xfrm>
                  <a:off x="-5595393" y="1331024"/>
                  <a:ext cx="211921" cy="112060"/>
                </a:xfrm>
                <a:custGeom>
                  <a:rect b="b" l="l" r="r" t="t"/>
                  <a:pathLst>
                    <a:path extrusionOk="0" h="981" w="1824">
                      <a:moveTo>
                        <a:pt x="964" y="0"/>
                      </a:moveTo>
                      <a:cubicBezTo>
                        <a:pt x="637" y="0"/>
                        <a:pt x="308" y="71"/>
                        <a:pt x="1" y="210"/>
                      </a:cubicBezTo>
                      <a:cubicBezTo>
                        <a:pt x="76" y="661"/>
                        <a:pt x="471" y="981"/>
                        <a:pt x="922" y="981"/>
                      </a:cubicBezTo>
                      <a:cubicBezTo>
                        <a:pt x="1373" y="981"/>
                        <a:pt x="1767" y="642"/>
                        <a:pt x="1824" y="172"/>
                      </a:cubicBezTo>
                      <a:cubicBezTo>
                        <a:pt x="1549" y="57"/>
                        <a:pt x="1257" y="0"/>
                        <a:pt x="964" y="0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0" name="Google Shape;1850;p59"/>
                <p:cNvSpPr/>
                <p:nvPr/>
              </p:nvSpPr>
              <p:spPr>
                <a:xfrm>
                  <a:off x="-4610572" y="803068"/>
                  <a:ext cx="519791" cy="472434"/>
                </a:xfrm>
                <a:custGeom>
                  <a:rect b="b" l="l" r="r" t="t"/>
                  <a:pathLst>
                    <a:path extrusionOk="0" h="4135" w="4549">
                      <a:moveTo>
                        <a:pt x="2290" y="0"/>
                      </a:moveTo>
                      <a:cubicBezTo>
                        <a:pt x="1354" y="0"/>
                        <a:pt x="505" y="647"/>
                        <a:pt x="264" y="1597"/>
                      </a:cubicBezTo>
                      <a:cubicBezTo>
                        <a:pt x="0" y="2706"/>
                        <a:pt x="696" y="3815"/>
                        <a:pt x="1805" y="4078"/>
                      </a:cubicBezTo>
                      <a:cubicBezTo>
                        <a:pt x="1966" y="4116"/>
                        <a:pt x="2128" y="4135"/>
                        <a:pt x="2287" y="4135"/>
                      </a:cubicBezTo>
                      <a:cubicBezTo>
                        <a:pt x="3219" y="4135"/>
                        <a:pt x="4061" y="3503"/>
                        <a:pt x="4286" y="2556"/>
                      </a:cubicBezTo>
                      <a:cubicBezTo>
                        <a:pt x="4549" y="1447"/>
                        <a:pt x="3872" y="338"/>
                        <a:pt x="2763" y="56"/>
                      </a:cubicBezTo>
                      <a:cubicBezTo>
                        <a:pt x="2605" y="18"/>
                        <a:pt x="2446" y="0"/>
                        <a:pt x="2290" y="0"/>
                      </a:cubicBezTo>
                      <a:close/>
                    </a:path>
                  </a:pathLst>
                </a:custGeom>
                <a:solidFill>
                  <a:srgbClr val="FA71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851" name="Google Shape;1851;p59"/>
            <p:cNvGrpSpPr/>
            <p:nvPr/>
          </p:nvGrpSpPr>
          <p:grpSpPr>
            <a:xfrm flipH="1">
              <a:off x="867838" y="-767268"/>
              <a:ext cx="87951" cy="106984"/>
              <a:chOff x="-6734632" y="912408"/>
              <a:chExt cx="199164" cy="255698"/>
            </a:xfrm>
          </p:grpSpPr>
          <p:sp>
            <p:nvSpPr>
              <p:cNvPr id="1852" name="Google Shape;1852;p59"/>
              <p:cNvSpPr/>
              <p:nvPr/>
            </p:nvSpPr>
            <p:spPr>
              <a:xfrm>
                <a:off x="-6734632" y="912408"/>
                <a:ext cx="199164" cy="255697"/>
              </a:xfrm>
              <a:custGeom>
                <a:rect b="b" l="l" r="r" t="t"/>
                <a:pathLst>
                  <a:path extrusionOk="0" h="2238" w="1743">
                    <a:moveTo>
                      <a:pt x="1503" y="0"/>
                    </a:moveTo>
                    <a:cubicBezTo>
                      <a:pt x="1497" y="0"/>
                      <a:pt x="1491" y="1"/>
                      <a:pt x="1486" y="1"/>
                    </a:cubicBezTo>
                    <a:cubicBezTo>
                      <a:pt x="1" y="1"/>
                      <a:pt x="1" y="2238"/>
                      <a:pt x="1486" y="2238"/>
                    </a:cubicBezTo>
                    <a:cubicBezTo>
                      <a:pt x="1580" y="2238"/>
                      <a:pt x="1674" y="2144"/>
                      <a:pt x="1674" y="2050"/>
                    </a:cubicBezTo>
                    <a:cubicBezTo>
                      <a:pt x="1674" y="1956"/>
                      <a:pt x="1580" y="1862"/>
                      <a:pt x="1486" y="1862"/>
                    </a:cubicBezTo>
                    <a:cubicBezTo>
                      <a:pt x="471" y="1862"/>
                      <a:pt x="471" y="377"/>
                      <a:pt x="1486" y="377"/>
                    </a:cubicBezTo>
                    <a:cubicBezTo>
                      <a:pt x="1491" y="377"/>
                      <a:pt x="1497" y="378"/>
                      <a:pt x="1503" y="378"/>
                    </a:cubicBezTo>
                    <a:cubicBezTo>
                      <a:pt x="1743" y="378"/>
                      <a:pt x="1743" y="0"/>
                      <a:pt x="1503" y="0"/>
                    </a:cubicBezTo>
                    <a:close/>
                  </a:path>
                </a:pathLst>
              </a:custGeom>
              <a:solidFill>
                <a:srgbClr val="FA71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59"/>
              <p:cNvSpPr/>
              <p:nvPr/>
            </p:nvSpPr>
            <p:spPr>
              <a:xfrm>
                <a:off x="-6663789" y="1019807"/>
                <a:ext cx="120435" cy="148300"/>
              </a:xfrm>
              <a:custGeom>
                <a:rect b="b" l="l" r="r" t="t"/>
                <a:pathLst>
                  <a:path extrusionOk="0" h="1298" w="1054">
                    <a:moveTo>
                      <a:pt x="866" y="1"/>
                    </a:moveTo>
                    <a:cubicBezTo>
                      <a:pt x="1" y="1"/>
                      <a:pt x="1" y="1298"/>
                      <a:pt x="866" y="1298"/>
                    </a:cubicBezTo>
                    <a:cubicBezTo>
                      <a:pt x="960" y="1298"/>
                      <a:pt x="1054" y="1204"/>
                      <a:pt x="1054" y="1110"/>
                    </a:cubicBezTo>
                    <a:cubicBezTo>
                      <a:pt x="1054" y="997"/>
                      <a:pt x="960" y="922"/>
                      <a:pt x="866" y="922"/>
                    </a:cubicBezTo>
                    <a:cubicBezTo>
                      <a:pt x="490" y="922"/>
                      <a:pt x="490" y="358"/>
                      <a:pt x="866" y="358"/>
                    </a:cubicBezTo>
                    <a:cubicBezTo>
                      <a:pt x="960" y="358"/>
                      <a:pt x="1054" y="264"/>
                      <a:pt x="1054" y="170"/>
                    </a:cubicBezTo>
                    <a:cubicBezTo>
                      <a:pt x="1035" y="76"/>
                      <a:pt x="960" y="1"/>
                      <a:pt x="866" y="1"/>
                    </a:cubicBezTo>
                    <a:close/>
                  </a:path>
                </a:pathLst>
              </a:custGeom>
              <a:solidFill>
                <a:srgbClr val="FA71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54" name="Google Shape;1854;p59"/>
          <p:cNvGrpSpPr/>
          <p:nvPr/>
        </p:nvGrpSpPr>
        <p:grpSpPr>
          <a:xfrm flipH="1">
            <a:off x="4560940" y="908821"/>
            <a:ext cx="3389843" cy="2694062"/>
            <a:chOff x="885835" y="1419671"/>
            <a:chExt cx="3389843" cy="2694062"/>
          </a:xfrm>
        </p:grpSpPr>
        <p:grpSp>
          <p:nvGrpSpPr>
            <p:cNvPr id="1855" name="Google Shape;1855;p59"/>
            <p:cNvGrpSpPr/>
            <p:nvPr/>
          </p:nvGrpSpPr>
          <p:grpSpPr>
            <a:xfrm>
              <a:off x="885835" y="1419671"/>
              <a:ext cx="3389843" cy="2694062"/>
              <a:chOff x="-1842863" y="1028544"/>
              <a:chExt cx="5369622" cy="4114956"/>
            </a:xfrm>
          </p:grpSpPr>
          <p:grpSp>
            <p:nvGrpSpPr>
              <p:cNvPr id="1856" name="Google Shape;1856;p59"/>
              <p:cNvGrpSpPr/>
              <p:nvPr/>
            </p:nvGrpSpPr>
            <p:grpSpPr>
              <a:xfrm>
                <a:off x="1697944" y="1028544"/>
                <a:ext cx="1828816" cy="4114937"/>
                <a:chOff x="607475" y="-2473448"/>
                <a:chExt cx="1654737" cy="3823936"/>
              </a:xfrm>
            </p:grpSpPr>
            <p:sp>
              <p:nvSpPr>
                <p:cNvPr id="1857" name="Google Shape;1857;p59"/>
                <p:cNvSpPr/>
                <p:nvPr/>
              </p:nvSpPr>
              <p:spPr>
                <a:xfrm>
                  <a:off x="2094812" y="121704"/>
                  <a:ext cx="167401" cy="192799"/>
                </a:xfrm>
                <a:custGeom>
                  <a:rect b="b" l="l" r="r" t="t"/>
                  <a:pathLst>
                    <a:path extrusionOk="0" h="2973" w="2643">
                      <a:moveTo>
                        <a:pt x="677" y="0"/>
                      </a:moveTo>
                      <a:cubicBezTo>
                        <a:pt x="317" y="0"/>
                        <a:pt x="1" y="465"/>
                        <a:pt x="331" y="810"/>
                      </a:cubicBezTo>
                      <a:lnTo>
                        <a:pt x="2361" y="2933"/>
                      </a:lnTo>
                      <a:cubicBezTo>
                        <a:pt x="2384" y="2957"/>
                        <a:pt x="2429" y="2973"/>
                        <a:pt x="2473" y="2973"/>
                      </a:cubicBezTo>
                      <a:cubicBezTo>
                        <a:pt x="2500" y="2973"/>
                        <a:pt x="2527" y="2967"/>
                        <a:pt x="2549" y="2952"/>
                      </a:cubicBezTo>
                      <a:cubicBezTo>
                        <a:pt x="2624" y="2896"/>
                        <a:pt x="2643" y="2802"/>
                        <a:pt x="2605" y="2745"/>
                      </a:cubicBezTo>
                      <a:lnTo>
                        <a:pt x="1064" y="227"/>
                      </a:lnTo>
                      <a:cubicBezTo>
                        <a:pt x="1045" y="189"/>
                        <a:pt x="1026" y="171"/>
                        <a:pt x="1007" y="152"/>
                      </a:cubicBezTo>
                      <a:cubicBezTo>
                        <a:pt x="905" y="45"/>
                        <a:pt x="789" y="0"/>
                        <a:pt x="677" y="0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8" name="Google Shape;1858;p59"/>
                <p:cNvSpPr/>
                <p:nvPr/>
              </p:nvSpPr>
              <p:spPr>
                <a:xfrm>
                  <a:off x="2111469" y="188824"/>
                  <a:ext cx="138836" cy="175679"/>
                </a:xfrm>
                <a:custGeom>
                  <a:rect b="b" l="l" r="r" t="t"/>
                  <a:pathLst>
                    <a:path extrusionOk="0" h="2709" w="2192">
                      <a:moveTo>
                        <a:pt x="654" y="1"/>
                      </a:moveTo>
                      <a:cubicBezTo>
                        <a:pt x="320" y="1"/>
                        <a:pt x="1" y="376"/>
                        <a:pt x="256" y="752"/>
                      </a:cubicBezTo>
                      <a:cubicBezTo>
                        <a:pt x="387" y="940"/>
                        <a:pt x="519" y="1109"/>
                        <a:pt x="650" y="1259"/>
                      </a:cubicBezTo>
                      <a:cubicBezTo>
                        <a:pt x="782" y="1429"/>
                        <a:pt x="932" y="1579"/>
                        <a:pt x="1064" y="1729"/>
                      </a:cubicBezTo>
                      <a:cubicBezTo>
                        <a:pt x="1346" y="2049"/>
                        <a:pt x="1609" y="2368"/>
                        <a:pt x="1891" y="2669"/>
                      </a:cubicBezTo>
                      <a:cubicBezTo>
                        <a:pt x="1926" y="2692"/>
                        <a:pt x="1968" y="2708"/>
                        <a:pt x="2008" y="2708"/>
                      </a:cubicBezTo>
                      <a:cubicBezTo>
                        <a:pt x="2033" y="2708"/>
                        <a:pt x="2057" y="2702"/>
                        <a:pt x="2079" y="2688"/>
                      </a:cubicBezTo>
                      <a:cubicBezTo>
                        <a:pt x="2154" y="2650"/>
                        <a:pt x="2192" y="2556"/>
                        <a:pt x="2154" y="2481"/>
                      </a:cubicBezTo>
                      <a:cubicBezTo>
                        <a:pt x="1947" y="2124"/>
                        <a:pt x="1759" y="1767"/>
                        <a:pt x="1571" y="1391"/>
                      </a:cubicBezTo>
                      <a:cubicBezTo>
                        <a:pt x="1477" y="1203"/>
                        <a:pt x="1402" y="1034"/>
                        <a:pt x="1308" y="846"/>
                      </a:cubicBezTo>
                      <a:cubicBezTo>
                        <a:pt x="1214" y="658"/>
                        <a:pt x="1139" y="470"/>
                        <a:pt x="1083" y="301"/>
                      </a:cubicBezTo>
                      <a:cubicBezTo>
                        <a:pt x="1064" y="282"/>
                        <a:pt x="1045" y="244"/>
                        <a:pt x="1026" y="207"/>
                      </a:cubicBezTo>
                      <a:cubicBezTo>
                        <a:pt x="924" y="61"/>
                        <a:pt x="788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9" name="Google Shape;1859;p59"/>
                <p:cNvSpPr/>
                <p:nvPr/>
              </p:nvSpPr>
              <p:spPr>
                <a:xfrm>
                  <a:off x="2114383" y="240899"/>
                  <a:ext cx="96653" cy="166600"/>
                </a:xfrm>
                <a:custGeom>
                  <a:rect b="b" l="l" r="r" t="t"/>
                  <a:pathLst>
                    <a:path extrusionOk="0" h="2569" w="1526">
                      <a:moveTo>
                        <a:pt x="618" y="1"/>
                      </a:moveTo>
                      <a:cubicBezTo>
                        <a:pt x="310" y="1"/>
                        <a:pt x="0" y="301"/>
                        <a:pt x="172" y="682"/>
                      </a:cubicBezTo>
                      <a:cubicBezTo>
                        <a:pt x="247" y="870"/>
                        <a:pt x="341" y="1020"/>
                        <a:pt x="416" y="1171"/>
                      </a:cubicBezTo>
                      <a:cubicBezTo>
                        <a:pt x="510" y="1321"/>
                        <a:pt x="586" y="1471"/>
                        <a:pt x="680" y="1622"/>
                      </a:cubicBezTo>
                      <a:cubicBezTo>
                        <a:pt x="849" y="1922"/>
                        <a:pt x="1037" y="2204"/>
                        <a:pt x="1225" y="2505"/>
                      </a:cubicBezTo>
                      <a:cubicBezTo>
                        <a:pt x="1253" y="2547"/>
                        <a:pt x="1302" y="2569"/>
                        <a:pt x="1349" y="2569"/>
                      </a:cubicBezTo>
                      <a:cubicBezTo>
                        <a:pt x="1364" y="2569"/>
                        <a:pt x="1380" y="2566"/>
                        <a:pt x="1394" y="2561"/>
                      </a:cubicBezTo>
                      <a:cubicBezTo>
                        <a:pt x="1469" y="2543"/>
                        <a:pt x="1525" y="2467"/>
                        <a:pt x="1507" y="2374"/>
                      </a:cubicBezTo>
                      <a:cubicBezTo>
                        <a:pt x="1431" y="2054"/>
                        <a:pt x="1337" y="1716"/>
                        <a:pt x="1262" y="1396"/>
                      </a:cubicBezTo>
                      <a:cubicBezTo>
                        <a:pt x="1225" y="1227"/>
                        <a:pt x="1187" y="1058"/>
                        <a:pt x="1168" y="907"/>
                      </a:cubicBezTo>
                      <a:cubicBezTo>
                        <a:pt x="1131" y="738"/>
                        <a:pt x="1093" y="569"/>
                        <a:pt x="1074" y="438"/>
                      </a:cubicBezTo>
                      <a:cubicBezTo>
                        <a:pt x="1074" y="381"/>
                        <a:pt x="1056" y="325"/>
                        <a:pt x="1037" y="287"/>
                      </a:cubicBezTo>
                      <a:cubicBezTo>
                        <a:pt x="946" y="85"/>
                        <a:pt x="782" y="1"/>
                        <a:pt x="618" y="1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860" name="Google Shape;1860;p59"/>
                <p:cNvGrpSpPr/>
                <p:nvPr/>
              </p:nvGrpSpPr>
              <p:grpSpPr>
                <a:xfrm>
                  <a:off x="607475" y="-2473448"/>
                  <a:ext cx="1586904" cy="3823936"/>
                  <a:chOff x="607475" y="-2473448"/>
                  <a:chExt cx="1586904" cy="3823936"/>
                </a:xfrm>
              </p:grpSpPr>
              <p:sp>
                <p:nvSpPr>
                  <p:cNvPr id="1861" name="Google Shape;1861;p59"/>
                  <p:cNvSpPr/>
                  <p:nvPr/>
                </p:nvSpPr>
                <p:spPr>
                  <a:xfrm>
                    <a:off x="700010" y="210030"/>
                    <a:ext cx="114831" cy="201878"/>
                  </a:xfrm>
                  <a:custGeom>
                    <a:rect b="b" l="l" r="r" t="t"/>
                    <a:pathLst>
                      <a:path extrusionOk="0" h="3113" w="1813">
                        <a:moveTo>
                          <a:pt x="1135" y="1"/>
                        </a:moveTo>
                        <a:cubicBezTo>
                          <a:pt x="972" y="1"/>
                          <a:pt x="811" y="85"/>
                          <a:pt x="719" y="293"/>
                        </a:cubicBezTo>
                        <a:cubicBezTo>
                          <a:pt x="625" y="538"/>
                          <a:pt x="550" y="744"/>
                          <a:pt x="494" y="970"/>
                        </a:cubicBezTo>
                        <a:cubicBezTo>
                          <a:pt x="419" y="1177"/>
                          <a:pt x="362" y="1402"/>
                          <a:pt x="306" y="1609"/>
                        </a:cubicBezTo>
                        <a:cubicBezTo>
                          <a:pt x="193" y="2060"/>
                          <a:pt x="99" y="2492"/>
                          <a:pt x="24" y="2925"/>
                        </a:cubicBezTo>
                        <a:cubicBezTo>
                          <a:pt x="1" y="3040"/>
                          <a:pt x="84" y="3113"/>
                          <a:pt x="169" y="3113"/>
                        </a:cubicBezTo>
                        <a:cubicBezTo>
                          <a:pt x="222" y="3113"/>
                          <a:pt x="277" y="3084"/>
                          <a:pt x="306" y="3019"/>
                        </a:cubicBezTo>
                        <a:cubicBezTo>
                          <a:pt x="494" y="2624"/>
                          <a:pt x="682" y="2229"/>
                          <a:pt x="888" y="1853"/>
                        </a:cubicBezTo>
                        <a:cubicBezTo>
                          <a:pt x="982" y="1665"/>
                          <a:pt x="1095" y="1459"/>
                          <a:pt x="1208" y="1289"/>
                        </a:cubicBezTo>
                        <a:cubicBezTo>
                          <a:pt x="1302" y="1102"/>
                          <a:pt x="1433" y="895"/>
                          <a:pt x="1527" y="763"/>
                        </a:cubicBezTo>
                        <a:lnTo>
                          <a:pt x="1546" y="744"/>
                        </a:lnTo>
                        <a:cubicBezTo>
                          <a:pt x="1813" y="364"/>
                          <a:pt x="1472" y="1"/>
                          <a:pt x="1135" y="1"/>
                        </a:cubicBezTo>
                        <a:close/>
                      </a:path>
                    </a:pathLst>
                  </a:custGeom>
                  <a:solidFill>
                    <a:srgbClr val="ECD1A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62" name="Google Shape;1862;p59"/>
                  <p:cNvSpPr/>
                  <p:nvPr/>
                </p:nvSpPr>
                <p:spPr>
                  <a:xfrm>
                    <a:off x="607475" y="121185"/>
                    <a:ext cx="164107" cy="192280"/>
                  </a:xfrm>
                  <a:custGeom>
                    <a:rect b="b" l="l" r="r" t="t"/>
                    <a:pathLst>
                      <a:path extrusionOk="0" h="2965" w="2591">
                        <a:moveTo>
                          <a:pt x="1942" y="1"/>
                        </a:moveTo>
                        <a:cubicBezTo>
                          <a:pt x="1800" y="1"/>
                          <a:pt x="1657" y="69"/>
                          <a:pt x="1560" y="235"/>
                        </a:cubicBezTo>
                        <a:lnTo>
                          <a:pt x="19" y="2753"/>
                        </a:lnTo>
                        <a:cubicBezTo>
                          <a:pt x="0" y="2810"/>
                          <a:pt x="0" y="2866"/>
                          <a:pt x="38" y="2923"/>
                        </a:cubicBezTo>
                        <a:cubicBezTo>
                          <a:pt x="75" y="2951"/>
                          <a:pt x="117" y="2965"/>
                          <a:pt x="157" y="2965"/>
                        </a:cubicBezTo>
                        <a:cubicBezTo>
                          <a:pt x="197" y="2965"/>
                          <a:pt x="235" y="2951"/>
                          <a:pt x="263" y="2923"/>
                        </a:cubicBezTo>
                        <a:lnTo>
                          <a:pt x="2293" y="818"/>
                        </a:lnTo>
                        <a:lnTo>
                          <a:pt x="2293" y="799"/>
                        </a:lnTo>
                        <a:cubicBezTo>
                          <a:pt x="2331" y="780"/>
                          <a:pt x="2349" y="761"/>
                          <a:pt x="2368" y="724"/>
                        </a:cubicBezTo>
                        <a:cubicBezTo>
                          <a:pt x="2590" y="358"/>
                          <a:pt x="2267" y="1"/>
                          <a:pt x="1942" y="1"/>
                        </a:cubicBezTo>
                        <a:close/>
                      </a:path>
                    </a:pathLst>
                  </a:custGeom>
                  <a:solidFill>
                    <a:srgbClr val="ECD1A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63" name="Google Shape;1863;p59"/>
                  <p:cNvSpPr/>
                  <p:nvPr/>
                </p:nvSpPr>
                <p:spPr>
                  <a:xfrm>
                    <a:off x="619003" y="187981"/>
                    <a:ext cx="135922" cy="174836"/>
                  </a:xfrm>
                  <a:custGeom>
                    <a:rect b="b" l="l" r="r" t="t"/>
                    <a:pathLst>
                      <a:path extrusionOk="0" h="2696" w="2146">
                        <a:moveTo>
                          <a:pt x="1548" y="0"/>
                        </a:moveTo>
                        <a:cubicBezTo>
                          <a:pt x="1369" y="0"/>
                          <a:pt x="1193" y="94"/>
                          <a:pt x="1115" y="314"/>
                        </a:cubicBezTo>
                        <a:cubicBezTo>
                          <a:pt x="1058" y="464"/>
                          <a:pt x="965" y="671"/>
                          <a:pt x="889" y="859"/>
                        </a:cubicBezTo>
                        <a:cubicBezTo>
                          <a:pt x="795" y="1028"/>
                          <a:pt x="720" y="1216"/>
                          <a:pt x="626" y="1404"/>
                        </a:cubicBezTo>
                        <a:cubicBezTo>
                          <a:pt x="438" y="1761"/>
                          <a:pt x="250" y="2118"/>
                          <a:pt x="44" y="2494"/>
                        </a:cubicBezTo>
                        <a:cubicBezTo>
                          <a:pt x="0" y="2595"/>
                          <a:pt x="89" y="2695"/>
                          <a:pt x="192" y="2695"/>
                        </a:cubicBezTo>
                        <a:cubicBezTo>
                          <a:pt x="224" y="2695"/>
                          <a:pt x="257" y="2685"/>
                          <a:pt x="288" y="2663"/>
                        </a:cubicBezTo>
                        <a:cubicBezTo>
                          <a:pt x="570" y="2363"/>
                          <a:pt x="852" y="2062"/>
                          <a:pt x="1134" y="1742"/>
                        </a:cubicBezTo>
                        <a:cubicBezTo>
                          <a:pt x="1265" y="1592"/>
                          <a:pt x="1397" y="1442"/>
                          <a:pt x="1528" y="1272"/>
                        </a:cubicBezTo>
                        <a:cubicBezTo>
                          <a:pt x="1660" y="1103"/>
                          <a:pt x="1792" y="953"/>
                          <a:pt x="1942" y="746"/>
                        </a:cubicBezTo>
                        <a:lnTo>
                          <a:pt x="1961" y="746"/>
                        </a:lnTo>
                        <a:cubicBezTo>
                          <a:pt x="1979" y="709"/>
                          <a:pt x="1998" y="671"/>
                          <a:pt x="2017" y="633"/>
                        </a:cubicBezTo>
                        <a:cubicBezTo>
                          <a:pt x="2146" y="258"/>
                          <a:pt x="1844" y="0"/>
                          <a:pt x="1548" y="0"/>
                        </a:cubicBezTo>
                        <a:close/>
                      </a:path>
                    </a:pathLst>
                  </a:custGeom>
                  <a:solidFill>
                    <a:srgbClr val="ECD1A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64" name="Google Shape;1864;p59"/>
                  <p:cNvSpPr/>
                  <p:nvPr/>
                </p:nvSpPr>
                <p:spPr>
                  <a:xfrm>
                    <a:off x="656245" y="241288"/>
                    <a:ext cx="91269" cy="166146"/>
                  </a:xfrm>
                  <a:custGeom>
                    <a:rect b="b" l="l" r="r" t="t"/>
                    <a:pathLst>
                      <a:path extrusionOk="0" h="2562" w="1441">
                        <a:moveTo>
                          <a:pt x="919" y="0"/>
                        </a:moveTo>
                        <a:cubicBezTo>
                          <a:pt x="705" y="0"/>
                          <a:pt x="496" y="131"/>
                          <a:pt x="470" y="413"/>
                        </a:cubicBezTo>
                        <a:cubicBezTo>
                          <a:pt x="452" y="544"/>
                          <a:pt x="414" y="732"/>
                          <a:pt x="377" y="883"/>
                        </a:cubicBezTo>
                        <a:cubicBezTo>
                          <a:pt x="358" y="1052"/>
                          <a:pt x="320" y="1221"/>
                          <a:pt x="283" y="1371"/>
                        </a:cubicBezTo>
                        <a:cubicBezTo>
                          <a:pt x="207" y="1710"/>
                          <a:pt x="113" y="2048"/>
                          <a:pt x="38" y="2368"/>
                        </a:cubicBezTo>
                        <a:cubicBezTo>
                          <a:pt x="0" y="2481"/>
                          <a:pt x="90" y="2561"/>
                          <a:pt x="181" y="2561"/>
                        </a:cubicBezTo>
                        <a:cubicBezTo>
                          <a:pt x="226" y="2561"/>
                          <a:pt x="271" y="2542"/>
                          <a:pt x="301" y="2499"/>
                        </a:cubicBezTo>
                        <a:cubicBezTo>
                          <a:pt x="489" y="2198"/>
                          <a:pt x="677" y="1916"/>
                          <a:pt x="846" y="1616"/>
                        </a:cubicBezTo>
                        <a:lnTo>
                          <a:pt x="1110" y="1165"/>
                        </a:lnTo>
                        <a:cubicBezTo>
                          <a:pt x="1204" y="995"/>
                          <a:pt x="1279" y="864"/>
                          <a:pt x="1354" y="676"/>
                        </a:cubicBezTo>
                        <a:lnTo>
                          <a:pt x="1373" y="676"/>
                        </a:lnTo>
                        <a:cubicBezTo>
                          <a:pt x="1391" y="620"/>
                          <a:pt x="1391" y="563"/>
                          <a:pt x="1410" y="526"/>
                        </a:cubicBezTo>
                        <a:cubicBezTo>
                          <a:pt x="1441" y="187"/>
                          <a:pt x="1176" y="0"/>
                          <a:pt x="919" y="0"/>
                        </a:cubicBezTo>
                        <a:close/>
                      </a:path>
                    </a:pathLst>
                  </a:custGeom>
                  <a:solidFill>
                    <a:srgbClr val="ECD1A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65" name="Google Shape;1865;p59"/>
                  <p:cNvSpPr/>
                  <p:nvPr/>
                </p:nvSpPr>
                <p:spPr>
                  <a:xfrm>
                    <a:off x="781271" y="156983"/>
                    <a:ext cx="60171" cy="225678"/>
                  </a:xfrm>
                  <a:custGeom>
                    <a:rect b="b" l="l" r="r" t="t"/>
                    <a:pathLst>
                      <a:path extrusionOk="0" h="3480" w="950">
                        <a:moveTo>
                          <a:pt x="479" y="0"/>
                        </a:moveTo>
                        <a:cubicBezTo>
                          <a:pt x="246" y="0"/>
                          <a:pt x="9" y="155"/>
                          <a:pt x="0" y="472"/>
                        </a:cubicBezTo>
                        <a:cubicBezTo>
                          <a:pt x="0" y="735"/>
                          <a:pt x="19" y="942"/>
                          <a:pt x="19" y="1205"/>
                        </a:cubicBezTo>
                        <a:cubicBezTo>
                          <a:pt x="19" y="1450"/>
                          <a:pt x="38" y="1675"/>
                          <a:pt x="57" y="1920"/>
                        </a:cubicBezTo>
                        <a:cubicBezTo>
                          <a:pt x="94" y="2408"/>
                          <a:pt x="132" y="2878"/>
                          <a:pt x="188" y="3348"/>
                        </a:cubicBezTo>
                        <a:cubicBezTo>
                          <a:pt x="207" y="3423"/>
                          <a:pt x="263" y="3480"/>
                          <a:pt x="338" y="3480"/>
                        </a:cubicBezTo>
                        <a:cubicBezTo>
                          <a:pt x="414" y="3480"/>
                          <a:pt x="489" y="3423"/>
                          <a:pt x="508" y="3348"/>
                        </a:cubicBezTo>
                        <a:cubicBezTo>
                          <a:pt x="545" y="2878"/>
                          <a:pt x="602" y="2408"/>
                          <a:pt x="677" y="1938"/>
                        </a:cubicBezTo>
                        <a:cubicBezTo>
                          <a:pt x="714" y="1732"/>
                          <a:pt x="752" y="1487"/>
                          <a:pt x="790" y="1262"/>
                        </a:cubicBezTo>
                        <a:cubicBezTo>
                          <a:pt x="827" y="1036"/>
                          <a:pt x="884" y="792"/>
                          <a:pt x="940" y="585"/>
                        </a:cubicBezTo>
                        <a:cubicBezTo>
                          <a:pt x="940" y="547"/>
                          <a:pt x="940" y="510"/>
                          <a:pt x="940" y="472"/>
                        </a:cubicBezTo>
                        <a:cubicBezTo>
                          <a:pt x="949" y="160"/>
                          <a:pt x="716" y="0"/>
                          <a:pt x="479" y="0"/>
                        </a:cubicBezTo>
                        <a:close/>
                      </a:path>
                    </a:pathLst>
                  </a:custGeom>
                  <a:solidFill>
                    <a:srgbClr val="ECD1A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66" name="Google Shape;1866;p59"/>
                  <p:cNvSpPr/>
                  <p:nvPr/>
                </p:nvSpPr>
                <p:spPr>
                  <a:xfrm>
                    <a:off x="672902" y="116386"/>
                    <a:ext cx="176268" cy="157521"/>
                  </a:xfrm>
                  <a:custGeom>
                    <a:rect b="b" l="l" r="r" t="t"/>
                    <a:pathLst>
                      <a:path extrusionOk="0" h="2429" w="2783">
                        <a:moveTo>
                          <a:pt x="1389" y="1"/>
                        </a:moveTo>
                        <a:cubicBezTo>
                          <a:pt x="961" y="1"/>
                          <a:pt x="545" y="236"/>
                          <a:pt x="339" y="647"/>
                        </a:cubicBezTo>
                        <a:cubicBezTo>
                          <a:pt x="1" y="1230"/>
                          <a:pt x="226" y="1982"/>
                          <a:pt x="828" y="2282"/>
                        </a:cubicBezTo>
                        <a:cubicBezTo>
                          <a:pt x="1008" y="2381"/>
                          <a:pt x="1205" y="2428"/>
                          <a:pt x="1399" y="2428"/>
                        </a:cubicBezTo>
                        <a:cubicBezTo>
                          <a:pt x="1833" y="2428"/>
                          <a:pt x="2255" y="2196"/>
                          <a:pt x="2463" y="1794"/>
                        </a:cubicBezTo>
                        <a:cubicBezTo>
                          <a:pt x="2782" y="1211"/>
                          <a:pt x="2576" y="459"/>
                          <a:pt x="1974" y="159"/>
                        </a:cubicBezTo>
                        <a:cubicBezTo>
                          <a:pt x="1790" y="51"/>
                          <a:pt x="1588" y="1"/>
                          <a:pt x="1389" y="1"/>
                        </a:cubicBezTo>
                        <a:close/>
                      </a:path>
                    </a:pathLst>
                  </a:custGeom>
                  <a:solidFill>
                    <a:srgbClr val="ECD1A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67" name="Google Shape;1867;p59"/>
                  <p:cNvSpPr/>
                  <p:nvPr/>
                </p:nvSpPr>
                <p:spPr>
                  <a:xfrm>
                    <a:off x="683606" y="-298916"/>
                    <a:ext cx="298890" cy="552392"/>
                  </a:xfrm>
                  <a:custGeom>
                    <a:rect b="b" l="l" r="r" t="t"/>
                    <a:pathLst>
                      <a:path extrusionOk="0" h="8518" w="4719">
                        <a:moveTo>
                          <a:pt x="3398" y="0"/>
                        </a:moveTo>
                        <a:cubicBezTo>
                          <a:pt x="2897" y="0"/>
                          <a:pt x="2430" y="330"/>
                          <a:pt x="2294" y="830"/>
                        </a:cubicBezTo>
                        <a:lnTo>
                          <a:pt x="245" y="6995"/>
                        </a:lnTo>
                        <a:cubicBezTo>
                          <a:pt x="1" y="7747"/>
                          <a:pt x="565" y="8517"/>
                          <a:pt x="1354" y="8517"/>
                        </a:cubicBezTo>
                        <a:cubicBezTo>
                          <a:pt x="1843" y="8517"/>
                          <a:pt x="2294" y="8198"/>
                          <a:pt x="2444" y="7728"/>
                        </a:cubicBezTo>
                        <a:lnTo>
                          <a:pt x="4474" y="1544"/>
                        </a:lnTo>
                        <a:cubicBezTo>
                          <a:pt x="4719" y="943"/>
                          <a:pt x="4380" y="266"/>
                          <a:pt x="3760" y="59"/>
                        </a:cubicBezTo>
                        <a:cubicBezTo>
                          <a:pt x="3640" y="19"/>
                          <a:pt x="3518" y="0"/>
                          <a:pt x="3398" y="0"/>
                        </a:cubicBezTo>
                        <a:close/>
                      </a:path>
                    </a:pathLst>
                  </a:custGeom>
                  <a:solidFill>
                    <a:srgbClr val="ECD1A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68" name="Google Shape;1868;p59"/>
                  <p:cNvSpPr/>
                  <p:nvPr/>
                </p:nvSpPr>
                <p:spPr>
                  <a:xfrm>
                    <a:off x="813383" y="-961167"/>
                    <a:ext cx="387942" cy="813608"/>
                  </a:xfrm>
                  <a:custGeom>
                    <a:rect b="b" l="l" r="r" t="t"/>
                    <a:pathLst>
                      <a:path extrusionOk="0" h="12546" w="6125">
                        <a:moveTo>
                          <a:pt x="4676" y="1"/>
                        </a:moveTo>
                        <a:cubicBezTo>
                          <a:pt x="4227" y="1"/>
                          <a:pt x="3783" y="250"/>
                          <a:pt x="3609" y="836"/>
                        </a:cubicBezTo>
                        <a:lnTo>
                          <a:pt x="245" y="11023"/>
                        </a:lnTo>
                        <a:cubicBezTo>
                          <a:pt x="1" y="11775"/>
                          <a:pt x="546" y="12546"/>
                          <a:pt x="1335" y="12546"/>
                        </a:cubicBezTo>
                        <a:cubicBezTo>
                          <a:pt x="1843" y="12546"/>
                          <a:pt x="2275" y="12226"/>
                          <a:pt x="2425" y="11756"/>
                        </a:cubicBezTo>
                        <a:lnTo>
                          <a:pt x="5790" y="1550"/>
                        </a:lnTo>
                        <a:cubicBezTo>
                          <a:pt x="6125" y="637"/>
                          <a:pt x="5393" y="1"/>
                          <a:pt x="4676" y="1"/>
                        </a:cubicBezTo>
                        <a:close/>
                      </a:path>
                    </a:pathLst>
                  </a:custGeom>
                  <a:solidFill>
                    <a:srgbClr val="ECD1A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69" name="Google Shape;1869;p59"/>
                  <p:cNvSpPr/>
                  <p:nvPr/>
                </p:nvSpPr>
                <p:spPr>
                  <a:xfrm>
                    <a:off x="937206" y="-978482"/>
                    <a:ext cx="278622" cy="403108"/>
                  </a:xfrm>
                  <a:custGeom>
                    <a:rect b="b" l="l" r="r" t="t"/>
                    <a:pathLst>
                      <a:path extrusionOk="0" h="6216" w="4399">
                        <a:moveTo>
                          <a:pt x="2775" y="1"/>
                        </a:moveTo>
                        <a:cubicBezTo>
                          <a:pt x="2152" y="1"/>
                          <a:pt x="1574" y="403"/>
                          <a:pt x="1391" y="1028"/>
                        </a:cubicBezTo>
                        <a:lnTo>
                          <a:pt x="0" y="5332"/>
                        </a:lnTo>
                        <a:lnTo>
                          <a:pt x="2707" y="6215"/>
                        </a:lnTo>
                        <a:lnTo>
                          <a:pt x="4117" y="1911"/>
                        </a:lnTo>
                        <a:cubicBezTo>
                          <a:pt x="4398" y="1141"/>
                          <a:pt x="3985" y="314"/>
                          <a:pt x="3214" y="69"/>
                        </a:cubicBezTo>
                        <a:cubicBezTo>
                          <a:pt x="3068" y="23"/>
                          <a:pt x="2920" y="1"/>
                          <a:pt x="2775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0" name="Google Shape;1870;p59"/>
                  <p:cNvSpPr/>
                  <p:nvPr/>
                </p:nvSpPr>
                <p:spPr>
                  <a:xfrm>
                    <a:off x="955067" y="-706824"/>
                    <a:ext cx="173861" cy="65628"/>
                  </a:xfrm>
                  <a:custGeom>
                    <a:rect b="b" l="l" r="r" t="t"/>
                    <a:pathLst>
                      <a:path extrusionOk="0" h="1012" w="2745">
                        <a:moveTo>
                          <a:pt x="104" y="0"/>
                        </a:moveTo>
                        <a:cubicBezTo>
                          <a:pt x="66" y="0"/>
                          <a:pt x="33" y="31"/>
                          <a:pt x="19" y="72"/>
                        </a:cubicBezTo>
                        <a:cubicBezTo>
                          <a:pt x="0" y="109"/>
                          <a:pt x="19" y="184"/>
                          <a:pt x="75" y="203"/>
                        </a:cubicBezTo>
                        <a:cubicBezTo>
                          <a:pt x="489" y="335"/>
                          <a:pt x="921" y="466"/>
                          <a:pt x="1354" y="598"/>
                        </a:cubicBezTo>
                        <a:cubicBezTo>
                          <a:pt x="1767" y="729"/>
                          <a:pt x="2218" y="861"/>
                          <a:pt x="2613" y="1011"/>
                        </a:cubicBezTo>
                        <a:lnTo>
                          <a:pt x="2650" y="1011"/>
                        </a:lnTo>
                        <a:cubicBezTo>
                          <a:pt x="2688" y="1011"/>
                          <a:pt x="2726" y="974"/>
                          <a:pt x="2744" y="955"/>
                        </a:cubicBezTo>
                        <a:cubicBezTo>
                          <a:pt x="2744" y="899"/>
                          <a:pt x="2726" y="842"/>
                          <a:pt x="2669" y="823"/>
                        </a:cubicBezTo>
                        <a:cubicBezTo>
                          <a:pt x="2274" y="673"/>
                          <a:pt x="1823" y="542"/>
                          <a:pt x="1410" y="410"/>
                        </a:cubicBezTo>
                        <a:cubicBezTo>
                          <a:pt x="978" y="278"/>
                          <a:pt x="545" y="147"/>
                          <a:pt x="151" y="15"/>
                        </a:cubicBezTo>
                        <a:cubicBezTo>
                          <a:pt x="135" y="5"/>
                          <a:pt x="119" y="0"/>
                          <a:pt x="10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1" name="Google Shape;1871;p59"/>
                  <p:cNvSpPr/>
                  <p:nvPr/>
                </p:nvSpPr>
                <p:spPr>
                  <a:xfrm>
                    <a:off x="940753" y="-668368"/>
                    <a:ext cx="173861" cy="66147"/>
                  </a:xfrm>
                  <a:custGeom>
                    <a:rect b="b" l="l" r="r" t="t"/>
                    <a:pathLst>
                      <a:path extrusionOk="0" h="1020" w="2745">
                        <a:moveTo>
                          <a:pt x="121" y="0"/>
                        </a:moveTo>
                        <a:cubicBezTo>
                          <a:pt x="76" y="0"/>
                          <a:pt x="35" y="34"/>
                          <a:pt x="20" y="80"/>
                        </a:cubicBezTo>
                        <a:cubicBezTo>
                          <a:pt x="1" y="118"/>
                          <a:pt x="20" y="193"/>
                          <a:pt x="76" y="212"/>
                        </a:cubicBezTo>
                        <a:cubicBezTo>
                          <a:pt x="471" y="362"/>
                          <a:pt x="922" y="475"/>
                          <a:pt x="1335" y="606"/>
                        </a:cubicBezTo>
                        <a:cubicBezTo>
                          <a:pt x="1767" y="738"/>
                          <a:pt x="2200" y="870"/>
                          <a:pt x="2594" y="1020"/>
                        </a:cubicBezTo>
                        <a:lnTo>
                          <a:pt x="2632" y="1020"/>
                        </a:lnTo>
                        <a:cubicBezTo>
                          <a:pt x="2670" y="1020"/>
                          <a:pt x="2707" y="982"/>
                          <a:pt x="2726" y="963"/>
                        </a:cubicBezTo>
                        <a:cubicBezTo>
                          <a:pt x="2745" y="907"/>
                          <a:pt x="2726" y="851"/>
                          <a:pt x="2670" y="832"/>
                        </a:cubicBezTo>
                        <a:cubicBezTo>
                          <a:pt x="2275" y="682"/>
                          <a:pt x="1824" y="550"/>
                          <a:pt x="1392" y="418"/>
                        </a:cubicBezTo>
                        <a:cubicBezTo>
                          <a:pt x="978" y="287"/>
                          <a:pt x="546" y="155"/>
                          <a:pt x="151" y="5"/>
                        </a:cubicBezTo>
                        <a:cubicBezTo>
                          <a:pt x="141" y="2"/>
                          <a:pt x="131" y="0"/>
                          <a:pt x="121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2" name="Google Shape;1872;p59"/>
                  <p:cNvSpPr/>
                  <p:nvPr/>
                </p:nvSpPr>
                <p:spPr>
                  <a:xfrm>
                    <a:off x="2054466" y="210030"/>
                    <a:ext cx="114451" cy="201878"/>
                  </a:xfrm>
                  <a:custGeom>
                    <a:rect b="b" l="l" r="r" t="t"/>
                    <a:pathLst>
                      <a:path extrusionOk="0" h="3113" w="1807">
                        <a:moveTo>
                          <a:pt x="665" y="0"/>
                        </a:moveTo>
                        <a:cubicBezTo>
                          <a:pt x="328" y="0"/>
                          <a:pt x="1" y="396"/>
                          <a:pt x="272" y="763"/>
                        </a:cubicBezTo>
                        <a:cubicBezTo>
                          <a:pt x="366" y="914"/>
                          <a:pt x="498" y="1102"/>
                          <a:pt x="611" y="1289"/>
                        </a:cubicBezTo>
                        <a:cubicBezTo>
                          <a:pt x="723" y="1477"/>
                          <a:pt x="817" y="1665"/>
                          <a:pt x="930" y="1853"/>
                        </a:cubicBezTo>
                        <a:cubicBezTo>
                          <a:pt x="1118" y="2229"/>
                          <a:pt x="1325" y="2624"/>
                          <a:pt x="1513" y="3019"/>
                        </a:cubicBezTo>
                        <a:cubicBezTo>
                          <a:pt x="1542" y="3084"/>
                          <a:pt x="1593" y="3113"/>
                          <a:pt x="1645" y="3113"/>
                        </a:cubicBezTo>
                        <a:cubicBezTo>
                          <a:pt x="1726" y="3113"/>
                          <a:pt x="1806" y="3040"/>
                          <a:pt x="1795" y="2925"/>
                        </a:cubicBezTo>
                        <a:cubicBezTo>
                          <a:pt x="1701" y="2492"/>
                          <a:pt x="1607" y="2060"/>
                          <a:pt x="1494" y="1628"/>
                        </a:cubicBezTo>
                        <a:cubicBezTo>
                          <a:pt x="1438" y="1402"/>
                          <a:pt x="1400" y="1196"/>
                          <a:pt x="1325" y="970"/>
                        </a:cubicBezTo>
                        <a:cubicBezTo>
                          <a:pt x="1250" y="744"/>
                          <a:pt x="1175" y="538"/>
                          <a:pt x="1081" y="312"/>
                        </a:cubicBezTo>
                        <a:cubicBezTo>
                          <a:pt x="1081" y="275"/>
                          <a:pt x="1062" y="237"/>
                          <a:pt x="1024" y="199"/>
                        </a:cubicBezTo>
                        <a:cubicBezTo>
                          <a:pt x="925" y="59"/>
                          <a:pt x="794" y="0"/>
                          <a:pt x="665" y="0"/>
                        </a:cubicBezTo>
                        <a:close/>
                      </a:path>
                    </a:pathLst>
                  </a:custGeom>
                  <a:solidFill>
                    <a:srgbClr val="ECD1A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3" name="Google Shape;1873;p59"/>
                  <p:cNvSpPr/>
                  <p:nvPr/>
                </p:nvSpPr>
                <p:spPr>
                  <a:xfrm>
                    <a:off x="2023241" y="156983"/>
                    <a:ext cx="63971" cy="225678"/>
                  </a:xfrm>
                  <a:custGeom>
                    <a:rect b="b" l="l" r="r" t="t"/>
                    <a:pathLst>
                      <a:path extrusionOk="0" h="3480" w="1010">
                        <a:moveTo>
                          <a:pt x="557" y="0"/>
                        </a:moveTo>
                        <a:cubicBezTo>
                          <a:pt x="280" y="0"/>
                          <a:pt x="1" y="222"/>
                          <a:pt x="89" y="585"/>
                        </a:cubicBezTo>
                        <a:cubicBezTo>
                          <a:pt x="145" y="792"/>
                          <a:pt x="183" y="1036"/>
                          <a:pt x="220" y="1262"/>
                        </a:cubicBezTo>
                        <a:cubicBezTo>
                          <a:pt x="277" y="1468"/>
                          <a:pt x="314" y="1713"/>
                          <a:pt x="352" y="1938"/>
                        </a:cubicBezTo>
                        <a:cubicBezTo>
                          <a:pt x="427" y="2408"/>
                          <a:pt x="483" y="2878"/>
                          <a:pt x="521" y="3348"/>
                        </a:cubicBezTo>
                        <a:cubicBezTo>
                          <a:pt x="521" y="3404"/>
                          <a:pt x="577" y="3461"/>
                          <a:pt x="653" y="3480"/>
                        </a:cubicBezTo>
                        <a:cubicBezTo>
                          <a:pt x="728" y="3480"/>
                          <a:pt x="803" y="3423"/>
                          <a:pt x="822" y="3348"/>
                        </a:cubicBezTo>
                        <a:cubicBezTo>
                          <a:pt x="897" y="2878"/>
                          <a:pt x="934" y="2389"/>
                          <a:pt x="972" y="1920"/>
                        </a:cubicBezTo>
                        <a:cubicBezTo>
                          <a:pt x="991" y="1675"/>
                          <a:pt x="1010" y="1431"/>
                          <a:pt x="1010" y="1205"/>
                        </a:cubicBezTo>
                        <a:lnTo>
                          <a:pt x="1010" y="472"/>
                        </a:lnTo>
                        <a:cubicBezTo>
                          <a:pt x="1010" y="435"/>
                          <a:pt x="1010" y="397"/>
                          <a:pt x="1010" y="360"/>
                        </a:cubicBezTo>
                        <a:cubicBezTo>
                          <a:pt x="947" y="111"/>
                          <a:pt x="753" y="0"/>
                          <a:pt x="557" y="0"/>
                        </a:cubicBezTo>
                        <a:close/>
                      </a:path>
                    </a:pathLst>
                  </a:custGeom>
                  <a:solidFill>
                    <a:srgbClr val="ECD1A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4" name="Google Shape;1874;p59"/>
                  <p:cNvSpPr/>
                  <p:nvPr/>
                </p:nvSpPr>
                <p:spPr>
                  <a:xfrm>
                    <a:off x="2018111" y="116386"/>
                    <a:ext cx="176268" cy="157715"/>
                  </a:xfrm>
                  <a:custGeom>
                    <a:rect b="b" l="l" r="r" t="t"/>
                    <a:pathLst>
                      <a:path extrusionOk="0" h="2432" w="2783">
                        <a:moveTo>
                          <a:pt x="1412" y="1"/>
                        </a:moveTo>
                        <a:cubicBezTo>
                          <a:pt x="1214" y="1"/>
                          <a:pt x="1012" y="51"/>
                          <a:pt x="828" y="159"/>
                        </a:cubicBezTo>
                        <a:cubicBezTo>
                          <a:pt x="226" y="459"/>
                          <a:pt x="1" y="1211"/>
                          <a:pt x="320" y="1794"/>
                        </a:cubicBezTo>
                        <a:cubicBezTo>
                          <a:pt x="539" y="2205"/>
                          <a:pt x="959" y="2432"/>
                          <a:pt x="1390" y="2432"/>
                        </a:cubicBezTo>
                        <a:cubicBezTo>
                          <a:pt x="1589" y="2432"/>
                          <a:pt x="1790" y="2383"/>
                          <a:pt x="1974" y="2282"/>
                        </a:cubicBezTo>
                        <a:cubicBezTo>
                          <a:pt x="2576" y="1982"/>
                          <a:pt x="2782" y="1230"/>
                          <a:pt x="2463" y="647"/>
                        </a:cubicBezTo>
                        <a:cubicBezTo>
                          <a:pt x="2257" y="236"/>
                          <a:pt x="1841" y="1"/>
                          <a:pt x="1412" y="1"/>
                        </a:cubicBezTo>
                        <a:close/>
                      </a:path>
                    </a:pathLst>
                  </a:custGeom>
                  <a:solidFill>
                    <a:srgbClr val="ECD1A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5" name="Google Shape;1875;p59"/>
                  <p:cNvSpPr/>
                  <p:nvPr/>
                </p:nvSpPr>
                <p:spPr>
                  <a:xfrm>
                    <a:off x="1885991" y="-298916"/>
                    <a:ext cx="297686" cy="552392"/>
                  </a:xfrm>
                  <a:custGeom>
                    <a:rect b="b" l="l" r="r" t="t"/>
                    <a:pathLst>
                      <a:path extrusionOk="0" h="8518" w="4700">
                        <a:moveTo>
                          <a:pt x="1319" y="0"/>
                        </a:moveTo>
                        <a:cubicBezTo>
                          <a:pt x="1200" y="0"/>
                          <a:pt x="1079" y="19"/>
                          <a:pt x="959" y="59"/>
                        </a:cubicBezTo>
                        <a:cubicBezTo>
                          <a:pt x="339" y="266"/>
                          <a:pt x="0" y="943"/>
                          <a:pt x="245" y="1544"/>
                        </a:cubicBezTo>
                        <a:lnTo>
                          <a:pt x="2274" y="7728"/>
                        </a:lnTo>
                        <a:cubicBezTo>
                          <a:pt x="2425" y="8198"/>
                          <a:pt x="2876" y="8517"/>
                          <a:pt x="3365" y="8517"/>
                        </a:cubicBezTo>
                        <a:cubicBezTo>
                          <a:pt x="4154" y="8517"/>
                          <a:pt x="4699" y="7747"/>
                          <a:pt x="4455" y="6995"/>
                        </a:cubicBezTo>
                        <a:lnTo>
                          <a:pt x="2425" y="830"/>
                        </a:lnTo>
                        <a:cubicBezTo>
                          <a:pt x="2273" y="330"/>
                          <a:pt x="1816" y="0"/>
                          <a:pt x="1319" y="0"/>
                        </a:cubicBezTo>
                        <a:close/>
                      </a:path>
                    </a:pathLst>
                  </a:custGeom>
                  <a:solidFill>
                    <a:srgbClr val="ECD1A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6" name="Google Shape;1876;p59"/>
                  <p:cNvSpPr/>
                  <p:nvPr/>
                </p:nvSpPr>
                <p:spPr>
                  <a:xfrm>
                    <a:off x="1671469" y="-956952"/>
                    <a:ext cx="383635" cy="809393"/>
                  </a:xfrm>
                  <a:custGeom>
                    <a:rect b="b" l="l" r="r" t="t"/>
                    <a:pathLst>
                      <a:path extrusionOk="0" h="12481" w="6057">
                        <a:moveTo>
                          <a:pt x="1395" y="1"/>
                        </a:moveTo>
                        <a:cubicBezTo>
                          <a:pt x="701" y="1"/>
                          <a:pt x="0" y="603"/>
                          <a:pt x="267" y="1485"/>
                        </a:cubicBezTo>
                        <a:lnTo>
                          <a:pt x="3632" y="11691"/>
                        </a:lnTo>
                        <a:cubicBezTo>
                          <a:pt x="3782" y="12161"/>
                          <a:pt x="4214" y="12481"/>
                          <a:pt x="4722" y="12481"/>
                        </a:cubicBezTo>
                        <a:cubicBezTo>
                          <a:pt x="5492" y="12481"/>
                          <a:pt x="6056" y="11710"/>
                          <a:pt x="5812" y="10958"/>
                        </a:cubicBezTo>
                        <a:lnTo>
                          <a:pt x="2447" y="771"/>
                        </a:lnTo>
                        <a:cubicBezTo>
                          <a:pt x="2253" y="232"/>
                          <a:pt x="1826" y="1"/>
                          <a:pt x="1395" y="1"/>
                        </a:cubicBezTo>
                        <a:close/>
                      </a:path>
                    </a:pathLst>
                  </a:custGeom>
                  <a:solidFill>
                    <a:srgbClr val="ECD1A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7" name="Google Shape;1877;p59"/>
                  <p:cNvSpPr/>
                  <p:nvPr/>
                </p:nvSpPr>
                <p:spPr>
                  <a:xfrm>
                    <a:off x="1655002" y="-976148"/>
                    <a:ext cx="277482" cy="400773"/>
                  </a:xfrm>
                  <a:custGeom>
                    <a:rect b="b" l="l" r="r" t="t"/>
                    <a:pathLst>
                      <a:path extrusionOk="0" h="6180" w="4381">
                        <a:moveTo>
                          <a:pt x="1608" y="1"/>
                        </a:moveTo>
                        <a:cubicBezTo>
                          <a:pt x="1462" y="1"/>
                          <a:pt x="1313" y="23"/>
                          <a:pt x="1166" y="71"/>
                        </a:cubicBezTo>
                        <a:cubicBezTo>
                          <a:pt x="414" y="315"/>
                          <a:pt x="1" y="1123"/>
                          <a:pt x="245" y="1875"/>
                        </a:cubicBezTo>
                        <a:lnTo>
                          <a:pt x="1655" y="6179"/>
                        </a:lnTo>
                        <a:lnTo>
                          <a:pt x="4380" y="5296"/>
                        </a:lnTo>
                        <a:lnTo>
                          <a:pt x="2971" y="992"/>
                        </a:lnTo>
                        <a:cubicBezTo>
                          <a:pt x="2774" y="387"/>
                          <a:pt x="2212" y="1"/>
                          <a:pt x="1608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8" name="Google Shape;1878;p59"/>
                  <p:cNvSpPr/>
                  <p:nvPr/>
                </p:nvSpPr>
                <p:spPr>
                  <a:xfrm>
                    <a:off x="1738353" y="-707538"/>
                    <a:ext cx="175065" cy="66342"/>
                  </a:xfrm>
                  <a:custGeom>
                    <a:rect b="b" l="l" r="r" t="t"/>
                    <a:pathLst>
                      <a:path extrusionOk="0" h="1023" w="2764">
                        <a:moveTo>
                          <a:pt x="2655" y="0"/>
                        </a:moveTo>
                        <a:cubicBezTo>
                          <a:pt x="2641" y="0"/>
                          <a:pt x="2627" y="3"/>
                          <a:pt x="2613" y="7"/>
                        </a:cubicBezTo>
                        <a:cubicBezTo>
                          <a:pt x="2218" y="158"/>
                          <a:pt x="1786" y="289"/>
                          <a:pt x="1354" y="421"/>
                        </a:cubicBezTo>
                        <a:cubicBezTo>
                          <a:pt x="922" y="534"/>
                          <a:pt x="489" y="665"/>
                          <a:pt x="95" y="816"/>
                        </a:cubicBezTo>
                        <a:cubicBezTo>
                          <a:pt x="38" y="834"/>
                          <a:pt x="1" y="891"/>
                          <a:pt x="19" y="947"/>
                        </a:cubicBezTo>
                        <a:cubicBezTo>
                          <a:pt x="38" y="985"/>
                          <a:pt x="76" y="1022"/>
                          <a:pt x="113" y="1022"/>
                        </a:cubicBezTo>
                        <a:lnTo>
                          <a:pt x="151" y="1004"/>
                        </a:lnTo>
                        <a:cubicBezTo>
                          <a:pt x="546" y="872"/>
                          <a:pt x="978" y="740"/>
                          <a:pt x="1410" y="609"/>
                        </a:cubicBezTo>
                        <a:cubicBezTo>
                          <a:pt x="1843" y="477"/>
                          <a:pt x="2275" y="346"/>
                          <a:pt x="2688" y="195"/>
                        </a:cubicBezTo>
                        <a:cubicBezTo>
                          <a:pt x="2726" y="177"/>
                          <a:pt x="2764" y="120"/>
                          <a:pt x="2745" y="64"/>
                        </a:cubicBezTo>
                        <a:cubicBezTo>
                          <a:pt x="2731" y="22"/>
                          <a:pt x="2695" y="0"/>
                          <a:pt x="265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9" name="Google Shape;1879;p59"/>
                  <p:cNvSpPr/>
                  <p:nvPr/>
                </p:nvSpPr>
                <p:spPr>
                  <a:xfrm>
                    <a:off x="1747853" y="-667330"/>
                    <a:ext cx="176268" cy="66342"/>
                  </a:xfrm>
                  <a:custGeom>
                    <a:rect b="b" l="l" r="r" t="t"/>
                    <a:pathLst>
                      <a:path extrusionOk="0" h="1023" w="2783">
                        <a:moveTo>
                          <a:pt x="2674" y="1"/>
                        </a:moveTo>
                        <a:cubicBezTo>
                          <a:pt x="2661" y="1"/>
                          <a:pt x="2646" y="3"/>
                          <a:pt x="2632" y="8"/>
                        </a:cubicBezTo>
                        <a:cubicBezTo>
                          <a:pt x="2238" y="158"/>
                          <a:pt x="1805" y="290"/>
                          <a:pt x="1392" y="402"/>
                        </a:cubicBezTo>
                        <a:cubicBezTo>
                          <a:pt x="960" y="534"/>
                          <a:pt x="508" y="666"/>
                          <a:pt x="114" y="816"/>
                        </a:cubicBezTo>
                        <a:cubicBezTo>
                          <a:pt x="1" y="854"/>
                          <a:pt x="39" y="1023"/>
                          <a:pt x="151" y="1023"/>
                        </a:cubicBezTo>
                        <a:lnTo>
                          <a:pt x="189" y="1004"/>
                        </a:lnTo>
                        <a:cubicBezTo>
                          <a:pt x="584" y="854"/>
                          <a:pt x="1016" y="722"/>
                          <a:pt x="1448" y="609"/>
                        </a:cubicBezTo>
                        <a:cubicBezTo>
                          <a:pt x="1862" y="478"/>
                          <a:pt x="2313" y="346"/>
                          <a:pt x="2708" y="196"/>
                        </a:cubicBezTo>
                        <a:cubicBezTo>
                          <a:pt x="2764" y="177"/>
                          <a:pt x="2783" y="120"/>
                          <a:pt x="2764" y="64"/>
                        </a:cubicBezTo>
                        <a:cubicBezTo>
                          <a:pt x="2750" y="22"/>
                          <a:pt x="2715" y="1"/>
                          <a:pt x="267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0" name="Google Shape;1880;p59"/>
                  <p:cNvSpPr/>
                  <p:nvPr/>
                </p:nvSpPr>
                <p:spPr>
                  <a:xfrm>
                    <a:off x="1520538" y="-528551"/>
                    <a:ext cx="175002" cy="1063540"/>
                  </a:xfrm>
                  <a:custGeom>
                    <a:rect b="b" l="l" r="r" t="t"/>
                    <a:pathLst>
                      <a:path extrusionOk="0" h="16400" w="2763">
                        <a:moveTo>
                          <a:pt x="1384" y="1"/>
                        </a:moveTo>
                        <a:cubicBezTo>
                          <a:pt x="714" y="1"/>
                          <a:pt x="47" y="443"/>
                          <a:pt x="19" y="1326"/>
                        </a:cubicBezTo>
                        <a:lnTo>
                          <a:pt x="19" y="15028"/>
                        </a:lnTo>
                        <a:cubicBezTo>
                          <a:pt x="0" y="15780"/>
                          <a:pt x="620" y="16400"/>
                          <a:pt x="1391" y="16400"/>
                        </a:cubicBezTo>
                        <a:cubicBezTo>
                          <a:pt x="2143" y="16400"/>
                          <a:pt x="2763" y="15780"/>
                          <a:pt x="2763" y="15028"/>
                        </a:cubicBezTo>
                        <a:lnTo>
                          <a:pt x="2763" y="1326"/>
                        </a:lnTo>
                        <a:cubicBezTo>
                          <a:pt x="2725" y="443"/>
                          <a:pt x="2053" y="1"/>
                          <a:pt x="1384" y="1"/>
                        </a:cubicBezTo>
                        <a:close/>
                      </a:path>
                    </a:pathLst>
                  </a:custGeom>
                  <a:solidFill>
                    <a:srgbClr val="ECD1A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1" name="Google Shape;1881;p59"/>
                  <p:cNvSpPr/>
                  <p:nvPr/>
                </p:nvSpPr>
                <p:spPr>
                  <a:xfrm>
                    <a:off x="1433575" y="-311747"/>
                    <a:ext cx="263178" cy="653676"/>
                  </a:xfrm>
                  <a:custGeom>
                    <a:rect b="b" l="l" r="r" t="t"/>
                    <a:pathLst>
                      <a:path extrusionOk="0" h="7444" w="4155">
                        <a:moveTo>
                          <a:pt x="1" y="0"/>
                        </a:moveTo>
                        <a:lnTo>
                          <a:pt x="1" y="7443"/>
                        </a:lnTo>
                        <a:lnTo>
                          <a:pt x="4154" y="7443"/>
                        </a:lnTo>
                        <a:lnTo>
                          <a:pt x="415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2" name="Google Shape;1882;p59"/>
                  <p:cNvSpPr/>
                  <p:nvPr/>
                </p:nvSpPr>
                <p:spPr>
                  <a:xfrm>
                    <a:off x="1521678" y="360029"/>
                    <a:ext cx="173861" cy="945318"/>
                  </a:xfrm>
                  <a:custGeom>
                    <a:rect b="b" l="l" r="r" t="t"/>
                    <a:pathLst>
                      <a:path extrusionOk="0" h="14577" w="2745">
                        <a:moveTo>
                          <a:pt x="1366" y="1"/>
                        </a:moveTo>
                        <a:cubicBezTo>
                          <a:pt x="696" y="1"/>
                          <a:pt x="29" y="443"/>
                          <a:pt x="1" y="1326"/>
                        </a:cubicBezTo>
                        <a:lnTo>
                          <a:pt x="1" y="13186"/>
                        </a:lnTo>
                        <a:cubicBezTo>
                          <a:pt x="1" y="13956"/>
                          <a:pt x="602" y="14577"/>
                          <a:pt x="1373" y="14577"/>
                        </a:cubicBezTo>
                        <a:cubicBezTo>
                          <a:pt x="2125" y="14577"/>
                          <a:pt x="2745" y="13956"/>
                          <a:pt x="2745" y="13186"/>
                        </a:cubicBezTo>
                        <a:lnTo>
                          <a:pt x="2745" y="1326"/>
                        </a:lnTo>
                        <a:cubicBezTo>
                          <a:pt x="2707" y="443"/>
                          <a:pt x="2035" y="1"/>
                          <a:pt x="1366" y="1"/>
                        </a:cubicBezTo>
                        <a:close/>
                      </a:path>
                    </a:pathLst>
                  </a:custGeom>
                  <a:solidFill>
                    <a:srgbClr val="ECD1A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3" name="Google Shape;1883;p59"/>
                  <p:cNvSpPr/>
                  <p:nvPr/>
                </p:nvSpPr>
                <p:spPr>
                  <a:xfrm>
                    <a:off x="1520538" y="800687"/>
                    <a:ext cx="175002" cy="414456"/>
                  </a:xfrm>
                  <a:custGeom>
                    <a:rect b="b" l="l" r="r" t="t"/>
                    <a:pathLst>
                      <a:path extrusionOk="0" h="6391" w="2763">
                        <a:moveTo>
                          <a:pt x="0" y="0"/>
                        </a:moveTo>
                        <a:lnTo>
                          <a:pt x="0" y="6391"/>
                        </a:lnTo>
                        <a:lnTo>
                          <a:pt x="2763" y="6391"/>
                        </a:lnTo>
                        <a:lnTo>
                          <a:pt x="276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4" name="Google Shape;1884;p59"/>
                  <p:cNvSpPr/>
                  <p:nvPr/>
                </p:nvSpPr>
                <p:spPr>
                  <a:xfrm>
                    <a:off x="1520538" y="1174874"/>
                    <a:ext cx="300030" cy="175614"/>
                  </a:xfrm>
                  <a:custGeom>
                    <a:rect b="b" l="l" r="r" t="t"/>
                    <a:pathLst>
                      <a:path extrusionOk="0" h="2708" w="4737">
                        <a:moveTo>
                          <a:pt x="0" y="1"/>
                        </a:moveTo>
                        <a:lnTo>
                          <a:pt x="0" y="2707"/>
                        </a:lnTo>
                        <a:lnTo>
                          <a:pt x="4736" y="2707"/>
                        </a:lnTo>
                        <a:lnTo>
                          <a:pt x="2782" y="1110"/>
                        </a:lnTo>
                        <a:lnTo>
                          <a:pt x="2782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5" name="Google Shape;1885;p59"/>
                  <p:cNvSpPr/>
                  <p:nvPr/>
                </p:nvSpPr>
                <p:spPr>
                  <a:xfrm>
                    <a:off x="1518131" y="1313848"/>
                    <a:ext cx="270324" cy="7393"/>
                  </a:xfrm>
                  <a:custGeom>
                    <a:rect b="b" l="l" r="r" t="t"/>
                    <a:pathLst>
                      <a:path extrusionOk="0" h="114" w="4268">
                        <a:moveTo>
                          <a:pt x="76" y="0"/>
                        </a:moveTo>
                        <a:cubicBezTo>
                          <a:pt x="0" y="0"/>
                          <a:pt x="0" y="113"/>
                          <a:pt x="76" y="113"/>
                        </a:cubicBezTo>
                        <a:lnTo>
                          <a:pt x="4192" y="113"/>
                        </a:lnTo>
                        <a:cubicBezTo>
                          <a:pt x="4267" y="113"/>
                          <a:pt x="4267" y="0"/>
                          <a:pt x="4192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6" name="Google Shape;1886;p59"/>
                  <p:cNvSpPr/>
                  <p:nvPr/>
                </p:nvSpPr>
                <p:spPr>
                  <a:xfrm>
                    <a:off x="1515724" y="1246793"/>
                    <a:ext cx="67961" cy="72243"/>
                  </a:xfrm>
                  <a:custGeom>
                    <a:rect b="b" l="l" r="r" t="t"/>
                    <a:pathLst>
                      <a:path extrusionOk="0" h="1114" w="1073">
                        <a:moveTo>
                          <a:pt x="76" y="1"/>
                        </a:moveTo>
                        <a:cubicBezTo>
                          <a:pt x="1" y="1"/>
                          <a:pt x="1" y="113"/>
                          <a:pt x="76" y="113"/>
                        </a:cubicBezTo>
                        <a:cubicBezTo>
                          <a:pt x="565" y="113"/>
                          <a:pt x="941" y="564"/>
                          <a:pt x="847" y="1053"/>
                        </a:cubicBezTo>
                        <a:cubicBezTo>
                          <a:pt x="835" y="1087"/>
                          <a:pt x="871" y="1114"/>
                          <a:pt x="906" y="1114"/>
                        </a:cubicBezTo>
                        <a:cubicBezTo>
                          <a:pt x="929" y="1114"/>
                          <a:pt x="952" y="1102"/>
                          <a:pt x="959" y="1072"/>
                        </a:cubicBezTo>
                        <a:cubicBezTo>
                          <a:pt x="1072" y="527"/>
                          <a:pt x="659" y="1"/>
                          <a:pt x="7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7" name="Google Shape;1887;p59"/>
                  <p:cNvSpPr/>
                  <p:nvPr/>
                </p:nvSpPr>
                <p:spPr>
                  <a:xfrm>
                    <a:off x="1658612" y="1224873"/>
                    <a:ext cx="41739" cy="7328"/>
                  </a:xfrm>
                  <a:custGeom>
                    <a:rect b="b" l="l" r="r" t="t"/>
                    <a:pathLst>
                      <a:path extrusionOk="0" h="113" w="659">
                        <a:moveTo>
                          <a:pt x="94" y="0"/>
                        </a:moveTo>
                        <a:cubicBezTo>
                          <a:pt x="0" y="0"/>
                          <a:pt x="0" y="113"/>
                          <a:pt x="94" y="113"/>
                        </a:cubicBezTo>
                        <a:lnTo>
                          <a:pt x="583" y="113"/>
                        </a:lnTo>
                        <a:cubicBezTo>
                          <a:pt x="658" y="113"/>
                          <a:pt x="658" y="0"/>
                          <a:pt x="58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8" name="Google Shape;1888;p59"/>
                  <p:cNvSpPr/>
                  <p:nvPr/>
                </p:nvSpPr>
                <p:spPr>
                  <a:xfrm>
                    <a:off x="1658612" y="1200490"/>
                    <a:ext cx="40536" cy="7393"/>
                  </a:xfrm>
                  <a:custGeom>
                    <a:rect b="b" l="l" r="r" t="t"/>
                    <a:pathLst>
                      <a:path extrusionOk="0" h="114" w="640">
                        <a:moveTo>
                          <a:pt x="94" y="0"/>
                        </a:moveTo>
                        <a:cubicBezTo>
                          <a:pt x="0" y="0"/>
                          <a:pt x="0" y="113"/>
                          <a:pt x="94" y="113"/>
                        </a:cubicBezTo>
                        <a:lnTo>
                          <a:pt x="564" y="113"/>
                        </a:lnTo>
                        <a:cubicBezTo>
                          <a:pt x="639" y="113"/>
                          <a:pt x="639" y="0"/>
                          <a:pt x="564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9" name="Google Shape;1889;p59"/>
                  <p:cNvSpPr/>
                  <p:nvPr/>
                </p:nvSpPr>
                <p:spPr>
                  <a:xfrm>
                    <a:off x="1519334" y="854318"/>
                    <a:ext cx="177408" cy="8560"/>
                  </a:xfrm>
                  <a:custGeom>
                    <a:rect b="b" l="l" r="r" t="t"/>
                    <a:pathLst>
                      <a:path extrusionOk="0" h="132" w="2801">
                        <a:moveTo>
                          <a:pt x="0" y="0"/>
                        </a:moveTo>
                        <a:lnTo>
                          <a:pt x="0" y="132"/>
                        </a:lnTo>
                        <a:lnTo>
                          <a:pt x="2801" y="132"/>
                        </a:lnTo>
                        <a:lnTo>
                          <a:pt x="2801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90" name="Google Shape;1890;p59"/>
                  <p:cNvSpPr/>
                  <p:nvPr/>
                </p:nvSpPr>
                <p:spPr>
                  <a:xfrm>
                    <a:off x="1519334" y="889662"/>
                    <a:ext cx="177408" cy="8625"/>
                  </a:xfrm>
                  <a:custGeom>
                    <a:rect b="b" l="l" r="r" t="t"/>
                    <a:pathLst>
                      <a:path extrusionOk="0" h="133" w="2801">
                        <a:moveTo>
                          <a:pt x="0" y="0"/>
                        </a:moveTo>
                        <a:lnTo>
                          <a:pt x="0" y="132"/>
                        </a:lnTo>
                        <a:lnTo>
                          <a:pt x="2801" y="132"/>
                        </a:lnTo>
                        <a:lnTo>
                          <a:pt x="28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91" name="Google Shape;1891;p59"/>
                  <p:cNvSpPr/>
                  <p:nvPr/>
                </p:nvSpPr>
                <p:spPr>
                  <a:xfrm>
                    <a:off x="1176493" y="-531534"/>
                    <a:ext cx="173861" cy="1066523"/>
                  </a:xfrm>
                  <a:custGeom>
                    <a:rect b="b" l="l" r="r" t="t"/>
                    <a:pathLst>
                      <a:path extrusionOk="0" h="16446" w="2745">
                        <a:moveTo>
                          <a:pt x="1372" y="0"/>
                        </a:moveTo>
                        <a:cubicBezTo>
                          <a:pt x="620" y="0"/>
                          <a:pt x="0" y="620"/>
                          <a:pt x="0" y="1372"/>
                        </a:cubicBezTo>
                        <a:lnTo>
                          <a:pt x="0" y="15074"/>
                        </a:lnTo>
                        <a:cubicBezTo>
                          <a:pt x="0" y="15826"/>
                          <a:pt x="620" y="16446"/>
                          <a:pt x="1372" y="16446"/>
                        </a:cubicBezTo>
                        <a:cubicBezTo>
                          <a:pt x="2124" y="16446"/>
                          <a:pt x="2744" y="15826"/>
                          <a:pt x="2744" y="15074"/>
                        </a:cubicBezTo>
                        <a:lnTo>
                          <a:pt x="2744" y="1372"/>
                        </a:lnTo>
                        <a:cubicBezTo>
                          <a:pt x="2744" y="620"/>
                          <a:pt x="2124" y="0"/>
                          <a:pt x="1372" y="0"/>
                        </a:cubicBezTo>
                        <a:close/>
                      </a:path>
                    </a:pathLst>
                  </a:custGeom>
                  <a:solidFill>
                    <a:srgbClr val="ECD1A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92" name="Google Shape;1892;p59"/>
                  <p:cNvSpPr/>
                  <p:nvPr/>
                </p:nvSpPr>
                <p:spPr>
                  <a:xfrm>
                    <a:off x="1129350" y="-311747"/>
                    <a:ext cx="261954" cy="653676"/>
                  </a:xfrm>
                  <a:custGeom>
                    <a:rect b="b" l="l" r="r" t="t"/>
                    <a:pathLst>
                      <a:path extrusionOk="0" h="7444" w="4136">
                        <a:moveTo>
                          <a:pt x="1" y="0"/>
                        </a:moveTo>
                        <a:lnTo>
                          <a:pt x="1" y="7443"/>
                        </a:lnTo>
                        <a:lnTo>
                          <a:pt x="4136" y="7443"/>
                        </a:lnTo>
                        <a:lnTo>
                          <a:pt x="413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93" name="Google Shape;1893;p59"/>
                  <p:cNvSpPr/>
                  <p:nvPr/>
                </p:nvSpPr>
                <p:spPr>
                  <a:xfrm>
                    <a:off x="1176493" y="356981"/>
                    <a:ext cx="173861" cy="948366"/>
                  </a:xfrm>
                  <a:custGeom>
                    <a:rect b="b" l="l" r="r" t="t"/>
                    <a:pathLst>
                      <a:path extrusionOk="0" h="14624" w="2745">
                        <a:moveTo>
                          <a:pt x="1372" y="1"/>
                        </a:moveTo>
                        <a:cubicBezTo>
                          <a:pt x="620" y="1"/>
                          <a:pt x="0" y="602"/>
                          <a:pt x="0" y="1373"/>
                        </a:cubicBezTo>
                        <a:lnTo>
                          <a:pt x="0" y="13233"/>
                        </a:lnTo>
                        <a:cubicBezTo>
                          <a:pt x="0" y="14003"/>
                          <a:pt x="620" y="14624"/>
                          <a:pt x="1372" y="14624"/>
                        </a:cubicBezTo>
                        <a:cubicBezTo>
                          <a:pt x="2143" y="14624"/>
                          <a:pt x="2744" y="13985"/>
                          <a:pt x="2744" y="13233"/>
                        </a:cubicBezTo>
                        <a:lnTo>
                          <a:pt x="2744" y="1373"/>
                        </a:lnTo>
                        <a:cubicBezTo>
                          <a:pt x="2744" y="602"/>
                          <a:pt x="2124" y="1"/>
                          <a:pt x="1372" y="1"/>
                        </a:cubicBezTo>
                        <a:close/>
                      </a:path>
                    </a:pathLst>
                  </a:custGeom>
                  <a:solidFill>
                    <a:srgbClr val="ECD1A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94" name="Google Shape;1894;p59"/>
                  <p:cNvSpPr/>
                  <p:nvPr/>
                </p:nvSpPr>
                <p:spPr>
                  <a:xfrm>
                    <a:off x="1175289" y="800687"/>
                    <a:ext cx="176268" cy="414456"/>
                  </a:xfrm>
                  <a:custGeom>
                    <a:rect b="b" l="l" r="r" t="t"/>
                    <a:pathLst>
                      <a:path extrusionOk="0" h="6391" w="2783">
                        <a:moveTo>
                          <a:pt x="0" y="0"/>
                        </a:moveTo>
                        <a:lnTo>
                          <a:pt x="0" y="6391"/>
                        </a:lnTo>
                        <a:lnTo>
                          <a:pt x="2782" y="6391"/>
                        </a:lnTo>
                        <a:lnTo>
                          <a:pt x="2782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95" name="Google Shape;1895;p59"/>
                  <p:cNvSpPr/>
                  <p:nvPr/>
                </p:nvSpPr>
                <p:spPr>
                  <a:xfrm>
                    <a:off x="1051466" y="1174874"/>
                    <a:ext cx="300093" cy="175614"/>
                  </a:xfrm>
                  <a:custGeom>
                    <a:rect b="b" l="l" r="r" t="t"/>
                    <a:pathLst>
                      <a:path extrusionOk="0" h="2708" w="4738">
                        <a:moveTo>
                          <a:pt x="1955" y="1"/>
                        </a:moveTo>
                        <a:lnTo>
                          <a:pt x="1955" y="1110"/>
                        </a:lnTo>
                        <a:lnTo>
                          <a:pt x="1" y="2707"/>
                        </a:lnTo>
                        <a:lnTo>
                          <a:pt x="4737" y="2707"/>
                        </a:lnTo>
                        <a:lnTo>
                          <a:pt x="473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96" name="Google Shape;1896;p59"/>
                  <p:cNvSpPr/>
                  <p:nvPr/>
                </p:nvSpPr>
                <p:spPr>
                  <a:xfrm>
                    <a:off x="1084781" y="1313848"/>
                    <a:ext cx="269121" cy="7393"/>
                  </a:xfrm>
                  <a:custGeom>
                    <a:rect b="b" l="l" r="r" t="t"/>
                    <a:pathLst>
                      <a:path extrusionOk="0" h="114" w="4249">
                        <a:moveTo>
                          <a:pt x="76" y="0"/>
                        </a:moveTo>
                        <a:cubicBezTo>
                          <a:pt x="1" y="0"/>
                          <a:pt x="1" y="113"/>
                          <a:pt x="76" y="113"/>
                        </a:cubicBezTo>
                        <a:lnTo>
                          <a:pt x="4174" y="113"/>
                        </a:lnTo>
                        <a:cubicBezTo>
                          <a:pt x="4249" y="113"/>
                          <a:pt x="4249" y="0"/>
                          <a:pt x="4174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97" name="Google Shape;1897;p59"/>
                  <p:cNvSpPr/>
                  <p:nvPr/>
                </p:nvSpPr>
                <p:spPr>
                  <a:xfrm>
                    <a:off x="1288345" y="1246793"/>
                    <a:ext cx="67961" cy="72632"/>
                  </a:xfrm>
                  <a:custGeom>
                    <a:rect b="b" l="l" r="r" t="t"/>
                    <a:pathLst>
                      <a:path extrusionOk="0" h="1120" w="1073">
                        <a:moveTo>
                          <a:pt x="997" y="1"/>
                        </a:moveTo>
                        <a:cubicBezTo>
                          <a:pt x="433" y="1"/>
                          <a:pt x="1" y="527"/>
                          <a:pt x="114" y="1072"/>
                        </a:cubicBezTo>
                        <a:cubicBezTo>
                          <a:pt x="122" y="1105"/>
                          <a:pt x="148" y="1120"/>
                          <a:pt x="174" y="1120"/>
                        </a:cubicBezTo>
                        <a:cubicBezTo>
                          <a:pt x="206" y="1120"/>
                          <a:pt x="237" y="1095"/>
                          <a:pt x="227" y="1053"/>
                        </a:cubicBezTo>
                        <a:cubicBezTo>
                          <a:pt x="133" y="564"/>
                          <a:pt x="508" y="113"/>
                          <a:pt x="997" y="113"/>
                        </a:cubicBezTo>
                        <a:cubicBezTo>
                          <a:pt x="1072" y="113"/>
                          <a:pt x="1072" y="1"/>
                          <a:pt x="997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98" name="Google Shape;1898;p59"/>
                  <p:cNvSpPr/>
                  <p:nvPr/>
                </p:nvSpPr>
                <p:spPr>
                  <a:xfrm>
                    <a:off x="1170539" y="1224873"/>
                    <a:ext cx="41739" cy="7328"/>
                  </a:xfrm>
                  <a:custGeom>
                    <a:rect b="b" l="l" r="r" t="t"/>
                    <a:pathLst>
                      <a:path extrusionOk="0" h="113" w="659">
                        <a:moveTo>
                          <a:pt x="94" y="0"/>
                        </a:moveTo>
                        <a:cubicBezTo>
                          <a:pt x="0" y="0"/>
                          <a:pt x="0" y="113"/>
                          <a:pt x="94" y="113"/>
                        </a:cubicBezTo>
                        <a:lnTo>
                          <a:pt x="583" y="113"/>
                        </a:lnTo>
                        <a:cubicBezTo>
                          <a:pt x="658" y="113"/>
                          <a:pt x="658" y="0"/>
                          <a:pt x="58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99" name="Google Shape;1899;p59"/>
                  <p:cNvSpPr/>
                  <p:nvPr/>
                </p:nvSpPr>
                <p:spPr>
                  <a:xfrm>
                    <a:off x="1172882" y="1200490"/>
                    <a:ext cx="39396" cy="7393"/>
                  </a:xfrm>
                  <a:custGeom>
                    <a:rect b="b" l="l" r="r" t="t"/>
                    <a:pathLst>
                      <a:path extrusionOk="0" h="114" w="622">
                        <a:moveTo>
                          <a:pt x="95" y="0"/>
                        </a:moveTo>
                        <a:cubicBezTo>
                          <a:pt x="1" y="0"/>
                          <a:pt x="1" y="113"/>
                          <a:pt x="95" y="113"/>
                        </a:cubicBezTo>
                        <a:lnTo>
                          <a:pt x="546" y="113"/>
                        </a:lnTo>
                        <a:cubicBezTo>
                          <a:pt x="621" y="113"/>
                          <a:pt x="621" y="0"/>
                          <a:pt x="546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00" name="Google Shape;1900;p59"/>
                  <p:cNvSpPr/>
                  <p:nvPr/>
                </p:nvSpPr>
                <p:spPr>
                  <a:xfrm>
                    <a:off x="1175289" y="854318"/>
                    <a:ext cx="176268" cy="8560"/>
                  </a:xfrm>
                  <a:custGeom>
                    <a:rect b="b" l="l" r="r" t="t"/>
                    <a:pathLst>
                      <a:path extrusionOk="0" h="132" w="2783">
                        <a:moveTo>
                          <a:pt x="0" y="0"/>
                        </a:moveTo>
                        <a:lnTo>
                          <a:pt x="0" y="132"/>
                        </a:lnTo>
                        <a:lnTo>
                          <a:pt x="2782" y="132"/>
                        </a:lnTo>
                        <a:lnTo>
                          <a:pt x="2782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01" name="Google Shape;1901;p59"/>
                  <p:cNvSpPr/>
                  <p:nvPr/>
                </p:nvSpPr>
                <p:spPr>
                  <a:xfrm>
                    <a:off x="1175289" y="889662"/>
                    <a:ext cx="176268" cy="8625"/>
                  </a:xfrm>
                  <a:custGeom>
                    <a:rect b="b" l="l" r="r" t="t"/>
                    <a:pathLst>
                      <a:path extrusionOk="0" h="133" w="2783">
                        <a:moveTo>
                          <a:pt x="0" y="0"/>
                        </a:moveTo>
                        <a:lnTo>
                          <a:pt x="0" y="132"/>
                        </a:lnTo>
                        <a:lnTo>
                          <a:pt x="2782" y="132"/>
                        </a:lnTo>
                        <a:lnTo>
                          <a:pt x="278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02" name="Google Shape;1902;p59"/>
                  <p:cNvSpPr/>
                  <p:nvPr/>
                </p:nvSpPr>
                <p:spPr>
                  <a:xfrm>
                    <a:off x="1132400" y="-978875"/>
                    <a:ext cx="567925" cy="1025088"/>
                  </a:xfrm>
                  <a:custGeom>
                    <a:rect b="b" l="l" r="r" t="t"/>
                    <a:pathLst>
                      <a:path extrusionOk="0" h="12706" w="13064">
                        <a:moveTo>
                          <a:pt x="1655" y="0"/>
                        </a:moveTo>
                        <a:lnTo>
                          <a:pt x="1655" y="19"/>
                        </a:lnTo>
                        <a:cubicBezTo>
                          <a:pt x="734" y="19"/>
                          <a:pt x="1" y="752"/>
                          <a:pt x="1" y="1654"/>
                        </a:cubicBezTo>
                        <a:lnTo>
                          <a:pt x="1" y="6184"/>
                        </a:lnTo>
                        <a:cubicBezTo>
                          <a:pt x="1" y="9774"/>
                          <a:pt x="2933" y="12706"/>
                          <a:pt x="6523" y="12706"/>
                        </a:cubicBezTo>
                        <a:cubicBezTo>
                          <a:pt x="10132" y="12706"/>
                          <a:pt x="13064" y="9774"/>
                          <a:pt x="13064" y="6184"/>
                        </a:cubicBezTo>
                        <a:lnTo>
                          <a:pt x="13064" y="1485"/>
                        </a:lnTo>
                        <a:cubicBezTo>
                          <a:pt x="13064" y="658"/>
                          <a:pt x="12406" y="0"/>
                          <a:pt x="11598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03" name="Google Shape;1903;p59"/>
                  <p:cNvSpPr/>
                  <p:nvPr/>
                </p:nvSpPr>
                <p:spPr>
                  <a:xfrm>
                    <a:off x="1318747" y="-980104"/>
                    <a:ext cx="230422" cy="125614"/>
                  </a:xfrm>
                  <a:custGeom>
                    <a:rect b="b" l="l" r="r" t="t"/>
                    <a:pathLst>
                      <a:path extrusionOk="0" h="1937" w="3638">
                        <a:moveTo>
                          <a:pt x="3524" y="0"/>
                        </a:moveTo>
                        <a:cubicBezTo>
                          <a:pt x="3449" y="0"/>
                          <a:pt x="3412" y="57"/>
                          <a:pt x="3412" y="113"/>
                        </a:cubicBezTo>
                        <a:cubicBezTo>
                          <a:pt x="3412" y="996"/>
                          <a:pt x="2697" y="1711"/>
                          <a:pt x="1814" y="1711"/>
                        </a:cubicBezTo>
                        <a:cubicBezTo>
                          <a:pt x="949" y="1711"/>
                          <a:pt x="235" y="996"/>
                          <a:pt x="235" y="113"/>
                        </a:cubicBezTo>
                        <a:cubicBezTo>
                          <a:pt x="245" y="57"/>
                          <a:pt x="183" y="28"/>
                          <a:pt x="122" y="28"/>
                        </a:cubicBezTo>
                        <a:cubicBezTo>
                          <a:pt x="61" y="28"/>
                          <a:pt x="0" y="57"/>
                          <a:pt x="10" y="113"/>
                        </a:cubicBezTo>
                        <a:cubicBezTo>
                          <a:pt x="10" y="1128"/>
                          <a:pt x="818" y="1936"/>
                          <a:pt x="1814" y="1936"/>
                        </a:cubicBezTo>
                        <a:cubicBezTo>
                          <a:pt x="2829" y="1936"/>
                          <a:pt x="3637" y="1128"/>
                          <a:pt x="3637" y="113"/>
                        </a:cubicBezTo>
                        <a:cubicBezTo>
                          <a:pt x="3637" y="57"/>
                          <a:pt x="3581" y="0"/>
                          <a:pt x="352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04" name="Google Shape;1904;p59"/>
                  <p:cNvSpPr/>
                  <p:nvPr/>
                </p:nvSpPr>
                <p:spPr>
                  <a:xfrm>
                    <a:off x="1126525" y="-337050"/>
                    <a:ext cx="567915" cy="391500"/>
                  </a:xfrm>
                  <a:custGeom>
                    <a:rect b="b" l="l" r="r" t="t"/>
                    <a:pathLst>
                      <a:path extrusionOk="0" h="5000" w="12688">
                        <a:moveTo>
                          <a:pt x="1" y="0"/>
                        </a:moveTo>
                        <a:cubicBezTo>
                          <a:pt x="696" y="2932"/>
                          <a:pt x="3328" y="5000"/>
                          <a:pt x="6335" y="5000"/>
                        </a:cubicBezTo>
                        <a:cubicBezTo>
                          <a:pt x="9361" y="5000"/>
                          <a:pt x="11974" y="2932"/>
                          <a:pt x="1268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05" name="Google Shape;1905;p59"/>
                  <p:cNvSpPr/>
                  <p:nvPr/>
                </p:nvSpPr>
                <p:spPr>
                  <a:xfrm>
                    <a:off x="1359789" y="-1304356"/>
                    <a:ext cx="150047" cy="410825"/>
                  </a:xfrm>
                  <a:custGeom>
                    <a:rect b="b" l="l" r="r" t="t"/>
                    <a:pathLst>
                      <a:path extrusionOk="0" h="6335" w="2369">
                        <a:moveTo>
                          <a:pt x="1185" y="1"/>
                        </a:moveTo>
                        <a:cubicBezTo>
                          <a:pt x="593" y="1"/>
                          <a:pt x="1" y="395"/>
                          <a:pt x="1" y="1185"/>
                        </a:cubicBezTo>
                        <a:lnTo>
                          <a:pt x="1" y="5151"/>
                        </a:lnTo>
                        <a:cubicBezTo>
                          <a:pt x="1" y="5809"/>
                          <a:pt x="527" y="6335"/>
                          <a:pt x="1166" y="6335"/>
                        </a:cubicBezTo>
                        <a:cubicBezTo>
                          <a:pt x="1824" y="6335"/>
                          <a:pt x="2369" y="5809"/>
                          <a:pt x="2369" y="5151"/>
                        </a:cubicBezTo>
                        <a:lnTo>
                          <a:pt x="2369" y="1185"/>
                        </a:lnTo>
                        <a:cubicBezTo>
                          <a:pt x="2369" y="395"/>
                          <a:pt x="1777" y="1"/>
                          <a:pt x="1185" y="1"/>
                        </a:cubicBezTo>
                        <a:close/>
                      </a:path>
                    </a:pathLst>
                  </a:custGeom>
                  <a:solidFill>
                    <a:srgbClr val="ECD1A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906" name="Google Shape;1906;p59"/>
                  <p:cNvGrpSpPr/>
                  <p:nvPr/>
                </p:nvGrpSpPr>
                <p:grpSpPr>
                  <a:xfrm>
                    <a:off x="673942" y="-2473448"/>
                    <a:ext cx="1515466" cy="1442844"/>
                    <a:chOff x="4667448" y="3884574"/>
                    <a:chExt cx="428594" cy="397697"/>
                  </a:xfrm>
                </p:grpSpPr>
                <p:sp>
                  <p:nvSpPr>
                    <p:cNvPr id="1907" name="Google Shape;1907;p59"/>
                    <p:cNvSpPr/>
                    <p:nvPr/>
                  </p:nvSpPr>
                  <p:spPr>
                    <a:xfrm>
                      <a:off x="4684586" y="3884574"/>
                      <a:ext cx="390638" cy="288297"/>
                    </a:xfrm>
                    <a:custGeom>
                      <a:rect b="b" l="l" r="r" t="t"/>
                      <a:pathLst>
                        <a:path extrusionOk="0" h="16133" w="21860">
                          <a:moveTo>
                            <a:pt x="7819" y="1"/>
                          </a:moveTo>
                          <a:cubicBezTo>
                            <a:pt x="3496" y="1"/>
                            <a:pt x="0" y="3497"/>
                            <a:pt x="0" y="7801"/>
                          </a:cubicBezTo>
                          <a:lnTo>
                            <a:pt x="0" y="13214"/>
                          </a:lnTo>
                          <a:cubicBezTo>
                            <a:pt x="0" y="15601"/>
                            <a:pt x="1075" y="16132"/>
                            <a:pt x="2770" y="16132"/>
                          </a:cubicBezTo>
                          <a:cubicBezTo>
                            <a:pt x="4131" y="16132"/>
                            <a:pt x="5893" y="15789"/>
                            <a:pt x="7819" y="15789"/>
                          </a:cubicBezTo>
                          <a:lnTo>
                            <a:pt x="14041" y="15789"/>
                          </a:lnTo>
                          <a:cubicBezTo>
                            <a:pt x="15966" y="15789"/>
                            <a:pt x="17728" y="16132"/>
                            <a:pt x="19090" y="16132"/>
                          </a:cubicBezTo>
                          <a:cubicBezTo>
                            <a:pt x="20785" y="16132"/>
                            <a:pt x="21859" y="15601"/>
                            <a:pt x="21859" y="13214"/>
                          </a:cubicBezTo>
                          <a:lnTo>
                            <a:pt x="21859" y="7801"/>
                          </a:lnTo>
                          <a:cubicBezTo>
                            <a:pt x="21859" y="3497"/>
                            <a:pt x="18363" y="1"/>
                            <a:pt x="14041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08" name="Google Shape;1908;p59"/>
                    <p:cNvSpPr/>
                    <p:nvPr/>
                  </p:nvSpPr>
                  <p:spPr>
                    <a:xfrm>
                      <a:off x="4707084" y="3955786"/>
                      <a:ext cx="347643" cy="326485"/>
                    </a:xfrm>
                    <a:custGeom>
                      <a:rect b="b" l="l" r="r" t="t"/>
                      <a:pathLst>
                        <a:path extrusionOk="0" h="18270" w="19454">
                          <a:moveTo>
                            <a:pt x="5433" y="0"/>
                          </a:moveTo>
                          <a:cubicBezTo>
                            <a:pt x="2425" y="0"/>
                            <a:pt x="1" y="2425"/>
                            <a:pt x="1" y="5451"/>
                          </a:cubicBezTo>
                          <a:lnTo>
                            <a:pt x="1" y="12819"/>
                          </a:lnTo>
                          <a:cubicBezTo>
                            <a:pt x="1" y="15845"/>
                            <a:pt x="2425" y="18270"/>
                            <a:pt x="5433" y="18270"/>
                          </a:cubicBezTo>
                          <a:lnTo>
                            <a:pt x="14022" y="18270"/>
                          </a:lnTo>
                          <a:cubicBezTo>
                            <a:pt x="17029" y="18270"/>
                            <a:pt x="19454" y="15845"/>
                            <a:pt x="19454" y="12819"/>
                          </a:cubicBezTo>
                          <a:lnTo>
                            <a:pt x="19454" y="5451"/>
                          </a:lnTo>
                          <a:cubicBezTo>
                            <a:pt x="19454" y="2425"/>
                            <a:pt x="17029" y="0"/>
                            <a:pt x="14022" y="0"/>
                          </a:cubicBezTo>
                          <a:close/>
                        </a:path>
                      </a:pathLst>
                    </a:custGeom>
                    <a:solidFill>
                      <a:srgbClr val="ECD1AE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09" name="Google Shape;1909;p59"/>
                    <p:cNvSpPr/>
                    <p:nvPr/>
                  </p:nvSpPr>
                  <p:spPr>
                    <a:xfrm>
                      <a:off x="4876366" y="4168707"/>
                      <a:ext cx="20711" cy="15154"/>
                    </a:xfrm>
                    <a:custGeom>
                      <a:rect b="b" l="l" r="r" t="t"/>
                      <a:pathLst>
                        <a:path extrusionOk="0" h="848" w="1159">
                          <a:moveTo>
                            <a:pt x="992" y="0"/>
                          </a:moveTo>
                          <a:cubicBezTo>
                            <a:pt x="939" y="0"/>
                            <a:pt x="887" y="29"/>
                            <a:pt x="865" y="96"/>
                          </a:cubicBezTo>
                          <a:cubicBezTo>
                            <a:pt x="793" y="383"/>
                            <a:pt x="516" y="567"/>
                            <a:pt x="230" y="567"/>
                          </a:cubicBezTo>
                          <a:cubicBezTo>
                            <a:pt x="216" y="567"/>
                            <a:pt x="202" y="566"/>
                            <a:pt x="188" y="566"/>
                          </a:cubicBezTo>
                          <a:cubicBezTo>
                            <a:pt x="182" y="565"/>
                            <a:pt x="177" y="565"/>
                            <a:pt x="171" y="565"/>
                          </a:cubicBezTo>
                          <a:cubicBezTo>
                            <a:pt x="1" y="565"/>
                            <a:pt x="7" y="829"/>
                            <a:pt x="188" y="847"/>
                          </a:cubicBezTo>
                          <a:lnTo>
                            <a:pt x="188" y="829"/>
                          </a:lnTo>
                          <a:cubicBezTo>
                            <a:pt x="214" y="831"/>
                            <a:pt x="240" y="832"/>
                            <a:pt x="266" y="832"/>
                          </a:cubicBezTo>
                          <a:cubicBezTo>
                            <a:pt x="667" y="832"/>
                            <a:pt x="1023" y="560"/>
                            <a:pt x="1147" y="171"/>
                          </a:cubicBezTo>
                          <a:cubicBezTo>
                            <a:pt x="1158" y="68"/>
                            <a:pt x="1073" y="0"/>
                            <a:pt x="992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10" name="Google Shape;1910;p59"/>
                    <p:cNvSpPr/>
                    <p:nvPr/>
                  </p:nvSpPr>
                  <p:spPr>
                    <a:xfrm>
                      <a:off x="4923490" y="4068081"/>
                      <a:ext cx="40190" cy="18210"/>
                    </a:xfrm>
                    <a:custGeom>
                      <a:rect b="b" l="l" r="r" t="t"/>
                      <a:pathLst>
                        <a:path extrusionOk="0" h="1019" w="2249">
                          <a:moveTo>
                            <a:pt x="1112" y="0"/>
                          </a:moveTo>
                          <a:cubicBezTo>
                            <a:pt x="745" y="0"/>
                            <a:pt x="379" y="170"/>
                            <a:pt x="145" y="520"/>
                          </a:cubicBezTo>
                          <a:cubicBezTo>
                            <a:pt x="1" y="730"/>
                            <a:pt x="195" y="931"/>
                            <a:pt x="390" y="931"/>
                          </a:cubicBezTo>
                          <a:cubicBezTo>
                            <a:pt x="474" y="931"/>
                            <a:pt x="558" y="893"/>
                            <a:pt x="615" y="802"/>
                          </a:cubicBezTo>
                          <a:cubicBezTo>
                            <a:pt x="737" y="628"/>
                            <a:pt x="924" y="542"/>
                            <a:pt x="1110" y="542"/>
                          </a:cubicBezTo>
                          <a:cubicBezTo>
                            <a:pt x="1325" y="542"/>
                            <a:pt x="1538" y="656"/>
                            <a:pt x="1649" y="877"/>
                          </a:cubicBezTo>
                          <a:cubicBezTo>
                            <a:pt x="1701" y="977"/>
                            <a:pt x="1785" y="1018"/>
                            <a:pt x="1869" y="1018"/>
                          </a:cubicBezTo>
                          <a:cubicBezTo>
                            <a:pt x="2057" y="1018"/>
                            <a:pt x="2248" y="816"/>
                            <a:pt x="2119" y="596"/>
                          </a:cubicBezTo>
                          <a:lnTo>
                            <a:pt x="2138" y="596"/>
                          </a:lnTo>
                          <a:cubicBezTo>
                            <a:pt x="1912" y="203"/>
                            <a:pt x="1512" y="0"/>
                            <a:pt x="1112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11" name="Google Shape;1911;p59"/>
                    <p:cNvSpPr/>
                    <p:nvPr/>
                  </p:nvSpPr>
                  <p:spPr>
                    <a:xfrm>
                      <a:off x="4865144" y="4109861"/>
                      <a:ext cx="27699" cy="49696"/>
                    </a:xfrm>
                    <a:custGeom>
                      <a:rect b="b" l="l" r="r" t="t"/>
                      <a:pathLst>
                        <a:path extrusionOk="0" h="2781" w="1550">
                          <a:moveTo>
                            <a:pt x="1049" y="1"/>
                          </a:moveTo>
                          <a:cubicBezTo>
                            <a:pt x="967" y="1"/>
                            <a:pt x="892" y="52"/>
                            <a:pt x="910" y="156"/>
                          </a:cubicBezTo>
                          <a:lnTo>
                            <a:pt x="1004" y="1227"/>
                          </a:lnTo>
                          <a:cubicBezTo>
                            <a:pt x="1036" y="1495"/>
                            <a:pt x="1081" y="2476"/>
                            <a:pt x="640" y="2476"/>
                          </a:cubicBezTo>
                          <a:cubicBezTo>
                            <a:pt x="555" y="2476"/>
                            <a:pt x="452" y="2440"/>
                            <a:pt x="328" y="2355"/>
                          </a:cubicBezTo>
                          <a:cubicBezTo>
                            <a:pt x="298" y="2337"/>
                            <a:pt x="268" y="2329"/>
                            <a:pt x="240" y="2329"/>
                          </a:cubicBezTo>
                          <a:cubicBezTo>
                            <a:pt x="95" y="2329"/>
                            <a:pt x="1" y="2545"/>
                            <a:pt x="159" y="2656"/>
                          </a:cubicBezTo>
                          <a:cubicBezTo>
                            <a:pt x="286" y="2741"/>
                            <a:pt x="429" y="2780"/>
                            <a:pt x="570" y="2780"/>
                          </a:cubicBezTo>
                          <a:cubicBezTo>
                            <a:pt x="866" y="2780"/>
                            <a:pt x="1153" y="2604"/>
                            <a:pt x="1268" y="2299"/>
                          </a:cubicBezTo>
                          <a:cubicBezTo>
                            <a:pt x="1549" y="1678"/>
                            <a:pt x="1305" y="795"/>
                            <a:pt x="1230" y="156"/>
                          </a:cubicBezTo>
                          <a:cubicBezTo>
                            <a:pt x="1221" y="52"/>
                            <a:pt x="1131" y="1"/>
                            <a:pt x="1049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12" name="Google Shape;1912;p59"/>
                    <p:cNvSpPr/>
                    <p:nvPr/>
                  </p:nvSpPr>
                  <p:spPr>
                    <a:xfrm>
                      <a:off x="4798185" y="4106234"/>
                      <a:ext cx="39314" cy="17352"/>
                    </a:xfrm>
                    <a:custGeom>
                      <a:rect b="b" l="l" r="r" t="t"/>
                      <a:pathLst>
                        <a:path extrusionOk="0" h="971" w="2200">
                          <a:moveTo>
                            <a:pt x="1111" y="1"/>
                          </a:moveTo>
                          <a:cubicBezTo>
                            <a:pt x="742" y="1"/>
                            <a:pt x="373" y="175"/>
                            <a:pt x="147" y="528"/>
                          </a:cubicBezTo>
                          <a:cubicBezTo>
                            <a:pt x="0" y="727"/>
                            <a:pt x="192" y="927"/>
                            <a:pt x="391" y="927"/>
                          </a:cubicBezTo>
                          <a:cubicBezTo>
                            <a:pt x="473" y="927"/>
                            <a:pt x="556" y="893"/>
                            <a:pt x="616" y="810"/>
                          </a:cubicBezTo>
                          <a:cubicBezTo>
                            <a:pt x="732" y="615"/>
                            <a:pt x="923" y="520"/>
                            <a:pt x="1114" y="520"/>
                          </a:cubicBezTo>
                          <a:cubicBezTo>
                            <a:pt x="1327" y="520"/>
                            <a:pt x="1541" y="638"/>
                            <a:pt x="1650" y="866"/>
                          </a:cubicBezTo>
                          <a:cubicBezTo>
                            <a:pt x="1712" y="939"/>
                            <a:pt x="1788" y="970"/>
                            <a:pt x="1862" y="970"/>
                          </a:cubicBezTo>
                          <a:cubicBezTo>
                            <a:pt x="2037" y="970"/>
                            <a:pt x="2199" y="796"/>
                            <a:pt x="2120" y="584"/>
                          </a:cubicBezTo>
                          <a:lnTo>
                            <a:pt x="2120" y="584"/>
                          </a:lnTo>
                          <a:lnTo>
                            <a:pt x="2120" y="603"/>
                          </a:lnTo>
                          <a:cubicBezTo>
                            <a:pt x="1906" y="203"/>
                            <a:pt x="1509" y="1"/>
                            <a:pt x="1111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13" name="Google Shape;1913;p59"/>
                    <p:cNvSpPr/>
                    <p:nvPr/>
                  </p:nvSpPr>
                  <p:spPr>
                    <a:xfrm>
                      <a:off x="4793968" y="4068546"/>
                      <a:ext cx="44711" cy="17941"/>
                    </a:xfrm>
                    <a:custGeom>
                      <a:rect b="b" l="l" r="r" t="t"/>
                      <a:pathLst>
                        <a:path extrusionOk="0" h="1004" w="2502">
                          <a:moveTo>
                            <a:pt x="1993" y="0"/>
                          </a:moveTo>
                          <a:cubicBezTo>
                            <a:pt x="1971" y="0"/>
                            <a:pt x="1948" y="2"/>
                            <a:pt x="1924" y="6"/>
                          </a:cubicBezTo>
                          <a:lnTo>
                            <a:pt x="458" y="288"/>
                          </a:lnTo>
                          <a:cubicBezTo>
                            <a:pt x="0" y="343"/>
                            <a:pt x="59" y="1003"/>
                            <a:pt x="497" y="1003"/>
                          </a:cubicBezTo>
                          <a:cubicBezTo>
                            <a:pt x="508" y="1003"/>
                            <a:pt x="521" y="1003"/>
                            <a:pt x="533" y="1002"/>
                          </a:cubicBezTo>
                          <a:lnTo>
                            <a:pt x="608" y="1002"/>
                          </a:lnTo>
                          <a:lnTo>
                            <a:pt x="2055" y="720"/>
                          </a:lnTo>
                          <a:cubicBezTo>
                            <a:pt x="2501" y="631"/>
                            <a:pt x="2406" y="0"/>
                            <a:pt x="1993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14" name="Google Shape;1914;p59"/>
                    <p:cNvSpPr/>
                    <p:nvPr/>
                  </p:nvSpPr>
                  <p:spPr>
                    <a:xfrm>
                      <a:off x="4667448" y="4103482"/>
                      <a:ext cx="80969" cy="73749"/>
                    </a:xfrm>
                    <a:custGeom>
                      <a:rect b="b" l="l" r="r" t="t"/>
                      <a:pathLst>
                        <a:path extrusionOk="0" h="4127" w="4531">
                          <a:moveTo>
                            <a:pt x="2266" y="1"/>
                          </a:moveTo>
                          <a:cubicBezTo>
                            <a:pt x="1739" y="1"/>
                            <a:pt x="1213" y="203"/>
                            <a:pt x="809" y="607"/>
                          </a:cubicBezTo>
                          <a:cubicBezTo>
                            <a:pt x="1" y="1415"/>
                            <a:pt x="1" y="2731"/>
                            <a:pt x="809" y="3520"/>
                          </a:cubicBezTo>
                          <a:cubicBezTo>
                            <a:pt x="1213" y="3924"/>
                            <a:pt x="1739" y="4126"/>
                            <a:pt x="2266" y="4126"/>
                          </a:cubicBezTo>
                          <a:cubicBezTo>
                            <a:pt x="2792" y="4126"/>
                            <a:pt x="3318" y="3924"/>
                            <a:pt x="3722" y="3520"/>
                          </a:cubicBezTo>
                          <a:cubicBezTo>
                            <a:pt x="4530" y="2731"/>
                            <a:pt x="4530" y="1415"/>
                            <a:pt x="3722" y="607"/>
                          </a:cubicBezTo>
                          <a:cubicBezTo>
                            <a:pt x="3318" y="203"/>
                            <a:pt x="2792" y="1"/>
                            <a:pt x="2266" y="1"/>
                          </a:cubicBezTo>
                          <a:close/>
                        </a:path>
                      </a:pathLst>
                    </a:custGeom>
                    <a:solidFill>
                      <a:srgbClr val="ECD1AE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15" name="Google Shape;1915;p59"/>
                    <p:cNvSpPr/>
                    <p:nvPr/>
                  </p:nvSpPr>
                  <p:spPr>
                    <a:xfrm>
                      <a:off x="5013733" y="4103446"/>
                      <a:ext cx="82309" cy="73857"/>
                    </a:xfrm>
                    <a:custGeom>
                      <a:rect b="b" l="l" r="r" t="t"/>
                      <a:pathLst>
                        <a:path extrusionOk="0" h="4133" w="4606">
                          <a:moveTo>
                            <a:pt x="2305" y="0"/>
                          </a:moveTo>
                          <a:cubicBezTo>
                            <a:pt x="1411" y="0"/>
                            <a:pt x="584" y="593"/>
                            <a:pt x="320" y="1492"/>
                          </a:cubicBezTo>
                          <a:cubicBezTo>
                            <a:pt x="1" y="2582"/>
                            <a:pt x="621" y="3729"/>
                            <a:pt x="1711" y="4048"/>
                          </a:cubicBezTo>
                          <a:cubicBezTo>
                            <a:pt x="1909" y="4105"/>
                            <a:pt x="2107" y="4132"/>
                            <a:pt x="2302" y="4132"/>
                          </a:cubicBezTo>
                          <a:cubicBezTo>
                            <a:pt x="3202" y="4132"/>
                            <a:pt x="4024" y="3554"/>
                            <a:pt x="4286" y="2658"/>
                          </a:cubicBezTo>
                          <a:cubicBezTo>
                            <a:pt x="4606" y="1549"/>
                            <a:pt x="3967" y="402"/>
                            <a:pt x="2877" y="83"/>
                          </a:cubicBezTo>
                          <a:cubicBezTo>
                            <a:pt x="2686" y="27"/>
                            <a:pt x="2494" y="0"/>
                            <a:pt x="2305" y="0"/>
                          </a:cubicBezTo>
                          <a:close/>
                        </a:path>
                      </a:pathLst>
                    </a:custGeom>
                    <a:solidFill>
                      <a:srgbClr val="ECD1AE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16" name="Google Shape;1916;p59"/>
                    <p:cNvSpPr/>
                    <p:nvPr/>
                  </p:nvSpPr>
                  <p:spPr>
                    <a:xfrm>
                      <a:off x="5050116" y="4120691"/>
                      <a:ext cx="24768" cy="40011"/>
                    </a:xfrm>
                    <a:custGeom>
                      <a:rect b="b" l="l" r="r" t="t"/>
                      <a:pathLst>
                        <a:path extrusionOk="0" h="2239" w="1386">
                          <a:moveTo>
                            <a:pt x="258" y="1"/>
                          </a:moveTo>
                          <a:cubicBezTo>
                            <a:pt x="164" y="1"/>
                            <a:pt x="89" y="76"/>
                            <a:pt x="89" y="189"/>
                          </a:cubicBezTo>
                          <a:cubicBezTo>
                            <a:pt x="89" y="283"/>
                            <a:pt x="164" y="358"/>
                            <a:pt x="258" y="358"/>
                          </a:cubicBezTo>
                          <a:cubicBezTo>
                            <a:pt x="1273" y="358"/>
                            <a:pt x="1273" y="1862"/>
                            <a:pt x="258" y="1862"/>
                          </a:cubicBezTo>
                          <a:cubicBezTo>
                            <a:pt x="247" y="1860"/>
                            <a:pt x="236" y="1859"/>
                            <a:pt x="226" y="1859"/>
                          </a:cubicBezTo>
                          <a:cubicBezTo>
                            <a:pt x="0" y="1859"/>
                            <a:pt x="5" y="2238"/>
                            <a:pt x="241" y="2238"/>
                          </a:cubicBezTo>
                          <a:cubicBezTo>
                            <a:pt x="247" y="2238"/>
                            <a:pt x="252" y="2238"/>
                            <a:pt x="258" y="2238"/>
                          </a:cubicBezTo>
                          <a:cubicBezTo>
                            <a:pt x="878" y="2219"/>
                            <a:pt x="1386" y="1730"/>
                            <a:pt x="1386" y="1110"/>
                          </a:cubicBezTo>
                          <a:cubicBezTo>
                            <a:pt x="1386" y="508"/>
                            <a:pt x="878" y="1"/>
                            <a:pt x="258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17" name="Google Shape;1917;p59"/>
                    <p:cNvSpPr/>
                    <p:nvPr/>
                  </p:nvSpPr>
                  <p:spPr>
                    <a:xfrm>
                      <a:off x="5050116" y="4137488"/>
                      <a:ext cx="19389" cy="23213"/>
                    </a:xfrm>
                    <a:custGeom>
                      <a:rect b="b" l="l" r="r" t="t"/>
                      <a:pathLst>
                        <a:path extrusionOk="0" h="1299" w="1085">
                          <a:moveTo>
                            <a:pt x="258" y="1"/>
                          </a:moveTo>
                          <a:cubicBezTo>
                            <a:pt x="164" y="1"/>
                            <a:pt x="89" y="76"/>
                            <a:pt x="89" y="170"/>
                          </a:cubicBezTo>
                          <a:cubicBezTo>
                            <a:pt x="89" y="283"/>
                            <a:pt x="164" y="358"/>
                            <a:pt x="258" y="358"/>
                          </a:cubicBezTo>
                          <a:cubicBezTo>
                            <a:pt x="615" y="395"/>
                            <a:pt x="615" y="884"/>
                            <a:pt x="258" y="922"/>
                          </a:cubicBezTo>
                          <a:cubicBezTo>
                            <a:pt x="247" y="920"/>
                            <a:pt x="236" y="919"/>
                            <a:pt x="226" y="919"/>
                          </a:cubicBezTo>
                          <a:cubicBezTo>
                            <a:pt x="0" y="919"/>
                            <a:pt x="5" y="1298"/>
                            <a:pt x="241" y="1298"/>
                          </a:cubicBezTo>
                          <a:cubicBezTo>
                            <a:pt x="247" y="1298"/>
                            <a:pt x="252" y="1298"/>
                            <a:pt x="258" y="1298"/>
                          </a:cubicBezTo>
                          <a:cubicBezTo>
                            <a:pt x="1085" y="1241"/>
                            <a:pt x="1085" y="38"/>
                            <a:pt x="258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18" name="Google Shape;1918;p59"/>
                    <p:cNvSpPr/>
                    <p:nvPr/>
                  </p:nvSpPr>
                  <p:spPr>
                    <a:xfrm>
                      <a:off x="4681887" y="4120691"/>
                      <a:ext cx="30254" cy="39993"/>
                    </a:xfrm>
                    <a:custGeom>
                      <a:rect b="b" l="l" r="r" t="t"/>
                      <a:pathLst>
                        <a:path extrusionOk="0" h="2238" w="1693">
                          <a:moveTo>
                            <a:pt x="1486" y="1"/>
                          </a:moveTo>
                          <a:cubicBezTo>
                            <a:pt x="1" y="1"/>
                            <a:pt x="1" y="2238"/>
                            <a:pt x="1486" y="2238"/>
                          </a:cubicBezTo>
                          <a:cubicBezTo>
                            <a:pt x="1693" y="2200"/>
                            <a:pt x="1693" y="1881"/>
                            <a:pt x="1486" y="1862"/>
                          </a:cubicBezTo>
                          <a:cubicBezTo>
                            <a:pt x="471" y="1862"/>
                            <a:pt x="471" y="358"/>
                            <a:pt x="1486" y="358"/>
                          </a:cubicBezTo>
                          <a:cubicBezTo>
                            <a:pt x="1580" y="358"/>
                            <a:pt x="1655" y="283"/>
                            <a:pt x="1655" y="189"/>
                          </a:cubicBezTo>
                          <a:cubicBezTo>
                            <a:pt x="1655" y="76"/>
                            <a:pt x="1580" y="1"/>
                            <a:pt x="1486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19" name="Google Shape;1919;p59"/>
                    <p:cNvSpPr/>
                    <p:nvPr/>
                  </p:nvSpPr>
                  <p:spPr>
                    <a:xfrm>
                      <a:off x="4692198" y="4137470"/>
                      <a:ext cx="19943" cy="23231"/>
                    </a:xfrm>
                    <a:custGeom>
                      <a:rect b="b" l="l" r="r" t="t"/>
                      <a:pathLst>
                        <a:path extrusionOk="0" h="1300" w="1116">
                          <a:moveTo>
                            <a:pt x="855" y="0"/>
                          </a:moveTo>
                          <a:cubicBezTo>
                            <a:pt x="0" y="0"/>
                            <a:pt x="6" y="1299"/>
                            <a:pt x="872" y="1299"/>
                          </a:cubicBezTo>
                          <a:cubicBezTo>
                            <a:pt x="884" y="1299"/>
                            <a:pt x="897" y="1299"/>
                            <a:pt x="909" y="1299"/>
                          </a:cubicBezTo>
                          <a:cubicBezTo>
                            <a:pt x="1116" y="1261"/>
                            <a:pt x="1116" y="942"/>
                            <a:pt x="909" y="923"/>
                          </a:cubicBezTo>
                          <a:cubicBezTo>
                            <a:pt x="897" y="924"/>
                            <a:pt x="886" y="924"/>
                            <a:pt x="874" y="924"/>
                          </a:cubicBezTo>
                          <a:cubicBezTo>
                            <a:pt x="507" y="924"/>
                            <a:pt x="507" y="357"/>
                            <a:pt x="874" y="357"/>
                          </a:cubicBezTo>
                          <a:cubicBezTo>
                            <a:pt x="886" y="357"/>
                            <a:pt x="897" y="358"/>
                            <a:pt x="909" y="359"/>
                          </a:cubicBezTo>
                          <a:cubicBezTo>
                            <a:pt x="1003" y="359"/>
                            <a:pt x="1078" y="284"/>
                            <a:pt x="1078" y="171"/>
                          </a:cubicBezTo>
                          <a:cubicBezTo>
                            <a:pt x="1078" y="77"/>
                            <a:pt x="1003" y="2"/>
                            <a:pt x="909" y="2"/>
                          </a:cubicBezTo>
                          <a:cubicBezTo>
                            <a:pt x="891" y="1"/>
                            <a:pt x="873" y="0"/>
                            <a:pt x="855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20" name="Google Shape;1920;p59"/>
                    <p:cNvSpPr/>
                    <p:nvPr/>
                  </p:nvSpPr>
                  <p:spPr>
                    <a:xfrm>
                      <a:off x="4689625" y="3906072"/>
                      <a:ext cx="372161" cy="159561"/>
                    </a:xfrm>
                    <a:custGeom>
                      <a:rect b="b" l="l" r="r" t="t"/>
                      <a:pathLst>
                        <a:path extrusionOk="0" h="8929" w="20826">
                          <a:moveTo>
                            <a:pt x="12368" y="1"/>
                          </a:moveTo>
                          <a:cubicBezTo>
                            <a:pt x="4906" y="1"/>
                            <a:pt x="3120" y="1298"/>
                            <a:pt x="3120" y="1298"/>
                          </a:cubicBezTo>
                          <a:cubicBezTo>
                            <a:pt x="3252" y="1580"/>
                            <a:pt x="3383" y="1861"/>
                            <a:pt x="3553" y="2125"/>
                          </a:cubicBezTo>
                          <a:cubicBezTo>
                            <a:pt x="0" y="4888"/>
                            <a:pt x="357" y="8440"/>
                            <a:pt x="357" y="8440"/>
                          </a:cubicBezTo>
                          <a:cubicBezTo>
                            <a:pt x="2669" y="8045"/>
                            <a:pt x="3872" y="5357"/>
                            <a:pt x="4455" y="3365"/>
                          </a:cubicBezTo>
                          <a:cubicBezTo>
                            <a:pt x="5827" y="5000"/>
                            <a:pt x="8383" y="6974"/>
                            <a:pt x="12706" y="6974"/>
                          </a:cubicBezTo>
                          <a:cubicBezTo>
                            <a:pt x="19999" y="6974"/>
                            <a:pt x="20826" y="8929"/>
                            <a:pt x="20826" y="8929"/>
                          </a:cubicBezTo>
                          <a:cubicBezTo>
                            <a:pt x="20826" y="8929"/>
                            <a:pt x="19848" y="1"/>
                            <a:pt x="12368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21" name="Google Shape;1921;p59"/>
                    <p:cNvSpPr/>
                    <p:nvPr/>
                  </p:nvSpPr>
                  <p:spPr>
                    <a:xfrm>
                      <a:off x="4908604" y="4098585"/>
                      <a:ext cx="73249" cy="66405"/>
                    </a:xfrm>
                    <a:custGeom>
                      <a:rect b="b" l="l" r="r" t="t"/>
                      <a:pathLst>
                        <a:path extrusionOk="0" h="3716" w="4099">
                          <a:moveTo>
                            <a:pt x="2037" y="1"/>
                          </a:moveTo>
                          <a:cubicBezTo>
                            <a:pt x="1190" y="1"/>
                            <a:pt x="438" y="577"/>
                            <a:pt x="245" y="1426"/>
                          </a:cubicBezTo>
                          <a:cubicBezTo>
                            <a:pt x="1" y="2422"/>
                            <a:pt x="621" y="3418"/>
                            <a:pt x="1617" y="3663"/>
                          </a:cubicBezTo>
                          <a:cubicBezTo>
                            <a:pt x="1764" y="3699"/>
                            <a:pt x="1911" y="3716"/>
                            <a:pt x="2056" y="3716"/>
                          </a:cubicBezTo>
                          <a:cubicBezTo>
                            <a:pt x="2891" y="3716"/>
                            <a:pt x="3646" y="3140"/>
                            <a:pt x="3854" y="2291"/>
                          </a:cubicBezTo>
                          <a:cubicBezTo>
                            <a:pt x="4098" y="1276"/>
                            <a:pt x="3478" y="279"/>
                            <a:pt x="2482" y="54"/>
                          </a:cubicBezTo>
                          <a:cubicBezTo>
                            <a:pt x="2332" y="18"/>
                            <a:pt x="2183" y="1"/>
                            <a:pt x="2037" y="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22" name="Google Shape;1922;p59"/>
                    <p:cNvSpPr/>
                    <p:nvPr/>
                  </p:nvSpPr>
                  <p:spPr>
                    <a:xfrm>
                      <a:off x="4923061" y="4099872"/>
                      <a:ext cx="59793" cy="63492"/>
                    </a:xfrm>
                    <a:custGeom>
                      <a:rect b="b" l="l" r="r" t="t"/>
                      <a:pathLst>
                        <a:path extrusionOk="0" h="3553" w="3346">
                          <a:moveTo>
                            <a:pt x="1786" y="1"/>
                          </a:moveTo>
                          <a:cubicBezTo>
                            <a:pt x="1710" y="19"/>
                            <a:pt x="1616" y="57"/>
                            <a:pt x="1541" y="95"/>
                          </a:cubicBezTo>
                          <a:cubicBezTo>
                            <a:pt x="0" y="809"/>
                            <a:pt x="150" y="3064"/>
                            <a:pt x="1786" y="3553"/>
                          </a:cubicBezTo>
                          <a:cubicBezTo>
                            <a:pt x="1861" y="3534"/>
                            <a:pt x="1936" y="3497"/>
                            <a:pt x="2011" y="3459"/>
                          </a:cubicBezTo>
                          <a:cubicBezTo>
                            <a:pt x="2951" y="3027"/>
                            <a:pt x="3346" y="1937"/>
                            <a:pt x="2932" y="997"/>
                          </a:cubicBezTo>
                          <a:cubicBezTo>
                            <a:pt x="2707" y="527"/>
                            <a:pt x="2293" y="151"/>
                            <a:pt x="1786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1923" name="Google Shape;1923;p59"/>
              <p:cNvGrpSpPr/>
              <p:nvPr/>
            </p:nvGrpSpPr>
            <p:grpSpPr>
              <a:xfrm>
                <a:off x="-1842863" y="1028767"/>
                <a:ext cx="1828805" cy="4114653"/>
                <a:chOff x="-2642959" y="360509"/>
                <a:chExt cx="1759820" cy="4002970"/>
              </a:xfrm>
            </p:grpSpPr>
            <p:grpSp>
              <p:nvGrpSpPr>
                <p:cNvPr id="1924" name="Google Shape;1924;p59"/>
                <p:cNvGrpSpPr/>
                <p:nvPr/>
              </p:nvGrpSpPr>
              <p:grpSpPr>
                <a:xfrm>
                  <a:off x="-2642959" y="360509"/>
                  <a:ext cx="1759820" cy="4002970"/>
                  <a:chOff x="-2642959" y="360509"/>
                  <a:chExt cx="1759820" cy="4002970"/>
                </a:xfrm>
              </p:grpSpPr>
              <p:sp>
                <p:nvSpPr>
                  <p:cNvPr id="1925" name="Google Shape;1925;p59"/>
                  <p:cNvSpPr/>
                  <p:nvPr/>
                </p:nvSpPr>
                <p:spPr>
                  <a:xfrm>
                    <a:off x="-1670701" y="3326601"/>
                    <a:ext cx="184903" cy="989633"/>
                  </a:xfrm>
                  <a:custGeom>
                    <a:rect b="b" l="l" r="r" t="t"/>
                    <a:pathLst>
                      <a:path extrusionOk="0" h="14577" w="2745">
                        <a:moveTo>
                          <a:pt x="1366" y="1"/>
                        </a:moveTo>
                        <a:cubicBezTo>
                          <a:pt x="696" y="1"/>
                          <a:pt x="29" y="443"/>
                          <a:pt x="1" y="1326"/>
                        </a:cubicBezTo>
                        <a:lnTo>
                          <a:pt x="1" y="13186"/>
                        </a:lnTo>
                        <a:cubicBezTo>
                          <a:pt x="1" y="13956"/>
                          <a:pt x="602" y="14577"/>
                          <a:pt x="1373" y="14577"/>
                        </a:cubicBezTo>
                        <a:cubicBezTo>
                          <a:pt x="2125" y="14577"/>
                          <a:pt x="2745" y="13956"/>
                          <a:pt x="2745" y="13186"/>
                        </a:cubicBezTo>
                        <a:lnTo>
                          <a:pt x="2745" y="1326"/>
                        </a:lnTo>
                        <a:cubicBezTo>
                          <a:pt x="2707" y="443"/>
                          <a:pt x="2035" y="1"/>
                          <a:pt x="1366" y="1"/>
                        </a:cubicBezTo>
                        <a:close/>
                      </a:path>
                    </a:pathLst>
                  </a:custGeom>
                  <a:solidFill>
                    <a:srgbClr val="C9975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26" name="Google Shape;1926;p59"/>
                  <p:cNvSpPr/>
                  <p:nvPr/>
                </p:nvSpPr>
                <p:spPr>
                  <a:xfrm>
                    <a:off x="-2037807" y="3323411"/>
                    <a:ext cx="184903" cy="992823"/>
                  </a:xfrm>
                  <a:custGeom>
                    <a:rect b="b" l="l" r="r" t="t"/>
                    <a:pathLst>
                      <a:path extrusionOk="0" h="14624" w="2745">
                        <a:moveTo>
                          <a:pt x="1372" y="1"/>
                        </a:moveTo>
                        <a:cubicBezTo>
                          <a:pt x="620" y="1"/>
                          <a:pt x="0" y="602"/>
                          <a:pt x="0" y="1373"/>
                        </a:cubicBezTo>
                        <a:lnTo>
                          <a:pt x="0" y="13233"/>
                        </a:lnTo>
                        <a:cubicBezTo>
                          <a:pt x="0" y="14003"/>
                          <a:pt x="620" y="14624"/>
                          <a:pt x="1372" y="14624"/>
                        </a:cubicBezTo>
                        <a:cubicBezTo>
                          <a:pt x="2143" y="14624"/>
                          <a:pt x="2744" y="13985"/>
                          <a:pt x="2744" y="13233"/>
                        </a:cubicBezTo>
                        <a:lnTo>
                          <a:pt x="2744" y="1373"/>
                        </a:lnTo>
                        <a:cubicBezTo>
                          <a:pt x="2744" y="602"/>
                          <a:pt x="2124" y="1"/>
                          <a:pt x="1372" y="1"/>
                        </a:cubicBezTo>
                        <a:close/>
                      </a:path>
                    </a:pathLst>
                  </a:custGeom>
                  <a:solidFill>
                    <a:srgbClr val="C9975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27" name="Google Shape;1927;p59"/>
                  <p:cNvSpPr/>
                  <p:nvPr/>
                </p:nvSpPr>
                <p:spPr>
                  <a:xfrm>
                    <a:off x="-2544547" y="3169573"/>
                    <a:ext cx="122124" cy="211342"/>
                  </a:xfrm>
                  <a:custGeom>
                    <a:rect b="b" l="l" r="r" t="t"/>
                    <a:pathLst>
                      <a:path extrusionOk="0" h="3113" w="1813">
                        <a:moveTo>
                          <a:pt x="1135" y="1"/>
                        </a:moveTo>
                        <a:cubicBezTo>
                          <a:pt x="972" y="1"/>
                          <a:pt x="811" y="85"/>
                          <a:pt x="719" y="293"/>
                        </a:cubicBezTo>
                        <a:cubicBezTo>
                          <a:pt x="625" y="538"/>
                          <a:pt x="550" y="744"/>
                          <a:pt x="494" y="970"/>
                        </a:cubicBezTo>
                        <a:cubicBezTo>
                          <a:pt x="419" y="1177"/>
                          <a:pt x="362" y="1402"/>
                          <a:pt x="306" y="1609"/>
                        </a:cubicBezTo>
                        <a:cubicBezTo>
                          <a:pt x="193" y="2060"/>
                          <a:pt x="99" y="2492"/>
                          <a:pt x="24" y="2925"/>
                        </a:cubicBezTo>
                        <a:cubicBezTo>
                          <a:pt x="1" y="3040"/>
                          <a:pt x="84" y="3113"/>
                          <a:pt x="169" y="3113"/>
                        </a:cubicBezTo>
                        <a:cubicBezTo>
                          <a:pt x="222" y="3113"/>
                          <a:pt x="277" y="3084"/>
                          <a:pt x="306" y="3019"/>
                        </a:cubicBezTo>
                        <a:cubicBezTo>
                          <a:pt x="494" y="2624"/>
                          <a:pt x="682" y="2229"/>
                          <a:pt x="888" y="1853"/>
                        </a:cubicBezTo>
                        <a:cubicBezTo>
                          <a:pt x="982" y="1665"/>
                          <a:pt x="1095" y="1459"/>
                          <a:pt x="1208" y="1289"/>
                        </a:cubicBezTo>
                        <a:cubicBezTo>
                          <a:pt x="1302" y="1102"/>
                          <a:pt x="1433" y="895"/>
                          <a:pt x="1527" y="763"/>
                        </a:cubicBezTo>
                        <a:lnTo>
                          <a:pt x="1546" y="744"/>
                        </a:lnTo>
                        <a:cubicBezTo>
                          <a:pt x="1813" y="364"/>
                          <a:pt x="1472" y="1"/>
                          <a:pt x="1135" y="1"/>
                        </a:cubicBezTo>
                        <a:close/>
                      </a:path>
                    </a:pathLst>
                  </a:custGeom>
                  <a:solidFill>
                    <a:srgbClr val="C9975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28" name="Google Shape;1928;p59"/>
                  <p:cNvSpPr/>
                  <p:nvPr/>
                </p:nvSpPr>
                <p:spPr>
                  <a:xfrm>
                    <a:off x="-2642959" y="3076564"/>
                    <a:ext cx="174530" cy="201294"/>
                  </a:xfrm>
                  <a:custGeom>
                    <a:rect b="b" l="l" r="r" t="t"/>
                    <a:pathLst>
                      <a:path extrusionOk="0" h="2965" w="2591">
                        <a:moveTo>
                          <a:pt x="1942" y="1"/>
                        </a:moveTo>
                        <a:cubicBezTo>
                          <a:pt x="1800" y="1"/>
                          <a:pt x="1657" y="69"/>
                          <a:pt x="1560" y="235"/>
                        </a:cubicBezTo>
                        <a:lnTo>
                          <a:pt x="19" y="2753"/>
                        </a:lnTo>
                        <a:cubicBezTo>
                          <a:pt x="0" y="2810"/>
                          <a:pt x="0" y="2866"/>
                          <a:pt x="38" y="2923"/>
                        </a:cubicBezTo>
                        <a:cubicBezTo>
                          <a:pt x="75" y="2951"/>
                          <a:pt x="117" y="2965"/>
                          <a:pt x="157" y="2965"/>
                        </a:cubicBezTo>
                        <a:cubicBezTo>
                          <a:pt x="197" y="2965"/>
                          <a:pt x="235" y="2951"/>
                          <a:pt x="263" y="2923"/>
                        </a:cubicBezTo>
                        <a:lnTo>
                          <a:pt x="2293" y="818"/>
                        </a:lnTo>
                        <a:lnTo>
                          <a:pt x="2293" y="799"/>
                        </a:lnTo>
                        <a:cubicBezTo>
                          <a:pt x="2331" y="780"/>
                          <a:pt x="2349" y="761"/>
                          <a:pt x="2368" y="724"/>
                        </a:cubicBezTo>
                        <a:cubicBezTo>
                          <a:pt x="2590" y="358"/>
                          <a:pt x="2267" y="1"/>
                          <a:pt x="1942" y="1"/>
                        </a:cubicBezTo>
                        <a:close/>
                      </a:path>
                    </a:pathLst>
                  </a:custGeom>
                  <a:solidFill>
                    <a:srgbClr val="C9975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29" name="Google Shape;1929;p59"/>
                  <p:cNvSpPr/>
                  <p:nvPr/>
                </p:nvSpPr>
                <p:spPr>
                  <a:xfrm>
                    <a:off x="-2630699" y="3146491"/>
                    <a:ext cx="144555" cy="183031"/>
                  </a:xfrm>
                  <a:custGeom>
                    <a:rect b="b" l="l" r="r" t="t"/>
                    <a:pathLst>
                      <a:path extrusionOk="0" h="2696" w="2146">
                        <a:moveTo>
                          <a:pt x="1548" y="0"/>
                        </a:moveTo>
                        <a:cubicBezTo>
                          <a:pt x="1369" y="0"/>
                          <a:pt x="1193" y="94"/>
                          <a:pt x="1115" y="314"/>
                        </a:cubicBezTo>
                        <a:cubicBezTo>
                          <a:pt x="1058" y="464"/>
                          <a:pt x="965" y="671"/>
                          <a:pt x="889" y="859"/>
                        </a:cubicBezTo>
                        <a:cubicBezTo>
                          <a:pt x="795" y="1028"/>
                          <a:pt x="720" y="1216"/>
                          <a:pt x="626" y="1404"/>
                        </a:cubicBezTo>
                        <a:cubicBezTo>
                          <a:pt x="438" y="1761"/>
                          <a:pt x="250" y="2118"/>
                          <a:pt x="44" y="2494"/>
                        </a:cubicBezTo>
                        <a:cubicBezTo>
                          <a:pt x="0" y="2595"/>
                          <a:pt x="89" y="2695"/>
                          <a:pt x="192" y="2695"/>
                        </a:cubicBezTo>
                        <a:cubicBezTo>
                          <a:pt x="224" y="2695"/>
                          <a:pt x="257" y="2685"/>
                          <a:pt x="288" y="2663"/>
                        </a:cubicBezTo>
                        <a:cubicBezTo>
                          <a:pt x="570" y="2363"/>
                          <a:pt x="852" y="2062"/>
                          <a:pt x="1134" y="1742"/>
                        </a:cubicBezTo>
                        <a:cubicBezTo>
                          <a:pt x="1265" y="1592"/>
                          <a:pt x="1397" y="1442"/>
                          <a:pt x="1528" y="1272"/>
                        </a:cubicBezTo>
                        <a:cubicBezTo>
                          <a:pt x="1660" y="1103"/>
                          <a:pt x="1792" y="953"/>
                          <a:pt x="1942" y="746"/>
                        </a:cubicBezTo>
                        <a:lnTo>
                          <a:pt x="1961" y="746"/>
                        </a:lnTo>
                        <a:cubicBezTo>
                          <a:pt x="1979" y="709"/>
                          <a:pt x="1998" y="671"/>
                          <a:pt x="2017" y="633"/>
                        </a:cubicBezTo>
                        <a:cubicBezTo>
                          <a:pt x="2146" y="258"/>
                          <a:pt x="1844" y="0"/>
                          <a:pt x="1548" y="0"/>
                        </a:cubicBezTo>
                        <a:close/>
                      </a:path>
                    </a:pathLst>
                  </a:custGeom>
                  <a:solidFill>
                    <a:srgbClr val="C9975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0" name="Google Shape;1930;p59"/>
                  <p:cNvSpPr/>
                  <p:nvPr/>
                </p:nvSpPr>
                <p:spPr>
                  <a:xfrm>
                    <a:off x="-2591092" y="3202296"/>
                    <a:ext cx="97066" cy="173934"/>
                  </a:xfrm>
                  <a:custGeom>
                    <a:rect b="b" l="l" r="r" t="t"/>
                    <a:pathLst>
                      <a:path extrusionOk="0" h="2562" w="1441">
                        <a:moveTo>
                          <a:pt x="919" y="0"/>
                        </a:moveTo>
                        <a:cubicBezTo>
                          <a:pt x="705" y="0"/>
                          <a:pt x="496" y="131"/>
                          <a:pt x="470" y="413"/>
                        </a:cubicBezTo>
                        <a:cubicBezTo>
                          <a:pt x="452" y="544"/>
                          <a:pt x="414" y="732"/>
                          <a:pt x="377" y="883"/>
                        </a:cubicBezTo>
                        <a:cubicBezTo>
                          <a:pt x="358" y="1052"/>
                          <a:pt x="320" y="1221"/>
                          <a:pt x="283" y="1371"/>
                        </a:cubicBezTo>
                        <a:cubicBezTo>
                          <a:pt x="207" y="1710"/>
                          <a:pt x="113" y="2048"/>
                          <a:pt x="38" y="2368"/>
                        </a:cubicBezTo>
                        <a:cubicBezTo>
                          <a:pt x="0" y="2481"/>
                          <a:pt x="90" y="2561"/>
                          <a:pt x="181" y="2561"/>
                        </a:cubicBezTo>
                        <a:cubicBezTo>
                          <a:pt x="226" y="2561"/>
                          <a:pt x="271" y="2542"/>
                          <a:pt x="301" y="2499"/>
                        </a:cubicBezTo>
                        <a:cubicBezTo>
                          <a:pt x="489" y="2198"/>
                          <a:pt x="677" y="1916"/>
                          <a:pt x="846" y="1616"/>
                        </a:cubicBezTo>
                        <a:lnTo>
                          <a:pt x="1110" y="1165"/>
                        </a:lnTo>
                        <a:cubicBezTo>
                          <a:pt x="1204" y="995"/>
                          <a:pt x="1279" y="864"/>
                          <a:pt x="1354" y="676"/>
                        </a:cubicBezTo>
                        <a:lnTo>
                          <a:pt x="1373" y="676"/>
                        </a:lnTo>
                        <a:cubicBezTo>
                          <a:pt x="1391" y="620"/>
                          <a:pt x="1391" y="563"/>
                          <a:pt x="1410" y="526"/>
                        </a:cubicBezTo>
                        <a:cubicBezTo>
                          <a:pt x="1441" y="187"/>
                          <a:pt x="1176" y="0"/>
                          <a:pt x="919" y="0"/>
                        </a:cubicBezTo>
                        <a:close/>
                      </a:path>
                    </a:pathLst>
                  </a:custGeom>
                  <a:solidFill>
                    <a:srgbClr val="C9975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1" name="Google Shape;1931;p59"/>
                  <p:cNvSpPr/>
                  <p:nvPr/>
                </p:nvSpPr>
                <p:spPr>
                  <a:xfrm>
                    <a:off x="-2458126" y="3114039"/>
                    <a:ext cx="63992" cy="236257"/>
                  </a:xfrm>
                  <a:custGeom>
                    <a:rect b="b" l="l" r="r" t="t"/>
                    <a:pathLst>
                      <a:path extrusionOk="0" h="3480" w="950">
                        <a:moveTo>
                          <a:pt x="479" y="0"/>
                        </a:moveTo>
                        <a:cubicBezTo>
                          <a:pt x="246" y="0"/>
                          <a:pt x="9" y="155"/>
                          <a:pt x="0" y="472"/>
                        </a:cubicBezTo>
                        <a:cubicBezTo>
                          <a:pt x="0" y="735"/>
                          <a:pt x="19" y="942"/>
                          <a:pt x="19" y="1205"/>
                        </a:cubicBezTo>
                        <a:cubicBezTo>
                          <a:pt x="19" y="1450"/>
                          <a:pt x="38" y="1675"/>
                          <a:pt x="57" y="1920"/>
                        </a:cubicBezTo>
                        <a:cubicBezTo>
                          <a:pt x="94" y="2408"/>
                          <a:pt x="132" y="2878"/>
                          <a:pt x="188" y="3348"/>
                        </a:cubicBezTo>
                        <a:cubicBezTo>
                          <a:pt x="207" y="3423"/>
                          <a:pt x="263" y="3480"/>
                          <a:pt x="338" y="3480"/>
                        </a:cubicBezTo>
                        <a:cubicBezTo>
                          <a:pt x="414" y="3480"/>
                          <a:pt x="489" y="3423"/>
                          <a:pt x="508" y="3348"/>
                        </a:cubicBezTo>
                        <a:cubicBezTo>
                          <a:pt x="545" y="2878"/>
                          <a:pt x="602" y="2408"/>
                          <a:pt x="677" y="1938"/>
                        </a:cubicBezTo>
                        <a:cubicBezTo>
                          <a:pt x="714" y="1732"/>
                          <a:pt x="752" y="1487"/>
                          <a:pt x="790" y="1262"/>
                        </a:cubicBezTo>
                        <a:cubicBezTo>
                          <a:pt x="827" y="1036"/>
                          <a:pt x="884" y="792"/>
                          <a:pt x="940" y="585"/>
                        </a:cubicBezTo>
                        <a:cubicBezTo>
                          <a:pt x="940" y="547"/>
                          <a:pt x="940" y="510"/>
                          <a:pt x="940" y="472"/>
                        </a:cubicBezTo>
                        <a:cubicBezTo>
                          <a:pt x="949" y="160"/>
                          <a:pt x="716" y="0"/>
                          <a:pt x="479" y="0"/>
                        </a:cubicBezTo>
                        <a:close/>
                      </a:path>
                    </a:pathLst>
                  </a:custGeom>
                  <a:solidFill>
                    <a:srgbClr val="C9975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2" name="Google Shape;1932;p59"/>
                  <p:cNvSpPr/>
                  <p:nvPr/>
                </p:nvSpPr>
                <p:spPr>
                  <a:xfrm>
                    <a:off x="-2573377" y="3071541"/>
                    <a:ext cx="187463" cy="164905"/>
                  </a:xfrm>
                  <a:custGeom>
                    <a:rect b="b" l="l" r="r" t="t"/>
                    <a:pathLst>
                      <a:path extrusionOk="0" h="2429" w="2783">
                        <a:moveTo>
                          <a:pt x="1389" y="1"/>
                        </a:moveTo>
                        <a:cubicBezTo>
                          <a:pt x="961" y="1"/>
                          <a:pt x="545" y="236"/>
                          <a:pt x="339" y="647"/>
                        </a:cubicBezTo>
                        <a:cubicBezTo>
                          <a:pt x="1" y="1230"/>
                          <a:pt x="226" y="1982"/>
                          <a:pt x="828" y="2282"/>
                        </a:cubicBezTo>
                        <a:cubicBezTo>
                          <a:pt x="1008" y="2381"/>
                          <a:pt x="1205" y="2428"/>
                          <a:pt x="1399" y="2428"/>
                        </a:cubicBezTo>
                        <a:cubicBezTo>
                          <a:pt x="1833" y="2428"/>
                          <a:pt x="2255" y="2196"/>
                          <a:pt x="2463" y="1794"/>
                        </a:cubicBezTo>
                        <a:cubicBezTo>
                          <a:pt x="2782" y="1211"/>
                          <a:pt x="2576" y="459"/>
                          <a:pt x="1974" y="159"/>
                        </a:cubicBezTo>
                        <a:cubicBezTo>
                          <a:pt x="1790" y="51"/>
                          <a:pt x="1588" y="1"/>
                          <a:pt x="1389" y="1"/>
                        </a:cubicBezTo>
                        <a:close/>
                      </a:path>
                    </a:pathLst>
                  </a:custGeom>
                  <a:solidFill>
                    <a:srgbClr val="C9975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3" name="Google Shape;1933;p59"/>
                  <p:cNvSpPr/>
                  <p:nvPr/>
                </p:nvSpPr>
                <p:spPr>
                  <a:xfrm>
                    <a:off x="-2561993" y="2636776"/>
                    <a:ext cx="317872" cy="578287"/>
                  </a:xfrm>
                  <a:custGeom>
                    <a:rect b="b" l="l" r="r" t="t"/>
                    <a:pathLst>
                      <a:path extrusionOk="0" h="8518" w="4719">
                        <a:moveTo>
                          <a:pt x="3398" y="0"/>
                        </a:moveTo>
                        <a:cubicBezTo>
                          <a:pt x="2897" y="0"/>
                          <a:pt x="2430" y="330"/>
                          <a:pt x="2294" y="830"/>
                        </a:cubicBezTo>
                        <a:lnTo>
                          <a:pt x="245" y="6995"/>
                        </a:lnTo>
                        <a:cubicBezTo>
                          <a:pt x="1" y="7747"/>
                          <a:pt x="565" y="8517"/>
                          <a:pt x="1354" y="8517"/>
                        </a:cubicBezTo>
                        <a:cubicBezTo>
                          <a:pt x="1843" y="8517"/>
                          <a:pt x="2294" y="8198"/>
                          <a:pt x="2444" y="7728"/>
                        </a:cubicBezTo>
                        <a:lnTo>
                          <a:pt x="4474" y="1544"/>
                        </a:lnTo>
                        <a:cubicBezTo>
                          <a:pt x="4719" y="943"/>
                          <a:pt x="4380" y="266"/>
                          <a:pt x="3760" y="59"/>
                        </a:cubicBezTo>
                        <a:cubicBezTo>
                          <a:pt x="3640" y="19"/>
                          <a:pt x="3518" y="0"/>
                          <a:pt x="3398" y="0"/>
                        </a:cubicBezTo>
                        <a:close/>
                      </a:path>
                    </a:pathLst>
                  </a:custGeom>
                  <a:solidFill>
                    <a:srgbClr val="C9975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4" name="Google Shape;1934;p59"/>
                  <p:cNvSpPr/>
                  <p:nvPr/>
                </p:nvSpPr>
                <p:spPr>
                  <a:xfrm>
                    <a:off x="-2423975" y="1943489"/>
                    <a:ext cx="412580" cy="851748"/>
                  </a:xfrm>
                  <a:custGeom>
                    <a:rect b="b" l="l" r="r" t="t"/>
                    <a:pathLst>
                      <a:path extrusionOk="0" h="12546" w="6125">
                        <a:moveTo>
                          <a:pt x="4676" y="1"/>
                        </a:moveTo>
                        <a:cubicBezTo>
                          <a:pt x="4227" y="1"/>
                          <a:pt x="3783" y="250"/>
                          <a:pt x="3609" y="836"/>
                        </a:cubicBezTo>
                        <a:lnTo>
                          <a:pt x="245" y="11023"/>
                        </a:lnTo>
                        <a:cubicBezTo>
                          <a:pt x="1" y="11775"/>
                          <a:pt x="546" y="12546"/>
                          <a:pt x="1335" y="12546"/>
                        </a:cubicBezTo>
                        <a:cubicBezTo>
                          <a:pt x="1843" y="12546"/>
                          <a:pt x="2275" y="12226"/>
                          <a:pt x="2425" y="11756"/>
                        </a:cubicBezTo>
                        <a:lnTo>
                          <a:pt x="5790" y="1550"/>
                        </a:lnTo>
                        <a:cubicBezTo>
                          <a:pt x="6125" y="637"/>
                          <a:pt x="5393" y="1"/>
                          <a:pt x="4676" y="1"/>
                        </a:cubicBezTo>
                        <a:close/>
                      </a:path>
                    </a:pathLst>
                  </a:custGeom>
                  <a:solidFill>
                    <a:srgbClr val="C9975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5" name="Google Shape;1935;p59"/>
                  <p:cNvSpPr/>
                  <p:nvPr/>
                </p:nvSpPr>
                <p:spPr>
                  <a:xfrm>
                    <a:off x="-2292288" y="1925362"/>
                    <a:ext cx="296317" cy="422004"/>
                  </a:xfrm>
                  <a:custGeom>
                    <a:rect b="b" l="l" r="r" t="t"/>
                    <a:pathLst>
                      <a:path extrusionOk="0" h="6216" w="4399">
                        <a:moveTo>
                          <a:pt x="2775" y="1"/>
                        </a:moveTo>
                        <a:cubicBezTo>
                          <a:pt x="2152" y="1"/>
                          <a:pt x="1574" y="403"/>
                          <a:pt x="1391" y="1028"/>
                        </a:cubicBezTo>
                        <a:lnTo>
                          <a:pt x="0" y="5332"/>
                        </a:lnTo>
                        <a:lnTo>
                          <a:pt x="2707" y="6215"/>
                        </a:lnTo>
                        <a:lnTo>
                          <a:pt x="4117" y="1911"/>
                        </a:lnTo>
                        <a:cubicBezTo>
                          <a:pt x="4398" y="1141"/>
                          <a:pt x="3985" y="314"/>
                          <a:pt x="3214" y="69"/>
                        </a:cubicBezTo>
                        <a:cubicBezTo>
                          <a:pt x="3068" y="23"/>
                          <a:pt x="2920" y="1"/>
                          <a:pt x="2775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6" name="Google Shape;1936;p59"/>
                  <p:cNvSpPr/>
                  <p:nvPr/>
                </p:nvSpPr>
                <p:spPr>
                  <a:xfrm>
                    <a:off x="-1104079" y="3169573"/>
                    <a:ext cx="121720" cy="211342"/>
                  </a:xfrm>
                  <a:custGeom>
                    <a:rect b="b" l="l" r="r" t="t"/>
                    <a:pathLst>
                      <a:path extrusionOk="0" h="3113" w="1807">
                        <a:moveTo>
                          <a:pt x="665" y="0"/>
                        </a:moveTo>
                        <a:cubicBezTo>
                          <a:pt x="328" y="0"/>
                          <a:pt x="1" y="396"/>
                          <a:pt x="272" y="763"/>
                        </a:cubicBezTo>
                        <a:cubicBezTo>
                          <a:pt x="366" y="914"/>
                          <a:pt x="498" y="1102"/>
                          <a:pt x="611" y="1289"/>
                        </a:cubicBezTo>
                        <a:cubicBezTo>
                          <a:pt x="723" y="1477"/>
                          <a:pt x="817" y="1665"/>
                          <a:pt x="930" y="1853"/>
                        </a:cubicBezTo>
                        <a:cubicBezTo>
                          <a:pt x="1118" y="2229"/>
                          <a:pt x="1325" y="2624"/>
                          <a:pt x="1513" y="3019"/>
                        </a:cubicBezTo>
                        <a:cubicBezTo>
                          <a:pt x="1542" y="3084"/>
                          <a:pt x="1593" y="3113"/>
                          <a:pt x="1645" y="3113"/>
                        </a:cubicBezTo>
                        <a:cubicBezTo>
                          <a:pt x="1726" y="3113"/>
                          <a:pt x="1806" y="3040"/>
                          <a:pt x="1795" y="2925"/>
                        </a:cubicBezTo>
                        <a:cubicBezTo>
                          <a:pt x="1701" y="2492"/>
                          <a:pt x="1607" y="2060"/>
                          <a:pt x="1494" y="1628"/>
                        </a:cubicBezTo>
                        <a:cubicBezTo>
                          <a:pt x="1438" y="1402"/>
                          <a:pt x="1400" y="1196"/>
                          <a:pt x="1325" y="970"/>
                        </a:cubicBezTo>
                        <a:cubicBezTo>
                          <a:pt x="1250" y="744"/>
                          <a:pt x="1175" y="538"/>
                          <a:pt x="1081" y="312"/>
                        </a:cubicBezTo>
                        <a:cubicBezTo>
                          <a:pt x="1081" y="275"/>
                          <a:pt x="1062" y="237"/>
                          <a:pt x="1024" y="199"/>
                        </a:cubicBezTo>
                        <a:cubicBezTo>
                          <a:pt x="925" y="59"/>
                          <a:pt x="794" y="0"/>
                          <a:pt x="665" y="0"/>
                        </a:cubicBezTo>
                        <a:close/>
                      </a:path>
                    </a:pathLst>
                  </a:custGeom>
                  <a:solidFill>
                    <a:srgbClr val="C9975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7" name="Google Shape;1937;p59"/>
                  <p:cNvSpPr/>
                  <p:nvPr/>
                </p:nvSpPr>
                <p:spPr>
                  <a:xfrm>
                    <a:off x="-1061171" y="3077108"/>
                    <a:ext cx="178032" cy="201837"/>
                  </a:xfrm>
                  <a:custGeom>
                    <a:rect b="b" l="l" r="r" t="t"/>
                    <a:pathLst>
                      <a:path extrusionOk="0" h="2973" w="2643">
                        <a:moveTo>
                          <a:pt x="677" y="0"/>
                        </a:moveTo>
                        <a:cubicBezTo>
                          <a:pt x="317" y="0"/>
                          <a:pt x="1" y="465"/>
                          <a:pt x="331" y="810"/>
                        </a:cubicBezTo>
                        <a:lnTo>
                          <a:pt x="2361" y="2933"/>
                        </a:lnTo>
                        <a:cubicBezTo>
                          <a:pt x="2384" y="2957"/>
                          <a:pt x="2429" y="2973"/>
                          <a:pt x="2473" y="2973"/>
                        </a:cubicBezTo>
                        <a:cubicBezTo>
                          <a:pt x="2500" y="2973"/>
                          <a:pt x="2527" y="2967"/>
                          <a:pt x="2549" y="2952"/>
                        </a:cubicBezTo>
                        <a:cubicBezTo>
                          <a:pt x="2624" y="2896"/>
                          <a:pt x="2643" y="2802"/>
                          <a:pt x="2605" y="2745"/>
                        </a:cubicBezTo>
                        <a:lnTo>
                          <a:pt x="1064" y="227"/>
                        </a:lnTo>
                        <a:cubicBezTo>
                          <a:pt x="1045" y="189"/>
                          <a:pt x="1026" y="171"/>
                          <a:pt x="1007" y="152"/>
                        </a:cubicBezTo>
                        <a:cubicBezTo>
                          <a:pt x="905" y="45"/>
                          <a:pt x="789" y="0"/>
                          <a:pt x="677" y="0"/>
                        </a:cubicBezTo>
                        <a:close/>
                      </a:path>
                    </a:pathLst>
                  </a:custGeom>
                  <a:solidFill>
                    <a:srgbClr val="C9975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8" name="Google Shape;1938;p59"/>
                  <p:cNvSpPr/>
                  <p:nvPr/>
                </p:nvSpPr>
                <p:spPr>
                  <a:xfrm>
                    <a:off x="-1043456" y="3147373"/>
                    <a:ext cx="147653" cy="183914"/>
                  </a:xfrm>
                  <a:custGeom>
                    <a:rect b="b" l="l" r="r" t="t"/>
                    <a:pathLst>
                      <a:path extrusionOk="0" h="2709" w="2192">
                        <a:moveTo>
                          <a:pt x="654" y="1"/>
                        </a:moveTo>
                        <a:cubicBezTo>
                          <a:pt x="320" y="1"/>
                          <a:pt x="1" y="376"/>
                          <a:pt x="256" y="752"/>
                        </a:cubicBezTo>
                        <a:cubicBezTo>
                          <a:pt x="387" y="940"/>
                          <a:pt x="519" y="1109"/>
                          <a:pt x="650" y="1259"/>
                        </a:cubicBezTo>
                        <a:cubicBezTo>
                          <a:pt x="782" y="1429"/>
                          <a:pt x="932" y="1579"/>
                          <a:pt x="1064" y="1729"/>
                        </a:cubicBezTo>
                        <a:cubicBezTo>
                          <a:pt x="1346" y="2049"/>
                          <a:pt x="1609" y="2368"/>
                          <a:pt x="1891" y="2669"/>
                        </a:cubicBezTo>
                        <a:cubicBezTo>
                          <a:pt x="1926" y="2692"/>
                          <a:pt x="1968" y="2708"/>
                          <a:pt x="2008" y="2708"/>
                        </a:cubicBezTo>
                        <a:cubicBezTo>
                          <a:pt x="2033" y="2708"/>
                          <a:pt x="2057" y="2702"/>
                          <a:pt x="2079" y="2688"/>
                        </a:cubicBezTo>
                        <a:cubicBezTo>
                          <a:pt x="2154" y="2650"/>
                          <a:pt x="2192" y="2556"/>
                          <a:pt x="2154" y="2481"/>
                        </a:cubicBezTo>
                        <a:cubicBezTo>
                          <a:pt x="1947" y="2124"/>
                          <a:pt x="1759" y="1767"/>
                          <a:pt x="1571" y="1391"/>
                        </a:cubicBezTo>
                        <a:cubicBezTo>
                          <a:pt x="1477" y="1203"/>
                          <a:pt x="1402" y="1034"/>
                          <a:pt x="1308" y="846"/>
                        </a:cubicBezTo>
                        <a:cubicBezTo>
                          <a:pt x="1214" y="658"/>
                          <a:pt x="1139" y="470"/>
                          <a:pt x="1083" y="301"/>
                        </a:cubicBezTo>
                        <a:cubicBezTo>
                          <a:pt x="1064" y="282"/>
                          <a:pt x="1045" y="244"/>
                          <a:pt x="1026" y="207"/>
                        </a:cubicBezTo>
                        <a:cubicBezTo>
                          <a:pt x="924" y="61"/>
                          <a:pt x="788" y="1"/>
                          <a:pt x="654" y="1"/>
                        </a:cubicBezTo>
                        <a:close/>
                      </a:path>
                    </a:pathLst>
                  </a:custGeom>
                  <a:solidFill>
                    <a:srgbClr val="C9975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9" name="Google Shape;1939;p59"/>
                  <p:cNvSpPr/>
                  <p:nvPr/>
                </p:nvSpPr>
                <p:spPr>
                  <a:xfrm>
                    <a:off x="-1040357" y="3201888"/>
                    <a:ext cx="102791" cy="174409"/>
                  </a:xfrm>
                  <a:custGeom>
                    <a:rect b="b" l="l" r="r" t="t"/>
                    <a:pathLst>
                      <a:path extrusionOk="0" h="2569" w="1526">
                        <a:moveTo>
                          <a:pt x="618" y="1"/>
                        </a:moveTo>
                        <a:cubicBezTo>
                          <a:pt x="310" y="1"/>
                          <a:pt x="0" y="301"/>
                          <a:pt x="172" y="682"/>
                        </a:cubicBezTo>
                        <a:cubicBezTo>
                          <a:pt x="247" y="870"/>
                          <a:pt x="341" y="1020"/>
                          <a:pt x="416" y="1171"/>
                        </a:cubicBezTo>
                        <a:cubicBezTo>
                          <a:pt x="510" y="1321"/>
                          <a:pt x="586" y="1471"/>
                          <a:pt x="680" y="1622"/>
                        </a:cubicBezTo>
                        <a:cubicBezTo>
                          <a:pt x="849" y="1922"/>
                          <a:pt x="1037" y="2204"/>
                          <a:pt x="1225" y="2505"/>
                        </a:cubicBezTo>
                        <a:cubicBezTo>
                          <a:pt x="1253" y="2547"/>
                          <a:pt x="1302" y="2569"/>
                          <a:pt x="1349" y="2569"/>
                        </a:cubicBezTo>
                        <a:cubicBezTo>
                          <a:pt x="1364" y="2569"/>
                          <a:pt x="1380" y="2566"/>
                          <a:pt x="1394" y="2561"/>
                        </a:cubicBezTo>
                        <a:cubicBezTo>
                          <a:pt x="1469" y="2543"/>
                          <a:pt x="1525" y="2467"/>
                          <a:pt x="1507" y="2374"/>
                        </a:cubicBezTo>
                        <a:cubicBezTo>
                          <a:pt x="1431" y="2054"/>
                          <a:pt x="1337" y="1716"/>
                          <a:pt x="1262" y="1396"/>
                        </a:cubicBezTo>
                        <a:cubicBezTo>
                          <a:pt x="1225" y="1227"/>
                          <a:pt x="1187" y="1058"/>
                          <a:pt x="1168" y="907"/>
                        </a:cubicBezTo>
                        <a:cubicBezTo>
                          <a:pt x="1131" y="738"/>
                          <a:pt x="1093" y="569"/>
                          <a:pt x="1074" y="438"/>
                        </a:cubicBezTo>
                        <a:cubicBezTo>
                          <a:pt x="1074" y="381"/>
                          <a:pt x="1056" y="325"/>
                          <a:pt x="1037" y="287"/>
                        </a:cubicBezTo>
                        <a:cubicBezTo>
                          <a:pt x="946" y="85"/>
                          <a:pt x="782" y="1"/>
                          <a:pt x="618" y="1"/>
                        </a:cubicBezTo>
                        <a:close/>
                      </a:path>
                    </a:pathLst>
                  </a:custGeom>
                  <a:solidFill>
                    <a:srgbClr val="C9975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0" name="Google Shape;1940;p59"/>
                  <p:cNvSpPr/>
                  <p:nvPr/>
                </p:nvSpPr>
                <p:spPr>
                  <a:xfrm>
                    <a:off x="-1137286" y="3114039"/>
                    <a:ext cx="68034" cy="236257"/>
                  </a:xfrm>
                  <a:custGeom>
                    <a:rect b="b" l="l" r="r" t="t"/>
                    <a:pathLst>
                      <a:path extrusionOk="0" h="3480" w="1010">
                        <a:moveTo>
                          <a:pt x="557" y="0"/>
                        </a:moveTo>
                        <a:cubicBezTo>
                          <a:pt x="280" y="0"/>
                          <a:pt x="1" y="222"/>
                          <a:pt x="89" y="585"/>
                        </a:cubicBezTo>
                        <a:cubicBezTo>
                          <a:pt x="145" y="792"/>
                          <a:pt x="183" y="1036"/>
                          <a:pt x="220" y="1262"/>
                        </a:cubicBezTo>
                        <a:cubicBezTo>
                          <a:pt x="277" y="1468"/>
                          <a:pt x="314" y="1713"/>
                          <a:pt x="352" y="1938"/>
                        </a:cubicBezTo>
                        <a:cubicBezTo>
                          <a:pt x="427" y="2408"/>
                          <a:pt x="483" y="2878"/>
                          <a:pt x="521" y="3348"/>
                        </a:cubicBezTo>
                        <a:cubicBezTo>
                          <a:pt x="521" y="3404"/>
                          <a:pt x="577" y="3461"/>
                          <a:pt x="653" y="3480"/>
                        </a:cubicBezTo>
                        <a:cubicBezTo>
                          <a:pt x="728" y="3480"/>
                          <a:pt x="803" y="3423"/>
                          <a:pt x="822" y="3348"/>
                        </a:cubicBezTo>
                        <a:cubicBezTo>
                          <a:pt x="897" y="2878"/>
                          <a:pt x="934" y="2389"/>
                          <a:pt x="972" y="1920"/>
                        </a:cubicBezTo>
                        <a:cubicBezTo>
                          <a:pt x="991" y="1675"/>
                          <a:pt x="1010" y="1431"/>
                          <a:pt x="1010" y="1205"/>
                        </a:cubicBezTo>
                        <a:lnTo>
                          <a:pt x="1010" y="472"/>
                        </a:lnTo>
                        <a:cubicBezTo>
                          <a:pt x="1010" y="435"/>
                          <a:pt x="1010" y="397"/>
                          <a:pt x="1010" y="360"/>
                        </a:cubicBezTo>
                        <a:cubicBezTo>
                          <a:pt x="947" y="111"/>
                          <a:pt x="753" y="0"/>
                          <a:pt x="557" y="0"/>
                        </a:cubicBezTo>
                        <a:close/>
                      </a:path>
                    </a:pathLst>
                  </a:custGeom>
                  <a:solidFill>
                    <a:srgbClr val="C9975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1" name="Google Shape;1941;p59"/>
                  <p:cNvSpPr/>
                  <p:nvPr/>
                </p:nvSpPr>
                <p:spPr>
                  <a:xfrm>
                    <a:off x="-1142742" y="3071541"/>
                    <a:ext cx="187463" cy="165108"/>
                  </a:xfrm>
                  <a:custGeom>
                    <a:rect b="b" l="l" r="r" t="t"/>
                    <a:pathLst>
                      <a:path extrusionOk="0" h="2432" w="2783">
                        <a:moveTo>
                          <a:pt x="1412" y="1"/>
                        </a:moveTo>
                        <a:cubicBezTo>
                          <a:pt x="1214" y="1"/>
                          <a:pt x="1012" y="51"/>
                          <a:pt x="828" y="159"/>
                        </a:cubicBezTo>
                        <a:cubicBezTo>
                          <a:pt x="226" y="459"/>
                          <a:pt x="1" y="1211"/>
                          <a:pt x="320" y="1794"/>
                        </a:cubicBezTo>
                        <a:cubicBezTo>
                          <a:pt x="539" y="2205"/>
                          <a:pt x="959" y="2432"/>
                          <a:pt x="1390" y="2432"/>
                        </a:cubicBezTo>
                        <a:cubicBezTo>
                          <a:pt x="1589" y="2432"/>
                          <a:pt x="1790" y="2383"/>
                          <a:pt x="1974" y="2282"/>
                        </a:cubicBezTo>
                        <a:cubicBezTo>
                          <a:pt x="2576" y="1982"/>
                          <a:pt x="2782" y="1230"/>
                          <a:pt x="2463" y="647"/>
                        </a:cubicBezTo>
                        <a:cubicBezTo>
                          <a:pt x="2257" y="236"/>
                          <a:pt x="1841" y="1"/>
                          <a:pt x="1412" y="1"/>
                        </a:cubicBezTo>
                        <a:close/>
                      </a:path>
                    </a:pathLst>
                  </a:custGeom>
                  <a:solidFill>
                    <a:srgbClr val="C9975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2" name="Google Shape;1942;p59"/>
                  <p:cNvSpPr/>
                  <p:nvPr/>
                </p:nvSpPr>
                <p:spPr>
                  <a:xfrm>
                    <a:off x="-1283253" y="2636776"/>
                    <a:ext cx="316592" cy="578287"/>
                  </a:xfrm>
                  <a:custGeom>
                    <a:rect b="b" l="l" r="r" t="t"/>
                    <a:pathLst>
                      <a:path extrusionOk="0" h="8518" w="4700">
                        <a:moveTo>
                          <a:pt x="1319" y="0"/>
                        </a:moveTo>
                        <a:cubicBezTo>
                          <a:pt x="1200" y="0"/>
                          <a:pt x="1079" y="19"/>
                          <a:pt x="959" y="59"/>
                        </a:cubicBezTo>
                        <a:cubicBezTo>
                          <a:pt x="339" y="266"/>
                          <a:pt x="0" y="943"/>
                          <a:pt x="245" y="1544"/>
                        </a:cubicBezTo>
                        <a:lnTo>
                          <a:pt x="2274" y="7728"/>
                        </a:lnTo>
                        <a:cubicBezTo>
                          <a:pt x="2425" y="8198"/>
                          <a:pt x="2876" y="8517"/>
                          <a:pt x="3365" y="8517"/>
                        </a:cubicBezTo>
                        <a:cubicBezTo>
                          <a:pt x="4154" y="8517"/>
                          <a:pt x="4699" y="7747"/>
                          <a:pt x="4455" y="6995"/>
                        </a:cubicBezTo>
                        <a:lnTo>
                          <a:pt x="2425" y="830"/>
                        </a:lnTo>
                        <a:cubicBezTo>
                          <a:pt x="2273" y="330"/>
                          <a:pt x="1816" y="0"/>
                          <a:pt x="1319" y="0"/>
                        </a:cubicBezTo>
                        <a:close/>
                      </a:path>
                    </a:pathLst>
                  </a:custGeom>
                  <a:solidFill>
                    <a:srgbClr val="C9975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3" name="Google Shape;1943;p59"/>
                  <p:cNvSpPr/>
                  <p:nvPr/>
                </p:nvSpPr>
                <p:spPr>
                  <a:xfrm>
                    <a:off x="-1511397" y="1947901"/>
                    <a:ext cx="408000" cy="847335"/>
                  </a:xfrm>
                  <a:custGeom>
                    <a:rect b="b" l="l" r="r" t="t"/>
                    <a:pathLst>
                      <a:path extrusionOk="0" h="12481" w="6057">
                        <a:moveTo>
                          <a:pt x="1395" y="1"/>
                        </a:moveTo>
                        <a:cubicBezTo>
                          <a:pt x="701" y="1"/>
                          <a:pt x="0" y="603"/>
                          <a:pt x="267" y="1485"/>
                        </a:cubicBezTo>
                        <a:lnTo>
                          <a:pt x="3632" y="11691"/>
                        </a:lnTo>
                        <a:cubicBezTo>
                          <a:pt x="3782" y="12161"/>
                          <a:pt x="4214" y="12481"/>
                          <a:pt x="4722" y="12481"/>
                        </a:cubicBezTo>
                        <a:cubicBezTo>
                          <a:pt x="5492" y="12481"/>
                          <a:pt x="6056" y="11710"/>
                          <a:pt x="5812" y="10958"/>
                        </a:cubicBezTo>
                        <a:lnTo>
                          <a:pt x="2447" y="771"/>
                        </a:lnTo>
                        <a:cubicBezTo>
                          <a:pt x="2253" y="232"/>
                          <a:pt x="1826" y="1"/>
                          <a:pt x="1395" y="1"/>
                        </a:cubicBezTo>
                        <a:close/>
                      </a:path>
                    </a:pathLst>
                  </a:custGeom>
                  <a:solidFill>
                    <a:srgbClr val="C9975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4" name="Google Shape;1944;p59"/>
                  <p:cNvSpPr/>
                  <p:nvPr/>
                </p:nvSpPr>
                <p:spPr>
                  <a:xfrm>
                    <a:off x="-1528911" y="1927806"/>
                    <a:ext cx="295104" cy="419560"/>
                  </a:xfrm>
                  <a:custGeom>
                    <a:rect b="b" l="l" r="r" t="t"/>
                    <a:pathLst>
                      <a:path extrusionOk="0" h="6180" w="4381">
                        <a:moveTo>
                          <a:pt x="1608" y="1"/>
                        </a:moveTo>
                        <a:cubicBezTo>
                          <a:pt x="1462" y="1"/>
                          <a:pt x="1313" y="23"/>
                          <a:pt x="1166" y="71"/>
                        </a:cubicBezTo>
                        <a:cubicBezTo>
                          <a:pt x="414" y="315"/>
                          <a:pt x="1" y="1123"/>
                          <a:pt x="245" y="1875"/>
                        </a:cubicBezTo>
                        <a:lnTo>
                          <a:pt x="1655" y="6179"/>
                        </a:lnTo>
                        <a:lnTo>
                          <a:pt x="4380" y="5296"/>
                        </a:lnTo>
                        <a:lnTo>
                          <a:pt x="2971" y="992"/>
                        </a:lnTo>
                        <a:cubicBezTo>
                          <a:pt x="2774" y="387"/>
                          <a:pt x="2212" y="1"/>
                          <a:pt x="160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5" name="Google Shape;1945;p59"/>
                  <p:cNvSpPr/>
                  <p:nvPr/>
                </p:nvSpPr>
                <p:spPr>
                  <a:xfrm>
                    <a:off x="-1671914" y="2396379"/>
                    <a:ext cx="186116" cy="1113396"/>
                  </a:xfrm>
                  <a:custGeom>
                    <a:rect b="b" l="l" r="r" t="t"/>
                    <a:pathLst>
                      <a:path extrusionOk="0" h="16400" w="2763">
                        <a:moveTo>
                          <a:pt x="1384" y="1"/>
                        </a:moveTo>
                        <a:cubicBezTo>
                          <a:pt x="714" y="1"/>
                          <a:pt x="47" y="443"/>
                          <a:pt x="19" y="1326"/>
                        </a:cubicBezTo>
                        <a:lnTo>
                          <a:pt x="19" y="15028"/>
                        </a:lnTo>
                        <a:cubicBezTo>
                          <a:pt x="0" y="15780"/>
                          <a:pt x="620" y="16400"/>
                          <a:pt x="1391" y="16400"/>
                        </a:cubicBezTo>
                        <a:cubicBezTo>
                          <a:pt x="2143" y="16400"/>
                          <a:pt x="2763" y="15780"/>
                          <a:pt x="2763" y="15028"/>
                        </a:cubicBezTo>
                        <a:lnTo>
                          <a:pt x="2763" y="1326"/>
                        </a:lnTo>
                        <a:cubicBezTo>
                          <a:pt x="2725" y="443"/>
                          <a:pt x="2053" y="1"/>
                          <a:pt x="1384" y="1"/>
                        </a:cubicBezTo>
                        <a:close/>
                      </a:path>
                    </a:pathLst>
                  </a:custGeom>
                  <a:solidFill>
                    <a:srgbClr val="C9975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6" name="Google Shape;1946;p59"/>
                  <p:cNvSpPr/>
                  <p:nvPr/>
                </p:nvSpPr>
                <p:spPr>
                  <a:xfrm>
                    <a:off x="-1756003" y="2486400"/>
                    <a:ext cx="279881" cy="533363"/>
                  </a:xfrm>
                  <a:custGeom>
                    <a:rect b="b" l="l" r="r" t="t"/>
                    <a:pathLst>
                      <a:path extrusionOk="0" h="7444" w="4155">
                        <a:moveTo>
                          <a:pt x="1" y="0"/>
                        </a:moveTo>
                        <a:lnTo>
                          <a:pt x="1" y="7443"/>
                        </a:lnTo>
                        <a:lnTo>
                          <a:pt x="4154" y="7443"/>
                        </a:lnTo>
                        <a:lnTo>
                          <a:pt x="415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7" name="Google Shape;1947;p59"/>
                  <p:cNvSpPr/>
                  <p:nvPr/>
                </p:nvSpPr>
                <p:spPr>
                  <a:xfrm>
                    <a:off x="-1671914" y="4179633"/>
                    <a:ext cx="319084" cy="183846"/>
                  </a:xfrm>
                  <a:custGeom>
                    <a:rect b="b" l="l" r="r" t="t"/>
                    <a:pathLst>
                      <a:path extrusionOk="0" h="2708" w="4737">
                        <a:moveTo>
                          <a:pt x="0" y="1"/>
                        </a:moveTo>
                        <a:lnTo>
                          <a:pt x="0" y="2707"/>
                        </a:lnTo>
                        <a:lnTo>
                          <a:pt x="4736" y="2707"/>
                        </a:lnTo>
                        <a:lnTo>
                          <a:pt x="2782" y="1110"/>
                        </a:lnTo>
                        <a:lnTo>
                          <a:pt x="2782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8" name="Google Shape;1948;p59"/>
                  <p:cNvSpPr/>
                  <p:nvPr/>
                </p:nvSpPr>
                <p:spPr>
                  <a:xfrm>
                    <a:off x="-1674473" y="4325120"/>
                    <a:ext cx="287492" cy="7739"/>
                  </a:xfrm>
                  <a:custGeom>
                    <a:rect b="b" l="l" r="r" t="t"/>
                    <a:pathLst>
                      <a:path extrusionOk="0" h="114" w="4268">
                        <a:moveTo>
                          <a:pt x="76" y="0"/>
                        </a:moveTo>
                        <a:cubicBezTo>
                          <a:pt x="0" y="0"/>
                          <a:pt x="0" y="113"/>
                          <a:pt x="76" y="113"/>
                        </a:cubicBezTo>
                        <a:lnTo>
                          <a:pt x="4192" y="113"/>
                        </a:lnTo>
                        <a:cubicBezTo>
                          <a:pt x="4267" y="113"/>
                          <a:pt x="4267" y="0"/>
                          <a:pt x="4192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9" name="Google Shape;1949;p59"/>
                  <p:cNvSpPr/>
                  <p:nvPr/>
                </p:nvSpPr>
                <p:spPr>
                  <a:xfrm>
                    <a:off x="-1677033" y="4254923"/>
                    <a:ext cx="72277" cy="75629"/>
                  </a:xfrm>
                  <a:custGeom>
                    <a:rect b="b" l="l" r="r" t="t"/>
                    <a:pathLst>
                      <a:path extrusionOk="0" h="1114" w="1073">
                        <a:moveTo>
                          <a:pt x="76" y="1"/>
                        </a:moveTo>
                        <a:cubicBezTo>
                          <a:pt x="1" y="1"/>
                          <a:pt x="1" y="113"/>
                          <a:pt x="76" y="113"/>
                        </a:cubicBezTo>
                        <a:cubicBezTo>
                          <a:pt x="565" y="113"/>
                          <a:pt x="941" y="564"/>
                          <a:pt x="847" y="1053"/>
                        </a:cubicBezTo>
                        <a:cubicBezTo>
                          <a:pt x="835" y="1087"/>
                          <a:pt x="871" y="1114"/>
                          <a:pt x="906" y="1114"/>
                        </a:cubicBezTo>
                        <a:cubicBezTo>
                          <a:pt x="929" y="1114"/>
                          <a:pt x="952" y="1102"/>
                          <a:pt x="959" y="1072"/>
                        </a:cubicBezTo>
                        <a:cubicBezTo>
                          <a:pt x="1072" y="527"/>
                          <a:pt x="659" y="1"/>
                          <a:pt x="7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0" name="Google Shape;1950;p59"/>
                  <p:cNvSpPr/>
                  <p:nvPr/>
                </p:nvSpPr>
                <p:spPr>
                  <a:xfrm>
                    <a:off x="-1525071" y="4231976"/>
                    <a:ext cx="44390" cy="7672"/>
                  </a:xfrm>
                  <a:custGeom>
                    <a:rect b="b" l="l" r="r" t="t"/>
                    <a:pathLst>
                      <a:path extrusionOk="0" h="113" w="659">
                        <a:moveTo>
                          <a:pt x="94" y="0"/>
                        </a:moveTo>
                        <a:cubicBezTo>
                          <a:pt x="0" y="0"/>
                          <a:pt x="0" y="113"/>
                          <a:pt x="94" y="113"/>
                        </a:cubicBezTo>
                        <a:lnTo>
                          <a:pt x="583" y="113"/>
                        </a:lnTo>
                        <a:cubicBezTo>
                          <a:pt x="658" y="113"/>
                          <a:pt x="658" y="0"/>
                          <a:pt x="58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1" name="Google Shape;1951;p59"/>
                  <p:cNvSpPr/>
                  <p:nvPr/>
                </p:nvSpPr>
                <p:spPr>
                  <a:xfrm>
                    <a:off x="-1525071" y="4206450"/>
                    <a:ext cx="43110" cy="7739"/>
                  </a:xfrm>
                  <a:custGeom>
                    <a:rect b="b" l="l" r="r" t="t"/>
                    <a:pathLst>
                      <a:path extrusionOk="0" h="114" w="640">
                        <a:moveTo>
                          <a:pt x="94" y="0"/>
                        </a:moveTo>
                        <a:cubicBezTo>
                          <a:pt x="0" y="0"/>
                          <a:pt x="0" y="113"/>
                          <a:pt x="94" y="113"/>
                        </a:cubicBezTo>
                        <a:lnTo>
                          <a:pt x="564" y="113"/>
                        </a:lnTo>
                        <a:cubicBezTo>
                          <a:pt x="639" y="113"/>
                          <a:pt x="639" y="0"/>
                          <a:pt x="564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2" name="Google Shape;1952;p59"/>
                  <p:cNvSpPr/>
                  <p:nvPr/>
                </p:nvSpPr>
                <p:spPr>
                  <a:xfrm>
                    <a:off x="-2037807" y="2393257"/>
                    <a:ext cx="184903" cy="1116519"/>
                  </a:xfrm>
                  <a:custGeom>
                    <a:rect b="b" l="l" r="r" t="t"/>
                    <a:pathLst>
                      <a:path extrusionOk="0" h="16446" w="2745">
                        <a:moveTo>
                          <a:pt x="1372" y="0"/>
                        </a:moveTo>
                        <a:cubicBezTo>
                          <a:pt x="620" y="0"/>
                          <a:pt x="0" y="620"/>
                          <a:pt x="0" y="1372"/>
                        </a:cubicBezTo>
                        <a:lnTo>
                          <a:pt x="0" y="15074"/>
                        </a:lnTo>
                        <a:cubicBezTo>
                          <a:pt x="0" y="15826"/>
                          <a:pt x="620" y="16446"/>
                          <a:pt x="1372" y="16446"/>
                        </a:cubicBezTo>
                        <a:cubicBezTo>
                          <a:pt x="2124" y="16446"/>
                          <a:pt x="2744" y="15826"/>
                          <a:pt x="2744" y="15074"/>
                        </a:cubicBezTo>
                        <a:lnTo>
                          <a:pt x="2744" y="1372"/>
                        </a:lnTo>
                        <a:cubicBezTo>
                          <a:pt x="2744" y="620"/>
                          <a:pt x="2124" y="0"/>
                          <a:pt x="1372" y="0"/>
                        </a:cubicBezTo>
                        <a:close/>
                      </a:path>
                    </a:pathLst>
                  </a:custGeom>
                  <a:solidFill>
                    <a:srgbClr val="C9975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3" name="Google Shape;1953;p59"/>
                  <p:cNvSpPr/>
                  <p:nvPr/>
                </p:nvSpPr>
                <p:spPr>
                  <a:xfrm>
                    <a:off x="-2059544" y="2483813"/>
                    <a:ext cx="278601" cy="533363"/>
                  </a:xfrm>
                  <a:custGeom>
                    <a:rect b="b" l="l" r="r" t="t"/>
                    <a:pathLst>
                      <a:path extrusionOk="0" h="7444" w="4136">
                        <a:moveTo>
                          <a:pt x="1" y="0"/>
                        </a:moveTo>
                        <a:lnTo>
                          <a:pt x="1" y="7443"/>
                        </a:lnTo>
                        <a:lnTo>
                          <a:pt x="4136" y="7443"/>
                        </a:lnTo>
                        <a:lnTo>
                          <a:pt x="413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4" name="Google Shape;1954;p59"/>
                  <p:cNvSpPr/>
                  <p:nvPr/>
                </p:nvSpPr>
                <p:spPr>
                  <a:xfrm>
                    <a:off x="-2170773" y="4179633"/>
                    <a:ext cx="319152" cy="183846"/>
                  </a:xfrm>
                  <a:custGeom>
                    <a:rect b="b" l="l" r="r" t="t"/>
                    <a:pathLst>
                      <a:path extrusionOk="0" h="2708" w="4738">
                        <a:moveTo>
                          <a:pt x="1955" y="1"/>
                        </a:moveTo>
                        <a:lnTo>
                          <a:pt x="1955" y="1110"/>
                        </a:lnTo>
                        <a:lnTo>
                          <a:pt x="1" y="2707"/>
                        </a:lnTo>
                        <a:lnTo>
                          <a:pt x="4737" y="2707"/>
                        </a:lnTo>
                        <a:lnTo>
                          <a:pt x="473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5" name="Google Shape;1955;p59"/>
                  <p:cNvSpPr/>
                  <p:nvPr/>
                </p:nvSpPr>
                <p:spPr>
                  <a:xfrm>
                    <a:off x="-2135342" y="4325120"/>
                    <a:ext cx="286213" cy="7739"/>
                  </a:xfrm>
                  <a:custGeom>
                    <a:rect b="b" l="l" r="r" t="t"/>
                    <a:pathLst>
                      <a:path extrusionOk="0" h="114" w="4249">
                        <a:moveTo>
                          <a:pt x="76" y="0"/>
                        </a:moveTo>
                        <a:cubicBezTo>
                          <a:pt x="1" y="0"/>
                          <a:pt x="1" y="113"/>
                          <a:pt x="76" y="113"/>
                        </a:cubicBezTo>
                        <a:lnTo>
                          <a:pt x="4174" y="113"/>
                        </a:lnTo>
                        <a:cubicBezTo>
                          <a:pt x="4249" y="113"/>
                          <a:pt x="4249" y="0"/>
                          <a:pt x="4174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6" name="Google Shape;1956;p59"/>
                  <p:cNvSpPr/>
                  <p:nvPr/>
                </p:nvSpPr>
                <p:spPr>
                  <a:xfrm>
                    <a:off x="-1918851" y="4254923"/>
                    <a:ext cx="72277" cy="76037"/>
                  </a:xfrm>
                  <a:custGeom>
                    <a:rect b="b" l="l" r="r" t="t"/>
                    <a:pathLst>
                      <a:path extrusionOk="0" h="1120" w="1073">
                        <a:moveTo>
                          <a:pt x="997" y="1"/>
                        </a:moveTo>
                        <a:cubicBezTo>
                          <a:pt x="433" y="1"/>
                          <a:pt x="1" y="527"/>
                          <a:pt x="114" y="1072"/>
                        </a:cubicBezTo>
                        <a:cubicBezTo>
                          <a:pt x="122" y="1105"/>
                          <a:pt x="148" y="1120"/>
                          <a:pt x="174" y="1120"/>
                        </a:cubicBezTo>
                        <a:cubicBezTo>
                          <a:pt x="206" y="1120"/>
                          <a:pt x="237" y="1095"/>
                          <a:pt x="227" y="1053"/>
                        </a:cubicBezTo>
                        <a:cubicBezTo>
                          <a:pt x="133" y="564"/>
                          <a:pt x="508" y="113"/>
                          <a:pt x="997" y="113"/>
                        </a:cubicBezTo>
                        <a:cubicBezTo>
                          <a:pt x="1072" y="113"/>
                          <a:pt x="1072" y="1"/>
                          <a:pt x="997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7" name="Google Shape;1957;p59"/>
                  <p:cNvSpPr/>
                  <p:nvPr/>
                </p:nvSpPr>
                <p:spPr>
                  <a:xfrm>
                    <a:off x="-2044138" y="4231976"/>
                    <a:ext cx="44390" cy="7672"/>
                  </a:xfrm>
                  <a:custGeom>
                    <a:rect b="b" l="l" r="r" t="t"/>
                    <a:pathLst>
                      <a:path extrusionOk="0" h="113" w="659">
                        <a:moveTo>
                          <a:pt x="94" y="0"/>
                        </a:moveTo>
                        <a:cubicBezTo>
                          <a:pt x="0" y="0"/>
                          <a:pt x="0" y="113"/>
                          <a:pt x="94" y="113"/>
                        </a:cubicBezTo>
                        <a:lnTo>
                          <a:pt x="583" y="113"/>
                        </a:lnTo>
                        <a:cubicBezTo>
                          <a:pt x="658" y="113"/>
                          <a:pt x="658" y="0"/>
                          <a:pt x="58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8" name="Google Shape;1958;p59"/>
                  <p:cNvSpPr/>
                  <p:nvPr/>
                </p:nvSpPr>
                <p:spPr>
                  <a:xfrm>
                    <a:off x="-2041646" y="4206450"/>
                    <a:ext cx="41898" cy="7739"/>
                  </a:xfrm>
                  <a:custGeom>
                    <a:rect b="b" l="l" r="r" t="t"/>
                    <a:pathLst>
                      <a:path extrusionOk="0" h="114" w="622">
                        <a:moveTo>
                          <a:pt x="95" y="0"/>
                        </a:moveTo>
                        <a:cubicBezTo>
                          <a:pt x="1" y="0"/>
                          <a:pt x="1" y="113"/>
                          <a:pt x="95" y="113"/>
                        </a:cubicBezTo>
                        <a:lnTo>
                          <a:pt x="546" y="113"/>
                        </a:lnTo>
                        <a:cubicBezTo>
                          <a:pt x="621" y="113"/>
                          <a:pt x="621" y="0"/>
                          <a:pt x="546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9" name="Google Shape;1959;p59"/>
                  <p:cNvSpPr/>
                  <p:nvPr/>
                </p:nvSpPr>
                <p:spPr>
                  <a:xfrm>
                    <a:off x="-2069075" y="1924950"/>
                    <a:ext cx="606627" cy="862610"/>
                  </a:xfrm>
                  <a:custGeom>
                    <a:rect b="b" l="l" r="r" t="t"/>
                    <a:pathLst>
                      <a:path extrusionOk="0" h="12706" w="13064">
                        <a:moveTo>
                          <a:pt x="1655" y="0"/>
                        </a:moveTo>
                        <a:lnTo>
                          <a:pt x="1655" y="19"/>
                        </a:lnTo>
                        <a:cubicBezTo>
                          <a:pt x="734" y="19"/>
                          <a:pt x="1" y="752"/>
                          <a:pt x="1" y="1654"/>
                        </a:cubicBezTo>
                        <a:lnTo>
                          <a:pt x="1" y="6184"/>
                        </a:lnTo>
                        <a:cubicBezTo>
                          <a:pt x="1" y="9774"/>
                          <a:pt x="2933" y="12706"/>
                          <a:pt x="6523" y="12706"/>
                        </a:cubicBezTo>
                        <a:cubicBezTo>
                          <a:pt x="10132" y="12706"/>
                          <a:pt x="13064" y="9774"/>
                          <a:pt x="13064" y="6184"/>
                        </a:cubicBezTo>
                        <a:lnTo>
                          <a:pt x="13064" y="1485"/>
                        </a:lnTo>
                        <a:cubicBezTo>
                          <a:pt x="13064" y="658"/>
                          <a:pt x="12406" y="0"/>
                          <a:pt x="11598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0" name="Google Shape;1960;p59"/>
                  <p:cNvSpPr/>
                  <p:nvPr/>
                </p:nvSpPr>
                <p:spPr>
                  <a:xfrm>
                    <a:off x="-1327575" y="2149533"/>
                    <a:ext cx="7679" cy="172305"/>
                  </a:xfrm>
                  <a:custGeom>
                    <a:rect b="b" l="l" r="r" t="t"/>
                    <a:pathLst>
                      <a:path extrusionOk="0" h="2538" w="114">
                        <a:moveTo>
                          <a:pt x="57" y="0"/>
                        </a:moveTo>
                        <a:cubicBezTo>
                          <a:pt x="19" y="0"/>
                          <a:pt x="0" y="19"/>
                          <a:pt x="0" y="56"/>
                        </a:cubicBezTo>
                        <a:lnTo>
                          <a:pt x="0" y="2481"/>
                        </a:lnTo>
                        <a:cubicBezTo>
                          <a:pt x="0" y="2519"/>
                          <a:pt x="19" y="2537"/>
                          <a:pt x="57" y="2537"/>
                        </a:cubicBezTo>
                        <a:cubicBezTo>
                          <a:pt x="76" y="2537"/>
                          <a:pt x="113" y="2519"/>
                          <a:pt x="113" y="2481"/>
                        </a:cubicBezTo>
                        <a:lnTo>
                          <a:pt x="113" y="56"/>
                        </a:lnTo>
                        <a:cubicBezTo>
                          <a:pt x="113" y="19"/>
                          <a:pt x="76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1" name="Google Shape;1961;p59"/>
                  <p:cNvSpPr/>
                  <p:nvPr/>
                </p:nvSpPr>
                <p:spPr>
                  <a:xfrm>
                    <a:off x="-2207484" y="2149533"/>
                    <a:ext cx="7679" cy="171015"/>
                  </a:xfrm>
                  <a:custGeom>
                    <a:rect b="b" l="l" r="r" t="t"/>
                    <a:pathLst>
                      <a:path extrusionOk="0" h="2519" w="114">
                        <a:moveTo>
                          <a:pt x="57" y="0"/>
                        </a:moveTo>
                        <a:cubicBezTo>
                          <a:pt x="29" y="0"/>
                          <a:pt x="1" y="19"/>
                          <a:pt x="1" y="56"/>
                        </a:cubicBezTo>
                        <a:lnTo>
                          <a:pt x="1" y="2462"/>
                        </a:lnTo>
                        <a:cubicBezTo>
                          <a:pt x="1" y="2500"/>
                          <a:pt x="19" y="2519"/>
                          <a:pt x="57" y="2519"/>
                        </a:cubicBezTo>
                        <a:cubicBezTo>
                          <a:pt x="95" y="2519"/>
                          <a:pt x="113" y="2500"/>
                          <a:pt x="113" y="2462"/>
                        </a:cubicBezTo>
                        <a:lnTo>
                          <a:pt x="113" y="56"/>
                        </a:lnTo>
                        <a:cubicBezTo>
                          <a:pt x="113" y="19"/>
                          <a:pt x="85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2" name="Google Shape;1962;p59"/>
                  <p:cNvSpPr/>
                  <p:nvPr/>
                </p:nvSpPr>
                <p:spPr>
                  <a:xfrm>
                    <a:off x="-1842870" y="1584217"/>
                    <a:ext cx="159576" cy="430083"/>
                  </a:xfrm>
                  <a:custGeom>
                    <a:rect b="b" l="l" r="r" t="t"/>
                    <a:pathLst>
                      <a:path extrusionOk="0" h="6335" w="2369">
                        <a:moveTo>
                          <a:pt x="1185" y="1"/>
                        </a:moveTo>
                        <a:cubicBezTo>
                          <a:pt x="593" y="1"/>
                          <a:pt x="1" y="395"/>
                          <a:pt x="1" y="1185"/>
                        </a:cubicBezTo>
                        <a:lnTo>
                          <a:pt x="1" y="5151"/>
                        </a:lnTo>
                        <a:cubicBezTo>
                          <a:pt x="1" y="5809"/>
                          <a:pt x="527" y="6335"/>
                          <a:pt x="1166" y="6335"/>
                        </a:cubicBezTo>
                        <a:cubicBezTo>
                          <a:pt x="1824" y="6335"/>
                          <a:pt x="2369" y="5809"/>
                          <a:pt x="2369" y="5151"/>
                        </a:cubicBezTo>
                        <a:lnTo>
                          <a:pt x="2369" y="1185"/>
                        </a:lnTo>
                        <a:cubicBezTo>
                          <a:pt x="2369" y="395"/>
                          <a:pt x="1777" y="1"/>
                          <a:pt x="1185" y="1"/>
                        </a:cubicBezTo>
                        <a:close/>
                      </a:path>
                    </a:pathLst>
                  </a:custGeom>
                  <a:solidFill>
                    <a:srgbClr val="C9975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3" name="Google Shape;1963;p59"/>
                  <p:cNvSpPr/>
                  <p:nvPr/>
                </p:nvSpPr>
                <p:spPr>
                  <a:xfrm>
                    <a:off x="-2507500" y="360509"/>
                    <a:ext cx="1472490" cy="1095677"/>
                  </a:xfrm>
                  <a:custGeom>
                    <a:rect b="b" l="l" r="r" t="t"/>
                    <a:pathLst>
                      <a:path extrusionOk="0" h="16139" w="21860">
                        <a:moveTo>
                          <a:pt x="7784" y="1"/>
                        </a:moveTo>
                        <a:cubicBezTo>
                          <a:pt x="3477" y="1"/>
                          <a:pt x="0" y="3508"/>
                          <a:pt x="19" y="7801"/>
                        </a:cubicBezTo>
                        <a:lnTo>
                          <a:pt x="19" y="13214"/>
                        </a:lnTo>
                        <a:cubicBezTo>
                          <a:pt x="19" y="15604"/>
                          <a:pt x="1082" y="16139"/>
                          <a:pt x="2763" y="16139"/>
                        </a:cubicBezTo>
                        <a:cubicBezTo>
                          <a:pt x="4122" y="16139"/>
                          <a:pt x="5886" y="15789"/>
                          <a:pt x="7819" y="15789"/>
                        </a:cubicBezTo>
                        <a:lnTo>
                          <a:pt x="14059" y="15789"/>
                        </a:lnTo>
                        <a:cubicBezTo>
                          <a:pt x="15979" y="15789"/>
                          <a:pt x="17738" y="16137"/>
                          <a:pt x="19098" y="16137"/>
                        </a:cubicBezTo>
                        <a:cubicBezTo>
                          <a:pt x="20786" y="16137"/>
                          <a:pt x="21859" y="15600"/>
                          <a:pt x="21859" y="13195"/>
                        </a:cubicBezTo>
                        <a:lnTo>
                          <a:pt x="21859" y="7801"/>
                        </a:lnTo>
                        <a:cubicBezTo>
                          <a:pt x="21859" y="3478"/>
                          <a:pt x="18363" y="1"/>
                          <a:pt x="14059" y="1"/>
                        </a:cubicBezTo>
                        <a:lnTo>
                          <a:pt x="7819" y="1"/>
                        </a:lnTo>
                        <a:cubicBezTo>
                          <a:pt x="7807" y="1"/>
                          <a:pt x="7796" y="1"/>
                          <a:pt x="778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4" name="Google Shape;1964;p59"/>
                  <p:cNvSpPr/>
                  <p:nvPr/>
                </p:nvSpPr>
                <p:spPr>
                  <a:xfrm>
                    <a:off x="-2422695" y="632338"/>
                    <a:ext cx="1310421" cy="1239060"/>
                  </a:xfrm>
                  <a:custGeom>
                    <a:rect b="b" l="l" r="r" t="t"/>
                    <a:pathLst>
                      <a:path extrusionOk="0" h="18251" w="19454">
                        <a:moveTo>
                          <a:pt x="5432" y="0"/>
                        </a:moveTo>
                        <a:cubicBezTo>
                          <a:pt x="2425" y="0"/>
                          <a:pt x="0" y="2425"/>
                          <a:pt x="0" y="5432"/>
                        </a:cubicBezTo>
                        <a:lnTo>
                          <a:pt x="0" y="12800"/>
                        </a:lnTo>
                        <a:cubicBezTo>
                          <a:pt x="0" y="15826"/>
                          <a:pt x="2425" y="18251"/>
                          <a:pt x="5432" y="18251"/>
                        </a:cubicBezTo>
                        <a:lnTo>
                          <a:pt x="14022" y="18251"/>
                        </a:lnTo>
                        <a:cubicBezTo>
                          <a:pt x="17029" y="18251"/>
                          <a:pt x="19454" y="15826"/>
                          <a:pt x="19454" y="12800"/>
                        </a:cubicBezTo>
                        <a:lnTo>
                          <a:pt x="19454" y="5432"/>
                        </a:lnTo>
                        <a:cubicBezTo>
                          <a:pt x="19454" y="2425"/>
                          <a:pt x="17029" y="0"/>
                          <a:pt x="14022" y="0"/>
                        </a:cubicBezTo>
                        <a:close/>
                      </a:path>
                    </a:pathLst>
                  </a:custGeom>
                  <a:solidFill>
                    <a:srgbClr val="C9975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965" name="Google Shape;1965;p59"/>
                  <p:cNvSpPr/>
                  <p:nvPr/>
                </p:nvSpPr>
                <p:spPr>
                  <a:xfrm>
                    <a:off x="-2572097" y="1192155"/>
                    <a:ext cx="305208" cy="280521"/>
                  </a:xfrm>
                  <a:custGeom>
                    <a:rect b="b" l="l" r="r" t="t"/>
                    <a:pathLst>
                      <a:path extrusionOk="0" h="4132" w="4531">
                        <a:moveTo>
                          <a:pt x="2265" y="1"/>
                        </a:moveTo>
                        <a:cubicBezTo>
                          <a:pt x="1739" y="1"/>
                          <a:pt x="1213" y="203"/>
                          <a:pt x="809" y="607"/>
                        </a:cubicBezTo>
                        <a:cubicBezTo>
                          <a:pt x="1" y="1415"/>
                          <a:pt x="1" y="2731"/>
                          <a:pt x="809" y="3539"/>
                        </a:cubicBezTo>
                        <a:cubicBezTo>
                          <a:pt x="1213" y="3934"/>
                          <a:pt x="1739" y="4131"/>
                          <a:pt x="2265" y="4131"/>
                        </a:cubicBezTo>
                        <a:cubicBezTo>
                          <a:pt x="2792" y="4131"/>
                          <a:pt x="3318" y="3934"/>
                          <a:pt x="3722" y="3539"/>
                        </a:cubicBezTo>
                        <a:cubicBezTo>
                          <a:pt x="4530" y="2731"/>
                          <a:pt x="4530" y="1415"/>
                          <a:pt x="3722" y="607"/>
                        </a:cubicBezTo>
                        <a:cubicBezTo>
                          <a:pt x="3318" y="203"/>
                          <a:pt x="2792" y="1"/>
                          <a:pt x="2265" y="1"/>
                        </a:cubicBezTo>
                        <a:close/>
                      </a:path>
                    </a:pathLst>
                  </a:custGeom>
                  <a:solidFill>
                    <a:srgbClr val="C9975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6" name="Google Shape;1966;p59"/>
                  <p:cNvSpPr/>
                  <p:nvPr/>
                </p:nvSpPr>
                <p:spPr>
                  <a:xfrm>
                    <a:off x="-1265538" y="1192563"/>
                    <a:ext cx="306421" cy="280725"/>
                  </a:xfrm>
                  <a:custGeom>
                    <a:rect b="b" l="l" r="r" t="t"/>
                    <a:pathLst>
                      <a:path extrusionOk="0" h="4135" w="4549">
                        <a:moveTo>
                          <a:pt x="2290" y="0"/>
                        </a:moveTo>
                        <a:cubicBezTo>
                          <a:pt x="1354" y="0"/>
                          <a:pt x="505" y="647"/>
                          <a:pt x="264" y="1597"/>
                        </a:cubicBezTo>
                        <a:cubicBezTo>
                          <a:pt x="0" y="2706"/>
                          <a:pt x="696" y="3815"/>
                          <a:pt x="1805" y="4078"/>
                        </a:cubicBezTo>
                        <a:cubicBezTo>
                          <a:pt x="1966" y="4116"/>
                          <a:pt x="2128" y="4135"/>
                          <a:pt x="2287" y="4135"/>
                        </a:cubicBezTo>
                        <a:cubicBezTo>
                          <a:pt x="3219" y="4135"/>
                          <a:pt x="4061" y="3503"/>
                          <a:pt x="4286" y="2556"/>
                        </a:cubicBezTo>
                        <a:cubicBezTo>
                          <a:pt x="4549" y="1447"/>
                          <a:pt x="3872" y="338"/>
                          <a:pt x="2763" y="56"/>
                        </a:cubicBezTo>
                        <a:cubicBezTo>
                          <a:pt x="2605" y="18"/>
                          <a:pt x="2446" y="0"/>
                          <a:pt x="2290" y="0"/>
                        </a:cubicBezTo>
                        <a:close/>
                      </a:path>
                    </a:pathLst>
                  </a:custGeom>
                  <a:solidFill>
                    <a:srgbClr val="C9975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7" name="Google Shape;1967;p59"/>
                  <p:cNvSpPr/>
                  <p:nvPr/>
                </p:nvSpPr>
                <p:spPr>
                  <a:xfrm>
                    <a:off x="-1126307" y="1257601"/>
                    <a:ext cx="89993" cy="151870"/>
                  </a:xfrm>
                  <a:custGeom>
                    <a:rect b="b" l="l" r="r" t="t"/>
                    <a:pathLst>
                      <a:path extrusionOk="0" h="2237" w="1336">
                        <a:moveTo>
                          <a:pt x="226" y="0"/>
                        </a:moveTo>
                        <a:cubicBezTo>
                          <a:pt x="1" y="38"/>
                          <a:pt x="1" y="338"/>
                          <a:pt x="226" y="376"/>
                        </a:cubicBezTo>
                        <a:cubicBezTo>
                          <a:pt x="1223" y="376"/>
                          <a:pt x="1223" y="1861"/>
                          <a:pt x="226" y="1861"/>
                        </a:cubicBezTo>
                        <a:cubicBezTo>
                          <a:pt x="114" y="1861"/>
                          <a:pt x="38" y="1955"/>
                          <a:pt x="38" y="2049"/>
                        </a:cubicBezTo>
                        <a:cubicBezTo>
                          <a:pt x="38" y="2143"/>
                          <a:pt x="114" y="2237"/>
                          <a:pt x="208" y="2237"/>
                        </a:cubicBezTo>
                        <a:lnTo>
                          <a:pt x="226" y="2237"/>
                        </a:lnTo>
                        <a:cubicBezTo>
                          <a:pt x="828" y="2237"/>
                          <a:pt x="1335" y="1729"/>
                          <a:pt x="1335" y="1128"/>
                        </a:cubicBezTo>
                        <a:cubicBezTo>
                          <a:pt x="1335" y="508"/>
                          <a:pt x="828" y="0"/>
                          <a:pt x="22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8" name="Google Shape;1968;p59"/>
                  <p:cNvSpPr/>
                  <p:nvPr/>
                </p:nvSpPr>
                <p:spPr>
                  <a:xfrm>
                    <a:off x="-1123747" y="1320127"/>
                    <a:ext cx="70930" cy="89343"/>
                  </a:xfrm>
                  <a:custGeom>
                    <a:rect b="b" l="l" r="r" t="t"/>
                    <a:pathLst>
                      <a:path extrusionOk="0" h="1316" w="1053">
                        <a:moveTo>
                          <a:pt x="188" y="0"/>
                        </a:moveTo>
                        <a:cubicBezTo>
                          <a:pt x="76" y="0"/>
                          <a:pt x="0" y="94"/>
                          <a:pt x="0" y="188"/>
                        </a:cubicBezTo>
                        <a:cubicBezTo>
                          <a:pt x="0" y="301"/>
                          <a:pt x="76" y="376"/>
                          <a:pt x="188" y="376"/>
                        </a:cubicBezTo>
                        <a:cubicBezTo>
                          <a:pt x="564" y="376"/>
                          <a:pt x="564" y="940"/>
                          <a:pt x="188" y="940"/>
                        </a:cubicBezTo>
                        <a:cubicBezTo>
                          <a:pt x="76" y="940"/>
                          <a:pt x="0" y="1034"/>
                          <a:pt x="0" y="1128"/>
                        </a:cubicBezTo>
                        <a:cubicBezTo>
                          <a:pt x="0" y="1222"/>
                          <a:pt x="76" y="1316"/>
                          <a:pt x="170" y="1316"/>
                        </a:cubicBezTo>
                        <a:lnTo>
                          <a:pt x="188" y="1297"/>
                        </a:lnTo>
                        <a:cubicBezTo>
                          <a:pt x="1053" y="1297"/>
                          <a:pt x="1053" y="0"/>
                          <a:pt x="18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9" name="Google Shape;1969;p59"/>
                  <p:cNvSpPr/>
                  <p:nvPr/>
                </p:nvSpPr>
                <p:spPr>
                  <a:xfrm>
                    <a:off x="-2517671" y="1257533"/>
                    <a:ext cx="117408" cy="151938"/>
                  </a:xfrm>
                  <a:custGeom>
                    <a:rect b="b" l="l" r="r" t="t"/>
                    <a:pathLst>
                      <a:path extrusionOk="0" h="2238" w="1743">
                        <a:moveTo>
                          <a:pt x="1503" y="0"/>
                        </a:moveTo>
                        <a:cubicBezTo>
                          <a:pt x="1497" y="0"/>
                          <a:pt x="1491" y="1"/>
                          <a:pt x="1486" y="1"/>
                        </a:cubicBezTo>
                        <a:cubicBezTo>
                          <a:pt x="1" y="1"/>
                          <a:pt x="1" y="2238"/>
                          <a:pt x="1486" y="2238"/>
                        </a:cubicBezTo>
                        <a:cubicBezTo>
                          <a:pt x="1580" y="2238"/>
                          <a:pt x="1674" y="2144"/>
                          <a:pt x="1674" y="2050"/>
                        </a:cubicBezTo>
                        <a:cubicBezTo>
                          <a:pt x="1674" y="1956"/>
                          <a:pt x="1580" y="1862"/>
                          <a:pt x="1486" y="1862"/>
                        </a:cubicBezTo>
                        <a:cubicBezTo>
                          <a:pt x="471" y="1862"/>
                          <a:pt x="471" y="377"/>
                          <a:pt x="1486" y="377"/>
                        </a:cubicBezTo>
                        <a:cubicBezTo>
                          <a:pt x="1491" y="377"/>
                          <a:pt x="1497" y="378"/>
                          <a:pt x="1503" y="378"/>
                        </a:cubicBezTo>
                        <a:cubicBezTo>
                          <a:pt x="1743" y="378"/>
                          <a:pt x="1743" y="0"/>
                          <a:pt x="1503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70" name="Google Shape;1970;p59"/>
                  <p:cNvSpPr/>
                  <p:nvPr/>
                </p:nvSpPr>
                <p:spPr>
                  <a:xfrm>
                    <a:off x="-2475909" y="1321349"/>
                    <a:ext cx="70997" cy="88121"/>
                  </a:xfrm>
                  <a:custGeom>
                    <a:rect b="b" l="l" r="r" t="t"/>
                    <a:pathLst>
                      <a:path extrusionOk="0" h="1298" w="1054">
                        <a:moveTo>
                          <a:pt x="866" y="1"/>
                        </a:moveTo>
                        <a:cubicBezTo>
                          <a:pt x="1" y="1"/>
                          <a:pt x="1" y="1298"/>
                          <a:pt x="866" y="1298"/>
                        </a:cubicBezTo>
                        <a:cubicBezTo>
                          <a:pt x="960" y="1298"/>
                          <a:pt x="1054" y="1204"/>
                          <a:pt x="1054" y="1110"/>
                        </a:cubicBezTo>
                        <a:cubicBezTo>
                          <a:pt x="1054" y="997"/>
                          <a:pt x="960" y="922"/>
                          <a:pt x="866" y="922"/>
                        </a:cubicBezTo>
                        <a:cubicBezTo>
                          <a:pt x="490" y="922"/>
                          <a:pt x="490" y="358"/>
                          <a:pt x="866" y="358"/>
                        </a:cubicBezTo>
                        <a:cubicBezTo>
                          <a:pt x="960" y="358"/>
                          <a:pt x="1054" y="264"/>
                          <a:pt x="1054" y="170"/>
                        </a:cubicBezTo>
                        <a:cubicBezTo>
                          <a:pt x="1035" y="76"/>
                          <a:pt x="960" y="1"/>
                          <a:pt x="866" y="1"/>
                        </a:cubicBezTo>
                        <a:close/>
                      </a:path>
                    </a:pathLst>
                  </a:custGeom>
                  <a:solidFill>
                    <a:srgbClr val="18264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71" name="Google Shape;1971;p59"/>
                  <p:cNvSpPr/>
                  <p:nvPr/>
                </p:nvSpPr>
                <p:spPr>
                  <a:xfrm>
                    <a:off x="-2488505" y="442180"/>
                    <a:ext cx="1402839" cy="606190"/>
                  </a:xfrm>
                  <a:custGeom>
                    <a:rect b="b" l="l" r="r" t="t"/>
                    <a:pathLst>
                      <a:path extrusionOk="0" h="8929" w="20826">
                        <a:moveTo>
                          <a:pt x="12386" y="1"/>
                        </a:moveTo>
                        <a:cubicBezTo>
                          <a:pt x="4906" y="1"/>
                          <a:pt x="3120" y="1298"/>
                          <a:pt x="3120" y="1298"/>
                        </a:cubicBezTo>
                        <a:cubicBezTo>
                          <a:pt x="3252" y="1580"/>
                          <a:pt x="3383" y="1862"/>
                          <a:pt x="3552" y="2125"/>
                        </a:cubicBezTo>
                        <a:cubicBezTo>
                          <a:pt x="0" y="4906"/>
                          <a:pt x="357" y="8459"/>
                          <a:pt x="357" y="8459"/>
                        </a:cubicBezTo>
                        <a:cubicBezTo>
                          <a:pt x="2669" y="8045"/>
                          <a:pt x="3891" y="5358"/>
                          <a:pt x="4455" y="3384"/>
                        </a:cubicBezTo>
                        <a:cubicBezTo>
                          <a:pt x="5827" y="5000"/>
                          <a:pt x="8383" y="6993"/>
                          <a:pt x="12706" y="6993"/>
                        </a:cubicBezTo>
                        <a:cubicBezTo>
                          <a:pt x="20017" y="6993"/>
                          <a:pt x="20825" y="8929"/>
                          <a:pt x="20825" y="8929"/>
                        </a:cubicBezTo>
                        <a:cubicBezTo>
                          <a:pt x="20825" y="8929"/>
                          <a:pt x="19848" y="1"/>
                          <a:pt x="1238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972" name="Google Shape;1972;p59"/>
                  <p:cNvGrpSpPr/>
                  <p:nvPr/>
                </p:nvGrpSpPr>
                <p:grpSpPr>
                  <a:xfrm>
                    <a:off x="-2095232" y="1058296"/>
                    <a:ext cx="715451" cy="439292"/>
                    <a:chOff x="2858996" y="3242688"/>
                    <a:chExt cx="303865" cy="185277"/>
                  </a:xfrm>
                </p:grpSpPr>
                <p:sp>
                  <p:nvSpPr>
                    <p:cNvPr id="1973" name="Google Shape;1973;p59"/>
                    <p:cNvSpPr/>
                    <p:nvPr/>
                  </p:nvSpPr>
                  <p:spPr>
                    <a:xfrm>
                      <a:off x="2990855" y="3403714"/>
                      <a:ext cx="33145" cy="24251"/>
                    </a:xfrm>
                    <a:custGeom>
                      <a:rect b="b" l="l" r="r" t="t"/>
                      <a:pathLst>
                        <a:path extrusionOk="0" h="848" w="1159">
                          <a:moveTo>
                            <a:pt x="992" y="0"/>
                          </a:moveTo>
                          <a:cubicBezTo>
                            <a:pt x="939" y="0"/>
                            <a:pt x="887" y="29"/>
                            <a:pt x="865" y="96"/>
                          </a:cubicBezTo>
                          <a:cubicBezTo>
                            <a:pt x="793" y="383"/>
                            <a:pt x="516" y="567"/>
                            <a:pt x="230" y="567"/>
                          </a:cubicBezTo>
                          <a:cubicBezTo>
                            <a:pt x="216" y="567"/>
                            <a:pt x="202" y="566"/>
                            <a:pt x="188" y="566"/>
                          </a:cubicBezTo>
                          <a:cubicBezTo>
                            <a:pt x="182" y="565"/>
                            <a:pt x="177" y="565"/>
                            <a:pt x="171" y="565"/>
                          </a:cubicBezTo>
                          <a:cubicBezTo>
                            <a:pt x="1" y="565"/>
                            <a:pt x="7" y="829"/>
                            <a:pt x="188" y="847"/>
                          </a:cubicBezTo>
                          <a:lnTo>
                            <a:pt x="188" y="829"/>
                          </a:lnTo>
                          <a:cubicBezTo>
                            <a:pt x="214" y="831"/>
                            <a:pt x="240" y="832"/>
                            <a:pt x="266" y="832"/>
                          </a:cubicBezTo>
                          <a:cubicBezTo>
                            <a:pt x="667" y="832"/>
                            <a:pt x="1023" y="560"/>
                            <a:pt x="1147" y="171"/>
                          </a:cubicBezTo>
                          <a:cubicBezTo>
                            <a:pt x="1158" y="68"/>
                            <a:pt x="1073" y="0"/>
                            <a:pt x="992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74" name="Google Shape;1974;p59"/>
                    <p:cNvSpPr/>
                    <p:nvPr/>
                  </p:nvSpPr>
                  <p:spPr>
                    <a:xfrm>
                      <a:off x="3066264" y="3242688"/>
                      <a:ext cx="64316" cy="29141"/>
                    </a:xfrm>
                    <a:custGeom>
                      <a:rect b="b" l="l" r="r" t="t"/>
                      <a:pathLst>
                        <a:path extrusionOk="0" h="1019" w="2249">
                          <a:moveTo>
                            <a:pt x="1112" y="0"/>
                          </a:moveTo>
                          <a:cubicBezTo>
                            <a:pt x="745" y="0"/>
                            <a:pt x="379" y="170"/>
                            <a:pt x="145" y="520"/>
                          </a:cubicBezTo>
                          <a:cubicBezTo>
                            <a:pt x="1" y="730"/>
                            <a:pt x="195" y="931"/>
                            <a:pt x="390" y="931"/>
                          </a:cubicBezTo>
                          <a:cubicBezTo>
                            <a:pt x="474" y="931"/>
                            <a:pt x="558" y="893"/>
                            <a:pt x="615" y="802"/>
                          </a:cubicBezTo>
                          <a:cubicBezTo>
                            <a:pt x="737" y="628"/>
                            <a:pt x="924" y="542"/>
                            <a:pt x="1110" y="542"/>
                          </a:cubicBezTo>
                          <a:cubicBezTo>
                            <a:pt x="1325" y="542"/>
                            <a:pt x="1538" y="656"/>
                            <a:pt x="1649" y="877"/>
                          </a:cubicBezTo>
                          <a:cubicBezTo>
                            <a:pt x="1701" y="977"/>
                            <a:pt x="1785" y="1018"/>
                            <a:pt x="1869" y="1018"/>
                          </a:cubicBezTo>
                          <a:cubicBezTo>
                            <a:pt x="2057" y="1018"/>
                            <a:pt x="2248" y="816"/>
                            <a:pt x="2119" y="596"/>
                          </a:cubicBezTo>
                          <a:lnTo>
                            <a:pt x="2138" y="596"/>
                          </a:lnTo>
                          <a:cubicBezTo>
                            <a:pt x="1912" y="203"/>
                            <a:pt x="1512" y="0"/>
                            <a:pt x="1112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75" name="Google Shape;1975;p59"/>
                    <p:cNvSpPr/>
                    <p:nvPr/>
                  </p:nvSpPr>
                  <p:spPr>
                    <a:xfrm>
                      <a:off x="2972896" y="3309546"/>
                      <a:ext cx="44326" cy="79530"/>
                    </a:xfrm>
                    <a:custGeom>
                      <a:rect b="b" l="l" r="r" t="t"/>
                      <a:pathLst>
                        <a:path extrusionOk="0" h="2781" w="1550">
                          <a:moveTo>
                            <a:pt x="1049" y="1"/>
                          </a:moveTo>
                          <a:cubicBezTo>
                            <a:pt x="967" y="1"/>
                            <a:pt x="892" y="52"/>
                            <a:pt x="910" y="156"/>
                          </a:cubicBezTo>
                          <a:lnTo>
                            <a:pt x="1004" y="1227"/>
                          </a:lnTo>
                          <a:cubicBezTo>
                            <a:pt x="1036" y="1495"/>
                            <a:pt x="1081" y="2476"/>
                            <a:pt x="640" y="2476"/>
                          </a:cubicBezTo>
                          <a:cubicBezTo>
                            <a:pt x="555" y="2476"/>
                            <a:pt x="452" y="2440"/>
                            <a:pt x="328" y="2355"/>
                          </a:cubicBezTo>
                          <a:cubicBezTo>
                            <a:pt x="298" y="2337"/>
                            <a:pt x="268" y="2329"/>
                            <a:pt x="240" y="2329"/>
                          </a:cubicBezTo>
                          <a:cubicBezTo>
                            <a:pt x="95" y="2329"/>
                            <a:pt x="1" y="2545"/>
                            <a:pt x="159" y="2656"/>
                          </a:cubicBezTo>
                          <a:cubicBezTo>
                            <a:pt x="286" y="2741"/>
                            <a:pt x="429" y="2780"/>
                            <a:pt x="570" y="2780"/>
                          </a:cubicBezTo>
                          <a:cubicBezTo>
                            <a:pt x="866" y="2780"/>
                            <a:pt x="1153" y="2604"/>
                            <a:pt x="1268" y="2299"/>
                          </a:cubicBezTo>
                          <a:cubicBezTo>
                            <a:pt x="1549" y="1678"/>
                            <a:pt x="1305" y="795"/>
                            <a:pt x="1230" y="156"/>
                          </a:cubicBezTo>
                          <a:cubicBezTo>
                            <a:pt x="1221" y="52"/>
                            <a:pt x="1131" y="1"/>
                            <a:pt x="1049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76" name="Google Shape;1976;p59"/>
                    <p:cNvSpPr/>
                    <p:nvPr/>
                  </p:nvSpPr>
                  <p:spPr>
                    <a:xfrm>
                      <a:off x="2865744" y="3303741"/>
                      <a:ext cx="62915" cy="27768"/>
                    </a:xfrm>
                    <a:custGeom>
                      <a:rect b="b" l="l" r="r" t="t"/>
                      <a:pathLst>
                        <a:path extrusionOk="0" h="971" w="2200">
                          <a:moveTo>
                            <a:pt x="1111" y="1"/>
                          </a:moveTo>
                          <a:cubicBezTo>
                            <a:pt x="742" y="1"/>
                            <a:pt x="373" y="175"/>
                            <a:pt x="147" y="528"/>
                          </a:cubicBezTo>
                          <a:cubicBezTo>
                            <a:pt x="0" y="727"/>
                            <a:pt x="192" y="927"/>
                            <a:pt x="391" y="927"/>
                          </a:cubicBezTo>
                          <a:cubicBezTo>
                            <a:pt x="473" y="927"/>
                            <a:pt x="556" y="893"/>
                            <a:pt x="616" y="810"/>
                          </a:cubicBezTo>
                          <a:cubicBezTo>
                            <a:pt x="732" y="615"/>
                            <a:pt x="923" y="520"/>
                            <a:pt x="1114" y="520"/>
                          </a:cubicBezTo>
                          <a:cubicBezTo>
                            <a:pt x="1327" y="520"/>
                            <a:pt x="1541" y="638"/>
                            <a:pt x="1650" y="866"/>
                          </a:cubicBezTo>
                          <a:cubicBezTo>
                            <a:pt x="1712" y="939"/>
                            <a:pt x="1788" y="970"/>
                            <a:pt x="1862" y="970"/>
                          </a:cubicBezTo>
                          <a:cubicBezTo>
                            <a:pt x="2037" y="970"/>
                            <a:pt x="2199" y="796"/>
                            <a:pt x="2120" y="584"/>
                          </a:cubicBezTo>
                          <a:lnTo>
                            <a:pt x="2120" y="584"/>
                          </a:lnTo>
                          <a:lnTo>
                            <a:pt x="2120" y="603"/>
                          </a:lnTo>
                          <a:cubicBezTo>
                            <a:pt x="1906" y="203"/>
                            <a:pt x="1509" y="1"/>
                            <a:pt x="1111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77" name="Google Shape;1977;p59"/>
                    <p:cNvSpPr/>
                    <p:nvPr/>
                  </p:nvSpPr>
                  <p:spPr>
                    <a:xfrm>
                      <a:off x="2858996" y="3243431"/>
                      <a:ext cx="71551" cy="28712"/>
                    </a:xfrm>
                    <a:custGeom>
                      <a:rect b="b" l="l" r="r" t="t"/>
                      <a:pathLst>
                        <a:path extrusionOk="0" h="1004" w="2502">
                          <a:moveTo>
                            <a:pt x="1993" y="0"/>
                          </a:moveTo>
                          <a:cubicBezTo>
                            <a:pt x="1971" y="0"/>
                            <a:pt x="1948" y="2"/>
                            <a:pt x="1924" y="6"/>
                          </a:cubicBezTo>
                          <a:lnTo>
                            <a:pt x="458" y="288"/>
                          </a:lnTo>
                          <a:cubicBezTo>
                            <a:pt x="0" y="343"/>
                            <a:pt x="59" y="1003"/>
                            <a:pt x="497" y="1003"/>
                          </a:cubicBezTo>
                          <a:cubicBezTo>
                            <a:pt x="508" y="1003"/>
                            <a:pt x="521" y="1003"/>
                            <a:pt x="533" y="1002"/>
                          </a:cubicBezTo>
                          <a:lnTo>
                            <a:pt x="608" y="1002"/>
                          </a:lnTo>
                          <a:lnTo>
                            <a:pt x="2055" y="720"/>
                          </a:lnTo>
                          <a:cubicBezTo>
                            <a:pt x="2501" y="631"/>
                            <a:pt x="2406" y="0"/>
                            <a:pt x="1993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78" name="Google Shape;1978;p59"/>
                    <p:cNvSpPr/>
                    <p:nvPr/>
                  </p:nvSpPr>
                  <p:spPr>
                    <a:xfrm>
                      <a:off x="3042443" y="3291502"/>
                      <a:ext cx="117221" cy="106268"/>
                    </a:xfrm>
                    <a:custGeom>
                      <a:rect b="b" l="l" r="r" t="t"/>
                      <a:pathLst>
                        <a:path extrusionOk="0" h="3716" w="4099">
                          <a:moveTo>
                            <a:pt x="2037" y="1"/>
                          </a:moveTo>
                          <a:cubicBezTo>
                            <a:pt x="1190" y="1"/>
                            <a:pt x="438" y="577"/>
                            <a:pt x="245" y="1426"/>
                          </a:cubicBezTo>
                          <a:cubicBezTo>
                            <a:pt x="1" y="2422"/>
                            <a:pt x="621" y="3418"/>
                            <a:pt x="1617" y="3663"/>
                          </a:cubicBezTo>
                          <a:cubicBezTo>
                            <a:pt x="1764" y="3699"/>
                            <a:pt x="1911" y="3716"/>
                            <a:pt x="2056" y="3716"/>
                          </a:cubicBezTo>
                          <a:cubicBezTo>
                            <a:pt x="2891" y="3716"/>
                            <a:pt x="3646" y="3140"/>
                            <a:pt x="3854" y="2291"/>
                          </a:cubicBezTo>
                          <a:cubicBezTo>
                            <a:pt x="4098" y="1276"/>
                            <a:pt x="3478" y="279"/>
                            <a:pt x="2482" y="54"/>
                          </a:cubicBezTo>
                          <a:cubicBezTo>
                            <a:pt x="2332" y="18"/>
                            <a:pt x="2183" y="1"/>
                            <a:pt x="2037" y="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79" name="Google Shape;1979;p59"/>
                    <p:cNvSpPr/>
                    <p:nvPr/>
                  </p:nvSpPr>
                  <p:spPr>
                    <a:xfrm>
                      <a:off x="3067174" y="3293561"/>
                      <a:ext cx="95687" cy="101607"/>
                    </a:xfrm>
                    <a:custGeom>
                      <a:rect b="b" l="l" r="r" t="t"/>
                      <a:pathLst>
                        <a:path extrusionOk="0" h="3553" w="3346">
                          <a:moveTo>
                            <a:pt x="1786" y="1"/>
                          </a:moveTo>
                          <a:cubicBezTo>
                            <a:pt x="1710" y="19"/>
                            <a:pt x="1616" y="57"/>
                            <a:pt x="1541" y="95"/>
                          </a:cubicBezTo>
                          <a:cubicBezTo>
                            <a:pt x="0" y="809"/>
                            <a:pt x="150" y="3064"/>
                            <a:pt x="1786" y="3553"/>
                          </a:cubicBezTo>
                          <a:cubicBezTo>
                            <a:pt x="1861" y="3534"/>
                            <a:pt x="1936" y="3497"/>
                            <a:pt x="2011" y="3459"/>
                          </a:cubicBezTo>
                          <a:cubicBezTo>
                            <a:pt x="2951" y="3027"/>
                            <a:pt x="3346" y="1937"/>
                            <a:pt x="2932" y="997"/>
                          </a:cubicBezTo>
                          <a:cubicBezTo>
                            <a:pt x="2707" y="527"/>
                            <a:pt x="2293" y="151"/>
                            <a:pt x="1786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980" name="Google Shape;1980;p59"/>
                <p:cNvSpPr/>
                <p:nvPr/>
              </p:nvSpPr>
              <p:spPr>
                <a:xfrm rot="-247431">
                  <a:off x="-2528645" y="2232014"/>
                  <a:ext cx="364539" cy="851758"/>
                </a:xfrm>
                <a:custGeom>
                  <a:rect b="b" l="l" r="r" t="t"/>
                  <a:pathLst>
                    <a:path extrusionOk="0" h="12546" w="6125">
                      <a:moveTo>
                        <a:pt x="4676" y="1"/>
                      </a:moveTo>
                      <a:cubicBezTo>
                        <a:pt x="4227" y="1"/>
                        <a:pt x="3783" y="250"/>
                        <a:pt x="3609" y="836"/>
                      </a:cubicBezTo>
                      <a:lnTo>
                        <a:pt x="245" y="11023"/>
                      </a:lnTo>
                      <a:cubicBezTo>
                        <a:pt x="1" y="11775"/>
                        <a:pt x="546" y="12546"/>
                        <a:pt x="1335" y="12546"/>
                      </a:cubicBezTo>
                      <a:cubicBezTo>
                        <a:pt x="1843" y="12546"/>
                        <a:pt x="2275" y="12226"/>
                        <a:pt x="2425" y="11756"/>
                      </a:cubicBezTo>
                      <a:lnTo>
                        <a:pt x="5790" y="1550"/>
                      </a:lnTo>
                      <a:cubicBezTo>
                        <a:pt x="6125" y="637"/>
                        <a:pt x="5393" y="1"/>
                        <a:pt x="4676" y="1"/>
                      </a:cubicBezTo>
                      <a:close/>
                    </a:path>
                  </a:pathLst>
                </a:custGeom>
                <a:solidFill>
                  <a:srgbClr val="C9975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1" name="Google Shape;1981;p59"/>
                <p:cNvSpPr/>
                <p:nvPr/>
              </p:nvSpPr>
              <p:spPr>
                <a:xfrm>
                  <a:off x="-2059550" y="2479425"/>
                  <a:ext cx="583426" cy="391500"/>
                </a:xfrm>
                <a:custGeom>
                  <a:rect b="b" l="l" r="r" t="t"/>
                  <a:pathLst>
                    <a:path extrusionOk="0" h="5000" w="12688">
                      <a:moveTo>
                        <a:pt x="1" y="0"/>
                      </a:moveTo>
                      <a:cubicBezTo>
                        <a:pt x="696" y="2932"/>
                        <a:pt x="3328" y="5000"/>
                        <a:pt x="6335" y="5000"/>
                      </a:cubicBezTo>
                      <a:cubicBezTo>
                        <a:pt x="9361" y="5000"/>
                        <a:pt x="11974" y="2932"/>
                        <a:pt x="126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2" name="Google Shape;1982;p59"/>
                <p:cNvSpPr/>
                <p:nvPr/>
              </p:nvSpPr>
              <p:spPr>
                <a:xfrm rot="-285044">
                  <a:off x="-2366633" y="1927081"/>
                  <a:ext cx="381097" cy="422009"/>
                </a:xfrm>
                <a:custGeom>
                  <a:rect b="b" l="l" r="r" t="t"/>
                  <a:pathLst>
                    <a:path extrusionOk="0" h="6216" w="4399">
                      <a:moveTo>
                        <a:pt x="2775" y="1"/>
                      </a:moveTo>
                      <a:cubicBezTo>
                        <a:pt x="2152" y="1"/>
                        <a:pt x="1574" y="403"/>
                        <a:pt x="1391" y="1028"/>
                      </a:cubicBezTo>
                      <a:lnTo>
                        <a:pt x="0" y="5332"/>
                      </a:lnTo>
                      <a:lnTo>
                        <a:pt x="2707" y="6215"/>
                      </a:lnTo>
                      <a:lnTo>
                        <a:pt x="4117" y="1911"/>
                      </a:lnTo>
                      <a:cubicBezTo>
                        <a:pt x="4398" y="1141"/>
                        <a:pt x="3985" y="314"/>
                        <a:pt x="3214" y="69"/>
                      </a:cubicBezTo>
                      <a:cubicBezTo>
                        <a:pt x="3068" y="23"/>
                        <a:pt x="2920" y="1"/>
                        <a:pt x="277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3" name="Google Shape;1983;p59"/>
                <p:cNvSpPr/>
                <p:nvPr/>
              </p:nvSpPr>
              <p:spPr>
                <a:xfrm flipH="1" rot="247431">
                  <a:off x="-1375212" y="2232014"/>
                  <a:ext cx="364539" cy="851758"/>
                </a:xfrm>
                <a:custGeom>
                  <a:rect b="b" l="l" r="r" t="t"/>
                  <a:pathLst>
                    <a:path extrusionOk="0" h="12546" w="6125">
                      <a:moveTo>
                        <a:pt x="4676" y="1"/>
                      </a:moveTo>
                      <a:cubicBezTo>
                        <a:pt x="4227" y="1"/>
                        <a:pt x="3783" y="250"/>
                        <a:pt x="3609" y="836"/>
                      </a:cubicBezTo>
                      <a:lnTo>
                        <a:pt x="245" y="11023"/>
                      </a:lnTo>
                      <a:cubicBezTo>
                        <a:pt x="1" y="11775"/>
                        <a:pt x="546" y="12546"/>
                        <a:pt x="1335" y="12546"/>
                      </a:cubicBezTo>
                      <a:cubicBezTo>
                        <a:pt x="1843" y="12546"/>
                        <a:pt x="2275" y="12226"/>
                        <a:pt x="2425" y="11756"/>
                      </a:cubicBezTo>
                      <a:lnTo>
                        <a:pt x="5790" y="1550"/>
                      </a:lnTo>
                      <a:cubicBezTo>
                        <a:pt x="6125" y="637"/>
                        <a:pt x="5393" y="1"/>
                        <a:pt x="4676" y="1"/>
                      </a:cubicBezTo>
                      <a:close/>
                    </a:path>
                  </a:pathLst>
                </a:custGeom>
                <a:solidFill>
                  <a:srgbClr val="C9975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4" name="Google Shape;1984;p59"/>
                <p:cNvSpPr/>
                <p:nvPr/>
              </p:nvSpPr>
              <p:spPr>
                <a:xfrm flipH="1" rot="285044">
                  <a:off x="-1553780" y="1927081"/>
                  <a:ext cx="381097" cy="422009"/>
                </a:xfrm>
                <a:custGeom>
                  <a:rect b="b" l="l" r="r" t="t"/>
                  <a:pathLst>
                    <a:path extrusionOk="0" h="6216" w="4399">
                      <a:moveTo>
                        <a:pt x="2775" y="1"/>
                      </a:moveTo>
                      <a:cubicBezTo>
                        <a:pt x="2152" y="1"/>
                        <a:pt x="1574" y="403"/>
                        <a:pt x="1391" y="1028"/>
                      </a:cubicBezTo>
                      <a:lnTo>
                        <a:pt x="0" y="5332"/>
                      </a:lnTo>
                      <a:lnTo>
                        <a:pt x="2707" y="6215"/>
                      </a:lnTo>
                      <a:lnTo>
                        <a:pt x="4117" y="1911"/>
                      </a:lnTo>
                      <a:cubicBezTo>
                        <a:pt x="4398" y="1141"/>
                        <a:pt x="3985" y="314"/>
                        <a:pt x="3214" y="69"/>
                      </a:cubicBezTo>
                      <a:cubicBezTo>
                        <a:pt x="3068" y="23"/>
                        <a:pt x="2920" y="1"/>
                        <a:pt x="277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85" name="Google Shape;1985;p59"/>
              <p:cNvGrpSpPr/>
              <p:nvPr/>
            </p:nvGrpSpPr>
            <p:grpSpPr>
              <a:xfrm>
                <a:off x="-69060" y="1028703"/>
                <a:ext cx="1828861" cy="4114797"/>
                <a:chOff x="-6826958" y="-597225"/>
                <a:chExt cx="2736177" cy="6736734"/>
              </a:xfrm>
            </p:grpSpPr>
            <p:sp>
              <p:nvSpPr>
                <p:cNvPr id="1986" name="Google Shape;1986;p59"/>
                <p:cNvSpPr/>
                <p:nvPr/>
              </p:nvSpPr>
              <p:spPr>
                <a:xfrm flipH="1" rot="-3627376">
                  <a:off x="-5681784" y="3045245"/>
                  <a:ext cx="1065744" cy="623795"/>
                </a:xfrm>
                <a:custGeom>
                  <a:rect b="b" l="l" r="r" t="t"/>
                  <a:pathLst>
                    <a:path extrusionOk="0" h="5000" w="12688">
                      <a:moveTo>
                        <a:pt x="1" y="0"/>
                      </a:moveTo>
                      <a:cubicBezTo>
                        <a:pt x="696" y="2932"/>
                        <a:pt x="3328" y="5000"/>
                        <a:pt x="6335" y="5000"/>
                      </a:cubicBezTo>
                      <a:cubicBezTo>
                        <a:pt x="9361" y="5000"/>
                        <a:pt x="11974" y="2932"/>
                        <a:pt x="1268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7" name="Google Shape;1987;p59"/>
                <p:cNvSpPr/>
                <p:nvPr/>
              </p:nvSpPr>
              <p:spPr>
                <a:xfrm rot="3627376">
                  <a:off x="-6296659" y="3045245"/>
                  <a:ext cx="1065744" cy="623795"/>
                </a:xfrm>
                <a:custGeom>
                  <a:rect b="b" l="l" r="r" t="t"/>
                  <a:pathLst>
                    <a:path extrusionOk="0" h="5000" w="12688">
                      <a:moveTo>
                        <a:pt x="1" y="0"/>
                      </a:moveTo>
                      <a:cubicBezTo>
                        <a:pt x="696" y="2932"/>
                        <a:pt x="3328" y="5000"/>
                        <a:pt x="6335" y="5000"/>
                      </a:cubicBezTo>
                      <a:cubicBezTo>
                        <a:pt x="9361" y="5000"/>
                        <a:pt x="11974" y="2932"/>
                        <a:pt x="1268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8" name="Google Shape;1988;p59"/>
                <p:cNvSpPr/>
                <p:nvPr/>
              </p:nvSpPr>
              <p:spPr>
                <a:xfrm>
                  <a:off x="-5562701" y="1231987"/>
                  <a:ext cx="216336" cy="201959"/>
                </a:xfrm>
                <a:custGeom>
                  <a:rect b="b" l="l" r="r" t="t"/>
                  <a:pathLst>
                    <a:path extrusionOk="0" h="1768" w="1862">
                      <a:moveTo>
                        <a:pt x="1" y="1"/>
                      </a:moveTo>
                      <a:lnTo>
                        <a:pt x="1" y="828"/>
                      </a:lnTo>
                      <a:cubicBezTo>
                        <a:pt x="1" y="1354"/>
                        <a:pt x="414" y="1768"/>
                        <a:pt x="941" y="1768"/>
                      </a:cubicBezTo>
                      <a:cubicBezTo>
                        <a:pt x="1448" y="1749"/>
                        <a:pt x="1862" y="1335"/>
                        <a:pt x="1862" y="828"/>
                      </a:cubicBezTo>
                      <a:lnTo>
                        <a:pt x="186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9" name="Google Shape;1989;p59"/>
                <p:cNvSpPr/>
                <p:nvPr/>
              </p:nvSpPr>
              <p:spPr>
                <a:xfrm>
                  <a:off x="-5560493" y="1321886"/>
                  <a:ext cx="211921" cy="112060"/>
                </a:xfrm>
                <a:custGeom>
                  <a:rect b="b" l="l" r="r" t="t"/>
                  <a:pathLst>
                    <a:path extrusionOk="0" h="981" w="1824">
                      <a:moveTo>
                        <a:pt x="964" y="0"/>
                      </a:moveTo>
                      <a:cubicBezTo>
                        <a:pt x="637" y="0"/>
                        <a:pt x="308" y="71"/>
                        <a:pt x="1" y="210"/>
                      </a:cubicBezTo>
                      <a:cubicBezTo>
                        <a:pt x="76" y="661"/>
                        <a:pt x="471" y="981"/>
                        <a:pt x="922" y="981"/>
                      </a:cubicBezTo>
                      <a:cubicBezTo>
                        <a:pt x="1373" y="981"/>
                        <a:pt x="1767" y="642"/>
                        <a:pt x="1824" y="172"/>
                      </a:cubicBezTo>
                      <a:cubicBezTo>
                        <a:pt x="1549" y="57"/>
                        <a:pt x="1257" y="0"/>
                        <a:pt x="96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0" name="Google Shape;1990;p59"/>
                <p:cNvSpPr/>
                <p:nvPr/>
              </p:nvSpPr>
              <p:spPr>
                <a:xfrm>
                  <a:off x="-6715020" y="288031"/>
                  <a:ext cx="2500795" cy="2627066"/>
                </a:xfrm>
                <a:custGeom>
                  <a:rect b="b" l="l" r="r" t="t"/>
                  <a:pathLst>
                    <a:path extrusionOk="0" h="22992" w="21841">
                      <a:moveTo>
                        <a:pt x="2767" y="0"/>
                      </a:moveTo>
                      <a:cubicBezTo>
                        <a:pt x="1075" y="0"/>
                        <a:pt x="1" y="532"/>
                        <a:pt x="1" y="2918"/>
                      </a:cubicBezTo>
                      <a:lnTo>
                        <a:pt x="1" y="15173"/>
                      </a:lnTo>
                      <a:cubicBezTo>
                        <a:pt x="1" y="19496"/>
                        <a:pt x="3497" y="22992"/>
                        <a:pt x="7801" y="22992"/>
                      </a:cubicBezTo>
                      <a:lnTo>
                        <a:pt x="14041" y="22992"/>
                      </a:lnTo>
                      <a:cubicBezTo>
                        <a:pt x="18345" y="22992"/>
                        <a:pt x="21841" y="19496"/>
                        <a:pt x="21841" y="15173"/>
                      </a:cubicBezTo>
                      <a:lnTo>
                        <a:pt x="21841" y="2937"/>
                      </a:lnTo>
                      <a:cubicBezTo>
                        <a:pt x="21841" y="536"/>
                        <a:pt x="20762" y="2"/>
                        <a:pt x="19065" y="2"/>
                      </a:cubicBezTo>
                      <a:cubicBezTo>
                        <a:pt x="17707" y="2"/>
                        <a:pt x="15954" y="343"/>
                        <a:pt x="14041" y="343"/>
                      </a:cubicBezTo>
                      <a:lnTo>
                        <a:pt x="7801" y="343"/>
                      </a:lnTo>
                      <a:cubicBezTo>
                        <a:pt x="5883" y="343"/>
                        <a:pt x="4126" y="0"/>
                        <a:pt x="2767" y="0"/>
                      </a:cubicBezTo>
                      <a:close/>
                    </a:path>
                  </a:pathLst>
                </a:custGeom>
                <a:solidFill>
                  <a:srgbClr val="7F6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1" name="Google Shape;1991;p59"/>
                <p:cNvSpPr/>
                <p:nvPr/>
              </p:nvSpPr>
              <p:spPr>
                <a:xfrm flipH="1">
                  <a:off x="-6610788" y="4093660"/>
                  <a:ext cx="206477" cy="355668"/>
                </a:xfrm>
                <a:custGeom>
                  <a:rect b="b" l="l" r="r" t="t"/>
                  <a:pathLst>
                    <a:path extrusionOk="0" h="3113" w="1807">
                      <a:moveTo>
                        <a:pt x="665" y="0"/>
                      </a:moveTo>
                      <a:cubicBezTo>
                        <a:pt x="328" y="0"/>
                        <a:pt x="1" y="396"/>
                        <a:pt x="272" y="763"/>
                      </a:cubicBezTo>
                      <a:cubicBezTo>
                        <a:pt x="366" y="914"/>
                        <a:pt x="498" y="1102"/>
                        <a:pt x="611" y="1289"/>
                      </a:cubicBezTo>
                      <a:cubicBezTo>
                        <a:pt x="723" y="1477"/>
                        <a:pt x="817" y="1665"/>
                        <a:pt x="930" y="1853"/>
                      </a:cubicBezTo>
                      <a:cubicBezTo>
                        <a:pt x="1118" y="2229"/>
                        <a:pt x="1325" y="2624"/>
                        <a:pt x="1513" y="3019"/>
                      </a:cubicBezTo>
                      <a:cubicBezTo>
                        <a:pt x="1542" y="3084"/>
                        <a:pt x="1593" y="3113"/>
                        <a:pt x="1645" y="3113"/>
                      </a:cubicBezTo>
                      <a:cubicBezTo>
                        <a:pt x="1726" y="3113"/>
                        <a:pt x="1806" y="3040"/>
                        <a:pt x="1795" y="2925"/>
                      </a:cubicBezTo>
                      <a:cubicBezTo>
                        <a:pt x="1701" y="2492"/>
                        <a:pt x="1607" y="2060"/>
                        <a:pt x="1494" y="1628"/>
                      </a:cubicBezTo>
                      <a:cubicBezTo>
                        <a:pt x="1438" y="1402"/>
                        <a:pt x="1400" y="1196"/>
                        <a:pt x="1325" y="970"/>
                      </a:cubicBezTo>
                      <a:cubicBezTo>
                        <a:pt x="1250" y="744"/>
                        <a:pt x="1175" y="538"/>
                        <a:pt x="1081" y="312"/>
                      </a:cubicBezTo>
                      <a:cubicBezTo>
                        <a:pt x="1081" y="275"/>
                        <a:pt x="1062" y="237"/>
                        <a:pt x="1024" y="199"/>
                      </a:cubicBezTo>
                      <a:cubicBezTo>
                        <a:pt x="925" y="59"/>
                        <a:pt x="794" y="0"/>
                        <a:pt x="665" y="0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2" name="Google Shape;1992;p59"/>
                <p:cNvSpPr/>
                <p:nvPr/>
              </p:nvSpPr>
              <p:spPr>
                <a:xfrm flipH="1">
                  <a:off x="-6779100" y="3938047"/>
                  <a:ext cx="302002" cy="339673"/>
                </a:xfrm>
                <a:custGeom>
                  <a:rect b="b" l="l" r="r" t="t"/>
                  <a:pathLst>
                    <a:path extrusionOk="0" h="2973" w="2643">
                      <a:moveTo>
                        <a:pt x="677" y="0"/>
                      </a:moveTo>
                      <a:cubicBezTo>
                        <a:pt x="317" y="0"/>
                        <a:pt x="1" y="465"/>
                        <a:pt x="331" y="810"/>
                      </a:cubicBezTo>
                      <a:lnTo>
                        <a:pt x="2361" y="2933"/>
                      </a:lnTo>
                      <a:cubicBezTo>
                        <a:pt x="2384" y="2957"/>
                        <a:pt x="2429" y="2973"/>
                        <a:pt x="2473" y="2973"/>
                      </a:cubicBezTo>
                      <a:cubicBezTo>
                        <a:pt x="2500" y="2973"/>
                        <a:pt x="2527" y="2967"/>
                        <a:pt x="2549" y="2952"/>
                      </a:cubicBezTo>
                      <a:cubicBezTo>
                        <a:pt x="2624" y="2896"/>
                        <a:pt x="2643" y="2802"/>
                        <a:pt x="2605" y="2745"/>
                      </a:cubicBezTo>
                      <a:lnTo>
                        <a:pt x="1064" y="227"/>
                      </a:lnTo>
                      <a:cubicBezTo>
                        <a:pt x="1045" y="189"/>
                        <a:pt x="1026" y="171"/>
                        <a:pt x="1007" y="152"/>
                      </a:cubicBezTo>
                      <a:cubicBezTo>
                        <a:pt x="905" y="45"/>
                        <a:pt x="789" y="0"/>
                        <a:pt x="677" y="0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3" name="Google Shape;1993;p59"/>
                <p:cNvSpPr/>
                <p:nvPr/>
              </p:nvSpPr>
              <p:spPr>
                <a:xfrm flipH="1">
                  <a:off x="-6757618" y="4056299"/>
                  <a:ext cx="250469" cy="309510"/>
                </a:xfrm>
                <a:custGeom>
                  <a:rect b="b" l="l" r="r" t="t"/>
                  <a:pathLst>
                    <a:path extrusionOk="0" h="2709" w="2192">
                      <a:moveTo>
                        <a:pt x="654" y="1"/>
                      </a:moveTo>
                      <a:cubicBezTo>
                        <a:pt x="320" y="1"/>
                        <a:pt x="1" y="376"/>
                        <a:pt x="256" y="752"/>
                      </a:cubicBezTo>
                      <a:cubicBezTo>
                        <a:pt x="387" y="940"/>
                        <a:pt x="519" y="1109"/>
                        <a:pt x="650" y="1259"/>
                      </a:cubicBezTo>
                      <a:cubicBezTo>
                        <a:pt x="782" y="1429"/>
                        <a:pt x="932" y="1579"/>
                        <a:pt x="1064" y="1729"/>
                      </a:cubicBezTo>
                      <a:cubicBezTo>
                        <a:pt x="1346" y="2049"/>
                        <a:pt x="1609" y="2368"/>
                        <a:pt x="1891" y="2669"/>
                      </a:cubicBezTo>
                      <a:cubicBezTo>
                        <a:pt x="1926" y="2692"/>
                        <a:pt x="1968" y="2708"/>
                        <a:pt x="2008" y="2708"/>
                      </a:cubicBezTo>
                      <a:cubicBezTo>
                        <a:pt x="2033" y="2708"/>
                        <a:pt x="2057" y="2702"/>
                        <a:pt x="2079" y="2688"/>
                      </a:cubicBezTo>
                      <a:cubicBezTo>
                        <a:pt x="2154" y="2650"/>
                        <a:pt x="2192" y="2556"/>
                        <a:pt x="2154" y="2481"/>
                      </a:cubicBezTo>
                      <a:cubicBezTo>
                        <a:pt x="1947" y="2124"/>
                        <a:pt x="1759" y="1767"/>
                        <a:pt x="1571" y="1391"/>
                      </a:cubicBezTo>
                      <a:cubicBezTo>
                        <a:pt x="1477" y="1203"/>
                        <a:pt x="1402" y="1034"/>
                        <a:pt x="1308" y="846"/>
                      </a:cubicBezTo>
                      <a:cubicBezTo>
                        <a:pt x="1214" y="658"/>
                        <a:pt x="1139" y="470"/>
                        <a:pt x="1083" y="301"/>
                      </a:cubicBezTo>
                      <a:cubicBezTo>
                        <a:pt x="1064" y="282"/>
                        <a:pt x="1045" y="244"/>
                        <a:pt x="1026" y="207"/>
                      </a:cubicBezTo>
                      <a:cubicBezTo>
                        <a:pt x="924" y="61"/>
                        <a:pt x="788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4" name="Google Shape;1994;p59"/>
                <p:cNvSpPr/>
                <p:nvPr/>
              </p:nvSpPr>
              <p:spPr>
                <a:xfrm flipH="1">
                  <a:off x="-6686773" y="4148045"/>
                  <a:ext cx="174368" cy="293515"/>
                </a:xfrm>
                <a:custGeom>
                  <a:rect b="b" l="l" r="r" t="t"/>
                  <a:pathLst>
                    <a:path extrusionOk="0" h="2569" w="1526">
                      <a:moveTo>
                        <a:pt x="618" y="1"/>
                      </a:moveTo>
                      <a:cubicBezTo>
                        <a:pt x="310" y="1"/>
                        <a:pt x="0" y="301"/>
                        <a:pt x="172" y="682"/>
                      </a:cubicBezTo>
                      <a:cubicBezTo>
                        <a:pt x="247" y="870"/>
                        <a:pt x="341" y="1020"/>
                        <a:pt x="416" y="1171"/>
                      </a:cubicBezTo>
                      <a:cubicBezTo>
                        <a:pt x="510" y="1321"/>
                        <a:pt x="586" y="1471"/>
                        <a:pt x="680" y="1622"/>
                      </a:cubicBezTo>
                      <a:cubicBezTo>
                        <a:pt x="849" y="1922"/>
                        <a:pt x="1037" y="2204"/>
                        <a:pt x="1225" y="2505"/>
                      </a:cubicBezTo>
                      <a:cubicBezTo>
                        <a:pt x="1253" y="2547"/>
                        <a:pt x="1302" y="2569"/>
                        <a:pt x="1349" y="2569"/>
                      </a:cubicBezTo>
                      <a:cubicBezTo>
                        <a:pt x="1364" y="2569"/>
                        <a:pt x="1380" y="2566"/>
                        <a:pt x="1394" y="2561"/>
                      </a:cubicBezTo>
                      <a:cubicBezTo>
                        <a:pt x="1469" y="2543"/>
                        <a:pt x="1525" y="2467"/>
                        <a:pt x="1507" y="2374"/>
                      </a:cubicBezTo>
                      <a:cubicBezTo>
                        <a:pt x="1431" y="2054"/>
                        <a:pt x="1337" y="1716"/>
                        <a:pt x="1262" y="1396"/>
                      </a:cubicBezTo>
                      <a:cubicBezTo>
                        <a:pt x="1225" y="1227"/>
                        <a:pt x="1187" y="1058"/>
                        <a:pt x="1168" y="907"/>
                      </a:cubicBezTo>
                      <a:cubicBezTo>
                        <a:pt x="1131" y="738"/>
                        <a:pt x="1093" y="569"/>
                        <a:pt x="1074" y="438"/>
                      </a:cubicBezTo>
                      <a:cubicBezTo>
                        <a:pt x="1074" y="381"/>
                        <a:pt x="1056" y="325"/>
                        <a:pt x="1037" y="287"/>
                      </a:cubicBezTo>
                      <a:cubicBezTo>
                        <a:pt x="946" y="85"/>
                        <a:pt x="782" y="1"/>
                        <a:pt x="618" y="1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5" name="Google Shape;1995;p59"/>
                <p:cNvSpPr/>
                <p:nvPr/>
              </p:nvSpPr>
              <p:spPr>
                <a:xfrm flipH="1">
                  <a:off x="-6463386" y="4000201"/>
                  <a:ext cx="115408" cy="397599"/>
                </a:xfrm>
                <a:custGeom>
                  <a:rect b="b" l="l" r="r" t="t"/>
                  <a:pathLst>
                    <a:path extrusionOk="0" h="3480" w="1010">
                      <a:moveTo>
                        <a:pt x="557" y="0"/>
                      </a:moveTo>
                      <a:cubicBezTo>
                        <a:pt x="280" y="0"/>
                        <a:pt x="1" y="222"/>
                        <a:pt x="89" y="585"/>
                      </a:cubicBezTo>
                      <a:cubicBezTo>
                        <a:pt x="145" y="792"/>
                        <a:pt x="183" y="1036"/>
                        <a:pt x="220" y="1262"/>
                      </a:cubicBezTo>
                      <a:cubicBezTo>
                        <a:pt x="277" y="1468"/>
                        <a:pt x="314" y="1713"/>
                        <a:pt x="352" y="1938"/>
                      </a:cubicBezTo>
                      <a:cubicBezTo>
                        <a:pt x="427" y="2408"/>
                        <a:pt x="483" y="2878"/>
                        <a:pt x="521" y="3348"/>
                      </a:cubicBezTo>
                      <a:cubicBezTo>
                        <a:pt x="521" y="3404"/>
                        <a:pt x="577" y="3461"/>
                        <a:pt x="653" y="3480"/>
                      </a:cubicBezTo>
                      <a:cubicBezTo>
                        <a:pt x="728" y="3480"/>
                        <a:pt x="803" y="3423"/>
                        <a:pt x="822" y="3348"/>
                      </a:cubicBezTo>
                      <a:cubicBezTo>
                        <a:pt x="897" y="2878"/>
                        <a:pt x="934" y="2389"/>
                        <a:pt x="972" y="1920"/>
                      </a:cubicBezTo>
                      <a:cubicBezTo>
                        <a:pt x="991" y="1675"/>
                        <a:pt x="1010" y="1431"/>
                        <a:pt x="1010" y="1205"/>
                      </a:cubicBezTo>
                      <a:lnTo>
                        <a:pt x="1010" y="472"/>
                      </a:lnTo>
                      <a:cubicBezTo>
                        <a:pt x="1010" y="435"/>
                        <a:pt x="1010" y="397"/>
                        <a:pt x="1010" y="360"/>
                      </a:cubicBezTo>
                      <a:cubicBezTo>
                        <a:pt x="947" y="111"/>
                        <a:pt x="753" y="0"/>
                        <a:pt x="557" y="0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6" name="Google Shape;1996;p59"/>
                <p:cNvSpPr/>
                <p:nvPr/>
              </p:nvSpPr>
              <p:spPr>
                <a:xfrm flipH="1">
                  <a:off x="-6656723" y="3928678"/>
                  <a:ext cx="317999" cy="277862"/>
                </a:xfrm>
                <a:custGeom>
                  <a:rect b="b" l="l" r="r" t="t"/>
                  <a:pathLst>
                    <a:path extrusionOk="0" h="2432" w="2783">
                      <a:moveTo>
                        <a:pt x="1412" y="1"/>
                      </a:moveTo>
                      <a:cubicBezTo>
                        <a:pt x="1214" y="1"/>
                        <a:pt x="1012" y="51"/>
                        <a:pt x="828" y="159"/>
                      </a:cubicBezTo>
                      <a:cubicBezTo>
                        <a:pt x="226" y="459"/>
                        <a:pt x="1" y="1211"/>
                        <a:pt x="320" y="1794"/>
                      </a:cubicBezTo>
                      <a:cubicBezTo>
                        <a:pt x="539" y="2205"/>
                        <a:pt x="959" y="2432"/>
                        <a:pt x="1390" y="2432"/>
                      </a:cubicBezTo>
                      <a:cubicBezTo>
                        <a:pt x="1589" y="2432"/>
                        <a:pt x="1790" y="2383"/>
                        <a:pt x="1974" y="2282"/>
                      </a:cubicBezTo>
                      <a:cubicBezTo>
                        <a:pt x="2576" y="1982"/>
                        <a:pt x="2782" y="1230"/>
                        <a:pt x="2463" y="647"/>
                      </a:cubicBezTo>
                      <a:cubicBezTo>
                        <a:pt x="2257" y="236"/>
                        <a:pt x="1841" y="1"/>
                        <a:pt x="1412" y="1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7" name="Google Shape;1997;p59"/>
                <p:cNvSpPr/>
                <p:nvPr/>
              </p:nvSpPr>
              <p:spPr>
                <a:xfrm flipH="1">
                  <a:off x="-6637413" y="3196998"/>
                  <a:ext cx="537045" cy="973203"/>
                </a:xfrm>
                <a:custGeom>
                  <a:rect b="b" l="l" r="r" t="t"/>
                  <a:pathLst>
                    <a:path extrusionOk="0" h="8518" w="4700">
                      <a:moveTo>
                        <a:pt x="1319" y="0"/>
                      </a:moveTo>
                      <a:cubicBezTo>
                        <a:pt x="1200" y="0"/>
                        <a:pt x="1079" y="19"/>
                        <a:pt x="959" y="59"/>
                      </a:cubicBezTo>
                      <a:cubicBezTo>
                        <a:pt x="339" y="266"/>
                        <a:pt x="0" y="943"/>
                        <a:pt x="245" y="1544"/>
                      </a:cubicBezTo>
                      <a:lnTo>
                        <a:pt x="2274" y="7728"/>
                      </a:lnTo>
                      <a:cubicBezTo>
                        <a:pt x="2425" y="8198"/>
                        <a:pt x="2876" y="8517"/>
                        <a:pt x="3365" y="8517"/>
                      </a:cubicBezTo>
                      <a:cubicBezTo>
                        <a:pt x="4154" y="8517"/>
                        <a:pt x="4699" y="7747"/>
                        <a:pt x="4455" y="6995"/>
                      </a:cubicBezTo>
                      <a:lnTo>
                        <a:pt x="2425" y="830"/>
                      </a:lnTo>
                      <a:cubicBezTo>
                        <a:pt x="2273" y="330"/>
                        <a:pt x="1816" y="0"/>
                        <a:pt x="1319" y="0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8" name="Google Shape;1998;p59"/>
                <p:cNvSpPr/>
                <p:nvPr/>
              </p:nvSpPr>
              <p:spPr>
                <a:xfrm flipH="1">
                  <a:off x="-6405458" y="2037666"/>
                  <a:ext cx="692103" cy="1425985"/>
                </a:xfrm>
                <a:custGeom>
                  <a:rect b="b" l="l" r="r" t="t"/>
                  <a:pathLst>
                    <a:path extrusionOk="0" h="12481" w="6057">
                      <a:moveTo>
                        <a:pt x="1395" y="1"/>
                      </a:moveTo>
                      <a:cubicBezTo>
                        <a:pt x="701" y="1"/>
                        <a:pt x="0" y="603"/>
                        <a:pt x="267" y="1485"/>
                      </a:cubicBezTo>
                      <a:lnTo>
                        <a:pt x="3632" y="11691"/>
                      </a:lnTo>
                      <a:cubicBezTo>
                        <a:pt x="3782" y="12161"/>
                        <a:pt x="4214" y="12481"/>
                        <a:pt x="4722" y="12481"/>
                      </a:cubicBezTo>
                      <a:cubicBezTo>
                        <a:pt x="5492" y="12481"/>
                        <a:pt x="6056" y="11710"/>
                        <a:pt x="5812" y="10958"/>
                      </a:cubicBezTo>
                      <a:lnTo>
                        <a:pt x="2447" y="771"/>
                      </a:lnTo>
                      <a:cubicBezTo>
                        <a:pt x="2253" y="232"/>
                        <a:pt x="1826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9" name="Google Shape;1999;p59"/>
                <p:cNvSpPr/>
                <p:nvPr/>
              </p:nvSpPr>
              <p:spPr>
                <a:xfrm>
                  <a:off x="-5920613" y="4389146"/>
                  <a:ext cx="313657" cy="1670829"/>
                </a:xfrm>
                <a:custGeom>
                  <a:rect b="b" l="l" r="r" t="t"/>
                  <a:pathLst>
                    <a:path extrusionOk="0" h="14624" w="2745">
                      <a:moveTo>
                        <a:pt x="1372" y="1"/>
                      </a:moveTo>
                      <a:cubicBezTo>
                        <a:pt x="620" y="1"/>
                        <a:pt x="0" y="602"/>
                        <a:pt x="0" y="1373"/>
                      </a:cubicBezTo>
                      <a:lnTo>
                        <a:pt x="0" y="13233"/>
                      </a:lnTo>
                      <a:cubicBezTo>
                        <a:pt x="0" y="14003"/>
                        <a:pt x="620" y="14624"/>
                        <a:pt x="1372" y="14624"/>
                      </a:cubicBezTo>
                      <a:cubicBezTo>
                        <a:pt x="2143" y="14624"/>
                        <a:pt x="2744" y="13985"/>
                        <a:pt x="2744" y="13233"/>
                      </a:cubicBezTo>
                      <a:lnTo>
                        <a:pt x="2744" y="1373"/>
                      </a:lnTo>
                      <a:cubicBezTo>
                        <a:pt x="2744" y="602"/>
                        <a:pt x="2124" y="1"/>
                        <a:pt x="1372" y="1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0" name="Google Shape;2000;p59"/>
                <p:cNvSpPr/>
                <p:nvPr/>
              </p:nvSpPr>
              <p:spPr>
                <a:xfrm>
                  <a:off x="-5297872" y="4394516"/>
                  <a:ext cx="313657" cy="1665459"/>
                </a:xfrm>
                <a:custGeom>
                  <a:rect b="b" l="l" r="r" t="t"/>
                  <a:pathLst>
                    <a:path extrusionOk="0" h="14577" w="2745">
                      <a:moveTo>
                        <a:pt x="1366" y="1"/>
                      </a:moveTo>
                      <a:cubicBezTo>
                        <a:pt x="696" y="1"/>
                        <a:pt x="29" y="443"/>
                        <a:pt x="1" y="1326"/>
                      </a:cubicBezTo>
                      <a:lnTo>
                        <a:pt x="1" y="13186"/>
                      </a:lnTo>
                      <a:cubicBezTo>
                        <a:pt x="1" y="13956"/>
                        <a:pt x="602" y="14577"/>
                        <a:pt x="1373" y="14577"/>
                      </a:cubicBezTo>
                      <a:cubicBezTo>
                        <a:pt x="2125" y="14577"/>
                        <a:pt x="2745" y="13956"/>
                        <a:pt x="2745" y="13186"/>
                      </a:cubicBezTo>
                      <a:lnTo>
                        <a:pt x="2745" y="1326"/>
                      </a:lnTo>
                      <a:cubicBezTo>
                        <a:pt x="2707" y="443"/>
                        <a:pt x="2035" y="1"/>
                        <a:pt x="1366" y="1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1" name="Google Shape;2001;p59"/>
                <p:cNvSpPr/>
                <p:nvPr/>
              </p:nvSpPr>
              <p:spPr>
                <a:xfrm>
                  <a:off x="-4504868" y="4112423"/>
                  <a:ext cx="206477" cy="355668"/>
                </a:xfrm>
                <a:custGeom>
                  <a:rect b="b" l="l" r="r" t="t"/>
                  <a:pathLst>
                    <a:path extrusionOk="0" h="3113" w="1807">
                      <a:moveTo>
                        <a:pt x="665" y="0"/>
                      </a:moveTo>
                      <a:cubicBezTo>
                        <a:pt x="328" y="0"/>
                        <a:pt x="1" y="396"/>
                        <a:pt x="272" y="763"/>
                      </a:cubicBezTo>
                      <a:cubicBezTo>
                        <a:pt x="366" y="914"/>
                        <a:pt x="498" y="1102"/>
                        <a:pt x="611" y="1289"/>
                      </a:cubicBezTo>
                      <a:cubicBezTo>
                        <a:pt x="723" y="1477"/>
                        <a:pt x="817" y="1665"/>
                        <a:pt x="930" y="1853"/>
                      </a:cubicBezTo>
                      <a:cubicBezTo>
                        <a:pt x="1118" y="2229"/>
                        <a:pt x="1325" y="2624"/>
                        <a:pt x="1513" y="3019"/>
                      </a:cubicBezTo>
                      <a:cubicBezTo>
                        <a:pt x="1542" y="3084"/>
                        <a:pt x="1593" y="3113"/>
                        <a:pt x="1645" y="3113"/>
                      </a:cubicBezTo>
                      <a:cubicBezTo>
                        <a:pt x="1726" y="3113"/>
                        <a:pt x="1806" y="3040"/>
                        <a:pt x="1795" y="2925"/>
                      </a:cubicBezTo>
                      <a:cubicBezTo>
                        <a:pt x="1701" y="2492"/>
                        <a:pt x="1607" y="2060"/>
                        <a:pt x="1494" y="1628"/>
                      </a:cubicBezTo>
                      <a:cubicBezTo>
                        <a:pt x="1438" y="1402"/>
                        <a:pt x="1400" y="1196"/>
                        <a:pt x="1325" y="970"/>
                      </a:cubicBezTo>
                      <a:cubicBezTo>
                        <a:pt x="1250" y="744"/>
                        <a:pt x="1175" y="538"/>
                        <a:pt x="1081" y="312"/>
                      </a:cubicBezTo>
                      <a:cubicBezTo>
                        <a:pt x="1081" y="275"/>
                        <a:pt x="1062" y="237"/>
                        <a:pt x="1024" y="199"/>
                      </a:cubicBezTo>
                      <a:cubicBezTo>
                        <a:pt x="925" y="59"/>
                        <a:pt x="794" y="0"/>
                        <a:pt x="665" y="0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2" name="Google Shape;2002;p59"/>
                <p:cNvSpPr/>
                <p:nvPr/>
              </p:nvSpPr>
              <p:spPr>
                <a:xfrm>
                  <a:off x="-4432082" y="3956809"/>
                  <a:ext cx="302002" cy="339673"/>
                </a:xfrm>
                <a:custGeom>
                  <a:rect b="b" l="l" r="r" t="t"/>
                  <a:pathLst>
                    <a:path extrusionOk="0" h="2973" w="2643">
                      <a:moveTo>
                        <a:pt x="677" y="0"/>
                      </a:moveTo>
                      <a:cubicBezTo>
                        <a:pt x="317" y="0"/>
                        <a:pt x="1" y="465"/>
                        <a:pt x="331" y="810"/>
                      </a:cubicBezTo>
                      <a:lnTo>
                        <a:pt x="2361" y="2933"/>
                      </a:lnTo>
                      <a:cubicBezTo>
                        <a:pt x="2384" y="2957"/>
                        <a:pt x="2429" y="2973"/>
                        <a:pt x="2473" y="2973"/>
                      </a:cubicBezTo>
                      <a:cubicBezTo>
                        <a:pt x="2500" y="2973"/>
                        <a:pt x="2527" y="2967"/>
                        <a:pt x="2549" y="2952"/>
                      </a:cubicBezTo>
                      <a:cubicBezTo>
                        <a:pt x="2624" y="2896"/>
                        <a:pt x="2643" y="2802"/>
                        <a:pt x="2605" y="2745"/>
                      </a:cubicBezTo>
                      <a:lnTo>
                        <a:pt x="1064" y="227"/>
                      </a:lnTo>
                      <a:cubicBezTo>
                        <a:pt x="1045" y="189"/>
                        <a:pt x="1026" y="171"/>
                        <a:pt x="1007" y="152"/>
                      </a:cubicBezTo>
                      <a:cubicBezTo>
                        <a:pt x="905" y="45"/>
                        <a:pt x="789" y="0"/>
                        <a:pt x="677" y="0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3" name="Google Shape;2003;p59"/>
                <p:cNvSpPr/>
                <p:nvPr/>
              </p:nvSpPr>
              <p:spPr>
                <a:xfrm>
                  <a:off x="-4402030" y="4075062"/>
                  <a:ext cx="250469" cy="309510"/>
                </a:xfrm>
                <a:custGeom>
                  <a:rect b="b" l="l" r="r" t="t"/>
                  <a:pathLst>
                    <a:path extrusionOk="0" h="2709" w="2192">
                      <a:moveTo>
                        <a:pt x="654" y="1"/>
                      </a:moveTo>
                      <a:cubicBezTo>
                        <a:pt x="320" y="1"/>
                        <a:pt x="1" y="376"/>
                        <a:pt x="256" y="752"/>
                      </a:cubicBezTo>
                      <a:cubicBezTo>
                        <a:pt x="387" y="940"/>
                        <a:pt x="519" y="1109"/>
                        <a:pt x="650" y="1259"/>
                      </a:cubicBezTo>
                      <a:cubicBezTo>
                        <a:pt x="782" y="1429"/>
                        <a:pt x="932" y="1579"/>
                        <a:pt x="1064" y="1729"/>
                      </a:cubicBezTo>
                      <a:cubicBezTo>
                        <a:pt x="1346" y="2049"/>
                        <a:pt x="1609" y="2368"/>
                        <a:pt x="1891" y="2669"/>
                      </a:cubicBezTo>
                      <a:cubicBezTo>
                        <a:pt x="1926" y="2692"/>
                        <a:pt x="1968" y="2708"/>
                        <a:pt x="2008" y="2708"/>
                      </a:cubicBezTo>
                      <a:cubicBezTo>
                        <a:pt x="2033" y="2708"/>
                        <a:pt x="2057" y="2702"/>
                        <a:pt x="2079" y="2688"/>
                      </a:cubicBezTo>
                      <a:cubicBezTo>
                        <a:pt x="2154" y="2650"/>
                        <a:pt x="2192" y="2556"/>
                        <a:pt x="2154" y="2481"/>
                      </a:cubicBezTo>
                      <a:cubicBezTo>
                        <a:pt x="1947" y="2124"/>
                        <a:pt x="1759" y="1767"/>
                        <a:pt x="1571" y="1391"/>
                      </a:cubicBezTo>
                      <a:cubicBezTo>
                        <a:pt x="1477" y="1203"/>
                        <a:pt x="1402" y="1034"/>
                        <a:pt x="1308" y="846"/>
                      </a:cubicBezTo>
                      <a:cubicBezTo>
                        <a:pt x="1214" y="658"/>
                        <a:pt x="1139" y="470"/>
                        <a:pt x="1083" y="301"/>
                      </a:cubicBezTo>
                      <a:cubicBezTo>
                        <a:pt x="1064" y="282"/>
                        <a:pt x="1045" y="244"/>
                        <a:pt x="1026" y="207"/>
                      </a:cubicBezTo>
                      <a:cubicBezTo>
                        <a:pt x="924" y="61"/>
                        <a:pt x="788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4" name="Google Shape;2004;p59"/>
                <p:cNvSpPr/>
                <p:nvPr/>
              </p:nvSpPr>
              <p:spPr>
                <a:xfrm>
                  <a:off x="-4396774" y="4166807"/>
                  <a:ext cx="174368" cy="293515"/>
                </a:xfrm>
                <a:custGeom>
                  <a:rect b="b" l="l" r="r" t="t"/>
                  <a:pathLst>
                    <a:path extrusionOk="0" h="2569" w="1526">
                      <a:moveTo>
                        <a:pt x="618" y="1"/>
                      </a:moveTo>
                      <a:cubicBezTo>
                        <a:pt x="310" y="1"/>
                        <a:pt x="0" y="301"/>
                        <a:pt x="172" y="682"/>
                      </a:cubicBezTo>
                      <a:cubicBezTo>
                        <a:pt x="247" y="870"/>
                        <a:pt x="341" y="1020"/>
                        <a:pt x="416" y="1171"/>
                      </a:cubicBezTo>
                      <a:cubicBezTo>
                        <a:pt x="510" y="1321"/>
                        <a:pt x="586" y="1471"/>
                        <a:pt x="680" y="1622"/>
                      </a:cubicBezTo>
                      <a:cubicBezTo>
                        <a:pt x="849" y="1922"/>
                        <a:pt x="1037" y="2204"/>
                        <a:pt x="1225" y="2505"/>
                      </a:cubicBezTo>
                      <a:cubicBezTo>
                        <a:pt x="1253" y="2547"/>
                        <a:pt x="1302" y="2569"/>
                        <a:pt x="1349" y="2569"/>
                      </a:cubicBezTo>
                      <a:cubicBezTo>
                        <a:pt x="1364" y="2569"/>
                        <a:pt x="1380" y="2566"/>
                        <a:pt x="1394" y="2561"/>
                      </a:cubicBezTo>
                      <a:cubicBezTo>
                        <a:pt x="1469" y="2543"/>
                        <a:pt x="1525" y="2467"/>
                        <a:pt x="1507" y="2374"/>
                      </a:cubicBezTo>
                      <a:cubicBezTo>
                        <a:pt x="1431" y="2054"/>
                        <a:pt x="1337" y="1716"/>
                        <a:pt x="1262" y="1396"/>
                      </a:cubicBezTo>
                      <a:cubicBezTo>
                        <a:pt x="1225" y="1227"/>
                        <a:pt x="1187" y="1058"/>
                        <a:pt x="1168" y="907"/>
                      </a:cubicBezTo>
                      <a:cubicBezTo>
                        <a:pt x="1131" y="738"/>
                        <a:pt x="1093" y="569"/>
                        <a:pt x="1074" y="438"/>
                      </a:cubicBezTo>
                      <a:cubicBezTo>
                        <a:pt x="1074" y="381"/>
                        <a:pt x="1056" y="325"/>
                        <a:pt x="1037" y="287"/>
                      </a:cubicBezTo>
                      <a:cubicBezTo>
                        <a:pt x="946" y="85"/>
                        <a:pt x="782" y="1"/>
                        <a:pt x="618" y="1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5" name="Google Shape;2005;p59"/>
                <p:cNvSpPr/>
                <p:nvPr/>
              </p:nvSpPr>
              <p:spPr>
                <a:xfrm>
                  <a:off x="-4561201" y="4018963"/>
                  <a:ext cx="115408" cy="397599"/>
                </a:xfrm>
                <a:custGeom>
                  <a:rect b="b" l="l" r="r" t="t"/>
                  <a:pathLst>
                    <a:path extrusionOk="0" h="3480" w="1010">
                      <a:moveTo>
                        <a:pt x="557" y="0"/>
                      </a:moveTo>
                      <a:cubicBezTo>
                        <a:pt x="280" y="0"/>
                        <a:pt x="1" y="222"/>
                        <a:pt x="89" y="585"/>
                      </a:cubicBezTo>
                      <a:cubicBezTo>
                        <a:pt x="145" y="792"/>
                        <a:pt x="183" y="1036"/>
                        <a:pt x="220" y="1262"/>
                      </a:cubicBezTo>
                      <a:cubicBezTo>
                        <a:pt x="277" y="1468"/>
                        <a:pt x="314" y="1713"/>
                        <a:pt x="352" y="1938"/>
                      </a:cubicBezTo>
                      <a:cubicBezTo>
                        <a:pt x="427" y="2408"/>
                        <a:pt x="483" y="2878"/>
                        <a:pt x="521" y="3348"/>
                      </a:cubicBezTo>
                      <a:cubicBezTo>
                        <a:pt x="521" y="3404"/>
                        <a:pt x="577" y="3461"/>
                        <a:pt x="653" y="3480"/>
                      </a:cubicBezTo>
                      <a:cubicBezTo>
                        <a:pt x="728" y="3480"/>
                        <a:pt x="803" y="3423"/>
                        <a:pt x="822" y="3348"/>
                      </a:cubicBezTo>
                      <a:cubicBezTo>
                        <a:pt x="897" y="2878"/>
                        <a:pt x="934" y="2389"/>
                        <a:pt x="972" y="1920"/>
                      </a:cubicBezTo>
                      <a:cubicBezTo>
                        <a:pt x="991" y="1675"/>
                        <a:pt x="1010" y="1431"/>
                        <a:pt x="1010" y="1205"/>
                      </a:cubicBezTo>
                      <a:lnTo>
                        <a:pt x="1010" y="472"/>
                      </a:lnTo>
                      <a:cubicBezTo>
                        <a:pt x="1010" y="435"/>
                        <a:pt x="1010" y="397"/>
                        <a:pt x="1010" y="360"/>
                      </a:cubicBezTo>
                      <a:cubicBezTo>
                        <a:pt x="947" y="111"/>
                        <a:pt x="753" y="0"/>
                        <a:pt x="557" y="0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6" name="Google Shape;2006;p59"/>
                <p:cNvSpPr/>
                <p:nvPr/>
              </p:nvSpPr>
              <p:spPr>
                <a:xfrm>
                  <a:off x="-4570456" y="3947440"/>
                  <a:ext cx="317999" cy="277862"/>
                </a:xfrm>
                <a:custGeom>
                  <a:rect b="b" l="l" r="r" t="t"/>
                  <a:pathLst>
                    <a:path extrusionOk="0" h="2432" w="2783">
                      <a:moveTo>
                        <a:pt x="1412" y="1"/>
                      </a:moveTo>
                      <a:cubicBezTo>
                        <a:pt x="1214" y="1"/>
                        <a:pt x="1012" y="51"/>
                        <a:pt x="828" y="159"/>
                      </a:cubicBezTo>
                      <a:cubicBezTo>
                        <a:pt x="226" y="459"/>
                        <a:pt x="1" y="1211"/>
                        <a:pt x="320" y="1794"/>
                      </a:cubicBezTo>
                      <a:cubicBezTo>
                        <a:pt x="539" y="2205"/>
                        <a:pt x="959" y="2432"/>
                        <a:pt x="1390" y="2432"/>
                      </a:cubicBezTo>
                      <a:cubicBezTo>
                        <a:pt x="1589" y="2432"/>
                        <a:pt x="1790" y="2383"/>
                        <a:pt x="1974" y="2282"/>
                      </a:cubicBezTo>
                      <a:cubicBezTo>
                        <a:pt x="2576" y="1982"/>
                        <a:pt x="2782" y="1230"/>
                        <a:pt x="2463" y="647"/>
                      </a:cubicBezTo>
                      <a:cubicBezTo>
                        <a:pt x="2257" y="236"/>
                        <a:pt x="1841" y="1"/>
                        <a:pt x="1412" y="1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7" name="Google Shape;2007;p59"/>
                <p:cNvSpPr/>
                <p:nvPr/>
              </p:nvSpPr>
              <p:spPr>
                <a:xfrm>
                  <a:off x="-4808811" y="3215760"/>
                  <a:ext cx="537046" cy="973203"/>
                </a:xfrm>
                <a:custGeom>
                  <a:rect b="b" l="l" r="r" t="t"/>
                  <a:pathLst>
                    <a:path extrusionOk="0" h="8518" w="4700">
                      <a:moveTo>
                        <a:pt x="1319" y="0"/>
                      </a:moveTo>
                      <a:cubicBezTo>
                        <a:pt x="1200" y="0"/>
                        <a:pt x="1079" y="19"/>
                        <a:pt x="959" y="59"/>
                      </a:cubicBezTo>
                      <a:cubicBezTo>
                        <a:pt x="339" y="266"/>
                        <a:pt x="0" y="943"/>
                        <a:pt x="245" y="1544"/>
                      </a:cubicBezTo>
                      <a:lnTo>
                        <a:pt x="2274" y="7728"/>
                      </a:lnTo>
                      <a:cubicBezTo>
                        <a:pt x="2425" y="8198"/>
                        <a:pt x="2876" y="8517"/>
                        <a:pt x="3365" y="8517"/>
                      </a:cubicBezTo>
                      <a:cubicBezTo>
                        <a:pt x="4154" y="8517"/>
                        <a:pt x="4699" y="7747"/>
                        <a:pt x="4455" y="6995"/>
                      </a:cubicBezTo>
                      <a:lnTo>
                        <a:pt x="2425" y="830"/>
                      </a:lnTo>
                      <a:cubicBezTo>
                        <a:pt x="2273" y="330"/>
                        <a:pt x="1816" y="0"/>
                        <a:pt x="1319" y="0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8" name="Google Shape;2008;p59"/>
                <p:cNvSpPr/>
                <p:nvPr/>
              </p:nvSpPr>
              <p:spPr>
                <a:xfrm>
                  <a:off x="-5195825" y="2039353"/>
                  <a:ext cx="692103" cy="1425985"/>
                </a:xfrm>
                <a:custGeom>
                  <a:rect b="b" l="l" r="r" t="t"/>
                  <a:pathLst>
                    <a:path extrusionOk="0" h="12481" w="6057">
                      <a:moveTo>
                        <a:pt x="1395" y="1"/>
                      </a:moveTo>
                      <a:cubicBezTo>
                        <a:pt x="701" y="1"/>
                        <a:pt x="0" y="603"/>
                        <a:pt x="267" y="1485"/>
                      </a:cubicBezTo>
                      <a:lnTo>
                        <a:pt x="3632" y="11691"/>
                      </a:lnTo>
                      <a:cubicBezTo>
                        <a:pt x="3782" y="12161"/>
                        <a:pt x="4214" y="12481"/>
                        <a:pt x="4722" y="12481"/>
                      </a:cubicBezTo>
                      <a:cubicBezTo>
                        <a:pt x="5492" y="12481"/>
                        <a:pt x="6056" y="11710"/>
                        <a:pt x="5812" y="10958"/>
                      </a:cubicBezTo>
                      <a:lnTo>
                        <a:pt x="2447" y="771"/>
                      </a:lnTo>
                      <a:cubicBezTo>
                        <a:pt x="2253" y="232"/>
                        <a:pt x="1826" y="1"/>
                        <a:pt x="1395" y="1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9" name="Google Shape;2009;p59"/>
                <p:cNvSpPr/>
                <p:nvPr/>
              </p:nvSpPr>
              <p:spPr>
                <a:xfrm>
                  <a:off x="-5299929" y="2829013"/>
                  <a:ext cx="315714" cy="1873741"/>
                </a:xfrm>
                <a:custGeom>
                  <a:rect b="b" l="l" r="r" t="t"/>
                  <a:pathLst>
                    <a:path extrusionOk="0" h="16400" w="2763">
                      <a:moveTo>
                        <a:pt x="1384" y="1"/>
                      </a:moveTo>
                      <a:cubicBezTo>
                        <a:pt x="714" y="1"/>
                        <a:pt x="47" y="443"/>
                        <a:pt x="19" y="1326"/>
                      </a:cubicBezTo>
                      <a:lnTo>
                        <a:pt x="19" y="15028"/>
                      </a:lnTo>
                      <a:cubicBezTo>
                        <a:pt x="0" y="15780"/>
                        <a:pt x="620" y="16400"/>
                        <a:pt x="1391" y="16400"/>
                      </a:cubicBezTo>
                      <a:cubicBezTo>
                        <a:pt x="2143" y="16400"/>
                        <a:pt x="2763" y="15780"/>
                        <a:pt x="2763" y="15028"/>
                      </a:cubicBezTo>
                      <a:lnTo>
                        <a:pt x="2763" y="1326"/>
                      </a:lnTo>
                      <a:cubicBezTo>
                        <a:pt x="2725" y="443"/>
                        <a:pt x="2053" y="1"/>
                        <a:pt x="1384" y="1"/>
                      </a:cubicBezTo>
                      <a:close/>
                    </a:path>
                  </a:pathLst>
                </a:custGeom>
                <a:solidFill>
                  <a:srgbClr val="C9975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0" name="Google Shape;2010;p59"/>
                <p:cNvSpPr/>
                <p:nvPr/>
              </p:nvSpPr>
              <p:spPr>
                <a:xfrm>
                  <a:off x="-5379456" y="2980515"/>
                  <a:ext cx="474781" cy="2627043"/>
                </a:xfrm>
                <a:custGeom>
                  <a:rect b="b" l="l" r="r" t="t"/>
                  <a:pathLst>
                    <a:path extrusionOk="0" h="7444" w="4155">
                      <a:moveTo>
                        <a:pt x="1" y="0"/>
                      </a:moveTo>
                      <a:lnTo>
                        <a:pt x="1" y="7443"/>
                      </a:lnTo>
                      <a:lnTo>
                        <a:pt x="4154" y="7443"/>
                      </a:lnTo>
                      <a:lnTo>
                        <a:pt x="415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1" name="Google Shape;2011;p59"/>
                <p:cNvSpPr/>
                <p:nvPr/>
              </p:nvSpPr>
              <p:spPr>
                <a:xfrm>
                  <a:off x="-5299929" y="5830113"/>
                  <a:ext cx="541273" cy="309396"/>
                </a:xfrm>
                <a:custGeom>
                  <a:rect b="b" l="l" r="r" t="t"/>
                  <a:pathLst>
                    <a:path extrusionOk="0" h="2708" w="4737">
                      <a:moveTo>
                        <a:pt x="0" y="1"/>
                      </a:moveTo>
                      <a:lnTo>
                        <a:pt x="0" y="2707"/>
                      </a:lnTo>
                      <a:lnTo>
                        <a:pt x="4736" y="2707"/>
                      </a:lnTo>
                      <a:lnTo>
                        <a:pt x="2782" y="1110"/>
                      </a:lnTo>
                      <a:lnTo>
                        <a:pt x="278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2" name="Google Shape;2012;p59"/>
                <p:cNvSpPr/>
                <p:nvPr/>
              </p:nvSpPr>
              <p:spPr>
                <a:xfrm>
                  <a:off x="-5920613" y="2823757"/>
                  <a:ext cx="313657" cy="1878997"/>
                </a:xfrm>
                <a:custGeom>
                  <a:rect b="b" l="l" r="r" t="t"/>
                  <a:pathLst>
                    <a:path extrusionOk="0" h="16446" w="2745">
                      <a:moveTo>
                        <a:pt x="1372" y="0"/>
                      </a:moveTo>
                      <a:cubicBezTo>
                        <a:pt x="620" y="0"/>
                        <a:pt x="0" y="620"/>
                        <a:pt x="0" y="1372"/>
                      </a:cubicBezTo>
                      <a:lnTo>
                        <a:pt x="0" y="15074"/>
                      </a:lnTo>
                      <a:cubicBezTo>
                        <a:pt x="0" y="15826"/>
                        <a:pt x="620" y="16446"/>
                        <a:pt x="1372" y="16446"/>
                      </a:cubicBezTo>
                      <a:cubicBezTo>
                        <a:pt x="2124" y="16446"/>
                        <a:pt x="2744" y="15826"/>
                        <a:pt x="2744" y="15074"/>
                      </a:cubicBezTo>
                      <a:lnTo>
                        <a:pt x="2744" y="1372"/>
                      </a:lnTo>
                      <a:cubicBezTo>
                        <a:pt x="2744" y="620"/>
                        <a:pt x="2124" y="0"/>
                        <a:pt x="1372" y="0"/>
                      </a:cubicBezTo>
                      <a:close/>
                    </a:path>
                  </a:pathLst>
                </a:custGeom>
                <a:solidFill>
                  <a:srgbClr val="C9975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3" name="Google Shape;2013;p59"/>
                <p:cNvSpPr/>
                <p:nvPr/>
              </p:nvSpPr>
              <p:spPr>
                <a:xfrm>
                  <a:off x="-5947925" y="2976727"/>
                  <a:ext cx="472610" cy="2627043"/>
                </a:xfrm>
                <a:custGeom>
                  <a:rect b="b" l="l" r="r" t="t"/>
                  <a:pathLst>
                    <a:path extrusionOk="0" h="7444" w="4136">
                      <a:moveTo>
                        <a:pt x="1" y="0"/>
                      </a:moveTo>
                      <a:lnTo>
                        <a:pt x="1" y="7443"/>
                      </a:lnTo>
                      <a:lnTo>
                        <a:pt x="4136" y="7443"/>
                      </a:lnTo>
                      <a:lnTo>
                        <a:pt x="41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4" name="Google Shape;2014;p59"/>
                <p:cNvSpPr/>
                <p:nvPr/>
              </p:nvSpPr>
              <p:spPr>
                <a:xfrm>
                  <a:off x="-6146171" y="5830113"/>
                  <a:ext cx="541388" cy="309396"/>
                </a:xfrm>
                <a:custGeom>
                  <a:rect b="b" l="l" r="r" t="t"/>
                  <a:pathLst>
                    <a:path extrusionOk="0" h="2708" w="4738">
                      <a:moveTo>
                        <a:pt x="1955" y="1"/>
                      </a:moveTo>
                      <a:lnTo>
                        <a:pt x="1955" y="1110"/>
                      </a:lnTo>
                      <a:lnTo>
                        <a:pt x="1" y="2707"/>
                      </a:lnTo>
                      <a:lnTo>
                        <a:pt x="4737" y="2707"/>
                      </a:lnTo>
                      <a:lnTo>
                        <a:pt x="473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5" name="Google Shape;2015;p59"/>
                <p:cNvSpPr/>
                <p:nvPr/>
              </p:nvSpPr>
              <p:spPr>
                <a:xfrm>
                  <a:off x="-5946075" y="2035638"/>
                  <a:ext cx="963666" cy="1451692"/>
                </a:xfrm>
                <a:custGeom>
                  <a:rect b="b" l="l" r="r" t="t"/>
                  <a:pathLst>
                    <a:path extrusionOk="0" h="12706" w="13064">
                      <a:moveTo>
                        <a:pt x="1655" y="0"/>
                      </a:moveTo>
                      <a:lnTo>
                        <a:pt x="1655" y="19"/>
                      </a:lnTo>
                      <a:cubicBezTo>
                        <a:pt x="734" y="19"/>
                        <a:pt x="1" y="752"/>
                        <a:pt x="1" y="1654"/>
                      </a:cubicBezTo>
                      <a:lnTo>
                        <a:pt x="1" y="6184"/>
                      </a:lnTo>
                      <a:cubicBezTo>
                        <a:pt x="1" y="9774"/>
                        <a:pt x="2933" y="12706"/>
                        <a:pt x="6523" y="12706"/>
                      </a:cubicBezTo>
                      <a:cubicBezTo>
                        <a:pt x="10132" y="12706"/>
                        <a:pt x="13064" y="9774"/>
                        <a:pt x="13064" y="6184"/>
                      </a:cubicBezTo>
                      <a:lnTo>
                        <a:pt x="13064" y="1485"/>
                      </a:lnTo>
                      <a:cubicBezTo>
                        <a:pt x="13064" y="658"/>
                        <a:pt x="12406" y="0"/>
                        <a:pt x="11598" y="0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6" name="Google Shape;2016;p59"/>
                <p:cNvSpPr/>
                <p:nvPr/>
              </p:nvSpPr>
              <p:spPr>
                <a:xfrm>
                  <a:off x="-5589932" y="1462197"/>
                  <a:ext cx="270694" cy="723790"/>
                </a:xfrm>
                <a:custGeom>
                  <a:rect b="b" l="l" r="r" t="t"/>
                  <a:pathLst>
                    <a:path extrusionOk="0" h="6335" w="2369">
                      <a:moveTo>
                        <a:pt x="1185" y="1"/>
                      </a:moveTo>
                      <a:cubicBezTo>
                        <a:pt x="593" y="1"/>
                        <a:pt x="1" y="395"/>
                        <a:pt x="1" y="1185"/>
                      </a:cubicBezTo>
                      <a:lnTo>
                        <a:pt x="1" y="5151"/>
                      </a:lnTo>
                      <a:cubicBezTo>
                        <a:pt x="1" y="5809"/>
                        <a:pt x="527" y="6335"/>
                        <a:pt x="1166" y="6335"/>
                      </a:cubicBezTo>
                      <a:cubicBezTo>
                        <a:pt x="1824" y="6335"/>
                        <a:pt x="2369" y="5809"/>
                        <a:pt x="2369" y="5151"/>
                      </a:cubicBezTo>
                      <a:lnTo>
                        <a:pt x="2369" y="1185"/>
                      </a:lnTo>
                      <a:cubicBezTo>
                        <a:pt x="2369" y="395"/>
                        <a:pt x="1777" y="1"/>
                        <a:pt x="1185" y="1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7" name="Google Shape;2017;p59"/>
                <p:cNvSpPr/>
                <p:nvPr/>
              </p:nvSpPr>
              <p:spPr>
                <a:xfrm>
                  <a:off x="-6717379" y="-597225"/>
                  <a:ext cx="2497833" cy="1843921"/>
                </a:xfrm>
                <a:custGeom>
                  <a:rect b="b" l="l" r="r" t="t"/>
                  <a:pathLst>
                    <a:path extrusionOk="0" h="16139" w="21860">
                      <a:moveTo>
                        <a:pt x="7784" y="1"/>
                      </a:moveTo>
                      <a:cubicBezTo>
                        <a:pt x="3477" y="1"/>
                        <a:pt x="0" y="3508"/>
                        <a:pt x="19" y="7801"/>
                      </a:cubicBezTo>
                      <a:lnTo>
                        <a:pt x="19" y="13214"/>
                      </a:lnTo>
                      <a:cubicBezTo>
                        <a:pt x="19" y="15604"/>
                        <a:pt x="1082" y="16139"/>
                        <a:pt x="2763" y="16139"/>
                      </a:cubicBezTo>
                      <a:cubicBezTo>
                        <a:pt x="4122" y="16139"/>
                        <a:pt x="5886" y="15789"/>
                        <a:pt x="7819" y="15789"/>
                      </a:cubicBezTo>
                      <a:lnTo>
                        <a:pt x="14059" y="15789"/>
                      </a:lnTo>
                      <a:cubicBezTo>
                        <a:pt x="15979" y="15789"/>
                        <a:pt x="17738" y="16137"/>
                        <a:pt x="19098" y="16137"/>
                      </a:cubicBezTo>
                      <a:cubicBezTo>
                        <a:pt x="20786" y="16137"/>
                        <a:pt x="21859" y="15600"/>
                        <a:pt x="21859" y="13195"/>
                      </a:cubicBezTo>
                      <a:lnTo>
                        <a:pt x="21859" y="7801"/>
                      </a:lnTo>
                      <a:cubicBezTo>
                        <a:pt x="21859" y="3478"/>
                        <a:pt x="18363" y="1"/>
                        <a:pt x="14059" y="1"/>
                      </a:cubicBezTo>
                      <a:lnTo>
                        <a:pt x="7819" y="1"/>
                      </a:lnTo>
                      <a:cubicBezTo>
                        <a:pt x="7807" y="1"/>
                        <a:pt x="7796" y="1"/>
                        <a:pt x="7784" y="1"/>
                      </a:cubicBezTo>
                      <a:close/>
                    </a:path>
                  </a:pathLst>
                </a:custGeom>
                <a:solidFill>
                  <a:srgbClr val="7F6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8" name="Google Shape;2018;p59"/>
                <p:cNvSpPr/>
                <p:nvPr/>
              </p:nvSpPr>
              <p:spPr>
                <a:xfrm>
                  <a:off x="-6573520" y="-139753"/>
                  <a:ext cx="2222911" cy="2085222"/>
                </a:xfrm>
                <a:custGeom>
                  <a:rect b="b" l="l" r="r" t="t"/>
                  <a:pathLst>
                    <a:path extrusionOk="0" h="18251" w="19454">
                      <a:moveTo>
                        <a:pt x="5432" y="0"/>
                      </a:moveTo>
                      <a:cubicBezTo>
                        <a:pt x="2425" y="0"/>
                        <a:pt x="0" y="2425"/>
                        <a:pt x="0" y="5432"/>
                      </a:cubicBezTo>
                      <a:lnTo>
                        <a:pt x="0" y="12800"/>
                      </a:lnTo>
                      <a:cubicBezTo>
                        <a:pt x="0" y="15826"/>
                        <a:pt x="2425" y="18251"/>
                        <a:pt x="5432" y="18251"/>
                      </a:cubicBezTo>
                      <a:lnTo>
                        <a:pt x="14022" y="18251"/>
                      </a:lnTo>
                      <a:cubicBezTo>
                        <a:pt x="17029" y="18251"/>
                        <a:pt x="19454" y="15826"/>
                        <a:pt x="19454" y="12800"/>
                      </a:cubicBezTo>
                      <a:lnTo>
                        <a:pt x="19454" y="5432"/>
                      </a:lnTo>
                      <a:cubicBezTo>
                        <a:pt x="19454" y="2425"/>
                        <a:pt x="17029" y="0"/>
                        <a:pt x="14022" y="0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9" name="Google Shape;2019;p59"/>
                <p:cNvSpPr/>
                <p:nvPr/>
              </p:nvSpPr>
              <p:spPr>
                <a:xfrm>
                  <a:off x="-6826958" y="802382"/>
                  <a:ext cx="517735" cy="472091"/>
                </a:xfrm>
                <a:custGeom>
                  <a:rect b="b" l="l" r="r" t="t"/>
                  <a:pathLst>
                    <a:path extrusionOk="0" h="4132" w="4531">
                      <a:moveTo>
                        <a:pt x="2265" y="1"/>
                      </a:moveTo>
                      <a:cubicBezTo>
                        <a:pt x="1739" y="1"/>
                        <a:pt x="1213" y="203"/>
                        <a:pt x="809" y="607"/>
                      </a:cubicBezTo>
                      <a:cubicBezTo>
                        <a:pt x="1" y="1415"/>
                        <a:pt x="1" y="2731"/>
                        <a:pt x="809" y="3539"/>
                      </a:cubicBezTo>
                      <a:cubicBezTo>
                        <a:pt x="1213" y="3934"/>
                        <a:pt x="1739" y="4131"/>
                        <a:pt x="2265" y="4131"/>
                      </a:cubicBezTo>
                      <a:cubicBezTo>
                        <a:pt x="2792" y="4131"/>
                        <a:pt x="3318" y="3934"/>
                        <a:pt x="3722" y="3539"/>
                      </a:cubicBezTo>
                      <a:cubicBezTo>
                        <a:pt x="4530" y="2731"/>
                        <a:pt x="4530" y="1415"/>
                        <a:pt x="3722" y="607"/>
                      </a:cubicBezTo>
                      <a:cubicBezTo>
                        <a:pt x="3318" y="203"/>
                        <a:pt x="2792" y="1"/>
                        <a:pt x="2265" y="1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0" name="Google Shape;2020;p59"/>
                <p:cNvSpPr/>
                <p:nvPr/>
              </p:nvSpPr>
              <p:spPr>
                <a:xfrm>
                  <a:off x="-4374388" y="912523"/>
                  <a:ext cx="152658" cy="255583"/>
                </a:xfrm>
                <a:custGeom>
                  <a:rect b="b" l="l" r="r" t="t"/>
                  <a:pathLst>
                    <a:path extrusionOk="0" h="2237" w="1336">
                      <a:moveTo>
                        <a:pt x="226" y="0"/>
                      </a:moveTo>
                      <a:cubicBezTo>
                        <a:pt x="1" y="38"/>
                        <a:pt x="1" y="338"/>
                        <a:pt x="226" y="376"/>
                      </a:cubicBezTo>
                      <a:cubicBezTo>
                        <a:pt x="1223" y="376"/>
                        <a:pt x="1223" y="1861"/>
                        <a:pt x="226" y="1861"/>
                      </a:cubicBezTo>
                      <a:cubicBezTo>
                        <a:pt x="114" y="1861"/>
                        <a:pt x="38" y="1955"/>
                        <a:pt x="38" y="2049"/>
                      </a:cubicBezTo>
                      <a:cubicBezTo>
                        <a:pt x="38" y="2143"/>
                        <a:pt x="114" y="2237"/>
                        <a:pt x="208" y="2237"/>
                      </a:cubicBezTo>
                      <a:lnTo>
                        <a:pt x="226" y="2237"/>
                      </a:lnTo>
                      <a:cubicBezTo>
                        <a:pt x="828" y="2237"/>
                        <a:pt x="1335" y="1729"/>
                        <a:pt x="1335" y="1128"/>
                      </a:cubicBezTo>
                      <a:cubicBezTo>
                        <a:pt x="1335" y="508"/>
                        <a:pt x="828" y="0"/>
                        <a:pt x="22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1" name="Google Shape;2021;p59"/>
                <p:cNvSpPr/>
                <p:nvPr/>
              </p:nvSpPr>
              <p:spPr>
                <a:xfrm>
                  <a:off x="-4370046" y="1017750"/>
                  <a:ext cx="120321" cy="150356"/>
                </a:xfrm>
                <a:custGeom>
                  <a:rect b="b" l="l" r="r" t="t"/>
                  <a:pathLst>
                    <a:path extrusionOk="0" h="1316" w="1053">
                      <a:moveTo>
                        <a:pt x="188" y="0"/>
                      </a:moveTo>
                      <a:cubicBezTo>
                        <a:pt x="76" y="0"/>
                        <a:pt x="0" y="94"/>
                        <a:pt x="0" y="188"/>
                      </a:cubicBezTo>
                      <a:cubicBezTo>
                        <a:pt x="0" y="301"/>
                        <a:pt x="76" y="376"/>
                        <a:pt x="188" y="376"/>
                      </a:cubicBezTo>
                      <a:cubicBezTo>
                        <a:pt x="564" y="376"/>
                        <a:pt x="564" y="940"/>
                        <a:pt x="188" y="940"/>
                      </a:cubicBezTo>
                      <a:cubicBezTo>
                        <a:pt x="76" y="940"/>
                        <a:pt x="0" y="1034"/>
                        <a:pt x="0" y="1128"/>
                      </a:cubicBezTo>
                      <a:cubicBezTo>
                        <a:pt x="0" y="1222"/>
                        <a:pt x="76" y="1316"/>
                        <a:pt x="170" y="1316"/>
                      </a:cubicBezTo>
                      <a:lnTo>
                        <a:pt x="188" y="1297"/>
                      </a:lnTo>
                      <a:cubicBezTo>
                        <a:pt x="1053" y="1297"/>
                        <a:pt x="1053" y="0"/>
                        <a:pt x="1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2" name="Google Shape;2022;p59"/>
                <p:cNvSpPr/>
                <p:nvPr/>
              </p:nvSpPr>
              <p:spPr>
                <a:xfrm>
                  <a:off x="-6734632" y="912408"/>
                  <a:ext cx="199164" cy="255697"/>
                </a:xfrm>
                <a:custGeom>
                  <a:rect b="b" l="l" r="r" t="t"/>
                  <a:pathLst>
                    <a:path extrusionOk="0" h="2238" w="1743">
                      <a:moveTo>
                        <a:pt x="1503" y="0"/>
                      </a:moveTo>
                      <a:cubicBezTo>
                        <a:pt x="1497" y="0"/>
                        <a:pt x="1491" y="1"/>
                        <a:pt x="1486" y="1"/>
                      </a:cubicBezTo>
                      <a:cubicBezTo>
                        <a:pt x="1" y="1"/>
                        <a:pt x="1" y="2238"/>
                        <a:pt x="1486" y="2238"/>
                      </a:cubicBezTo>
                      <a:cubicBezTo>
                        <a:pt x="1580" y="2238"/>
                        <a:pt x="1674" y="2144"/>
                        <a:pt x="1674" y="2050"/>
                      </a:cubicBezTo>
                      <a:cubicBezTo>
                        <a:pt x="1674" y="1956"/>
                        <a:pt x="1580" y="1862"/>
                        <a:pt x="1486" y="1862"/>
                      </a:cubicBezTo>
                      <a:cubicBezTo>
                        <a:pt x="471" y="1862"/>
                        <a:pt x="471" y="377"/>
                        <a:pt x="1486" y="377"/>
                      </a:cubicBezTo>
                      <a:cubicBezTo>
                        <a:pt x="1491" y="377"/>
                        <a:pt x="1497" y="378"/>
                        <a:pt x="1503" y="378"/>
                      </a:cubicBezTo>
                      <a:cubicBezTo>
                        <a:pt x="1743" y="378"/>
                        <a:pt x="1743" y="0"/>
                        <a:pt x="15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3" name="Google Shape;2023;p59"/>
                <p:cNvSpPr/>
                <p:nvPr/>
              </p:nvSpPr>
              <p:spPr>
                <a:xfrm>
                  <a:off x="-6663789" y="1019807"/>
                  <a:ext cx="120435" cy="148300"/>
                </a:xfrm>
                <a:custGeom>
                  <a:rect b="b" l="l" r="r" t="t"/>
                  <a:pathLst>
                    <a:path extrusionOk="0" h="1298" w="1054">
                      <a:moveTo>
                        <a:pt x="866" y="1"/>
                      </a:moveTo>
                      <a:cubicBezTo>
                        <a:pt x="1" y="1"/>
                        <a:pt x="1" y="1298"/>
                        <a:pt x="866" y="1298"/>
                      </a:cubicBezTo>
                      <a:cubicBezTo>
                        <a:pt x="960" y="1298"/>
                        <a:pt x="1054" y="1204"/>
                        <a:pt x="1054" y="1110"/>
                      </a:cubicBezTo>
                      <a:cubicBezTo>
                        <a:pt x="1054" y="997"/>
                        <a:pt x="960" y="922"/>
                        <a:pt x="866" y="922"/>
                      </a:cubicBezTo>
                      <a:cubicBezTo>
                        <a:pt x="490" y="922"/>
                        <a:pt x="490" y="358"/>
                        <a:pt x="866" y="358"/>
                      </a:cubicBezTo>
                      <a:cubicBezTo>
                        <a:pt x="960" y="358"/>
                        <a:pt x="1054" y="264"/>
                        <a:pt x="1054" y="170"/>
                      </a:cubicBezTo>
                      <a:cubicBezTo>
                        <a:pt x="1035" y="76"/>
                        <a:pt x="960" y="1"/>
                        <a:pt x="866" y="1"/>
                      </a:cubicBezTo>
                      <a:close/>
                    </a:path>
                  </a:pathLst>
                </a:custGeom>
                <a:solidFill>
                  <a:srgbClr val="18264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4" name="Google Shape;2024;p59"/>
                <p:cNvSpPr/>
                <p:nvPr/>
              </p:nvSpPr>
              <p:spPr>
                <a:xfrm>
                  <a:off x="-5947925" y="2035638"/>
                  <a:ext cx="963699" cy="1433413"/>
                </a:xfrm>
                <a:custGeom>
                  <a:rect b="b" l="l" r="r" t="t"/>
                  <a:pathLst>
                    <a:path extrusionOk="0" h="12707" w="13045">
                      <a:moveTo>
                        <a:pt x="2557" y="1"/>
                      </a:moveTo>
                      <a:lnTo>
                        <a:pt x="2557" y="809"/>
                      </a:lnTo>
                      <a:cubicBezTo>
                        <a:pt x="2557" y="2218"/>
                        <a:pt x="1410" y="3365"/>
                        <a:pt x="1" y="3365"/>
                      </a:cubicBezTo>
                      <a:lnTo>
                        <a:pt x="1" y="6184"/>
                      </a:lnTo>
                      <a:cubicBezTo>
                        <a:pt x="1" y="9793"/>
                        <a:pt x="2914" y="12706"/>
                        <a:pt x="6523" y="12706"/>
                      </a:cubicBezTo>
                      <a:cubicBezTo>
                        <a:pt x="10131" y="12706"/>
                        <a:pt x="13045" y="9793"/>
                        <a:pt x="13045" y="6184"/>
                      </a:cubicBezTo>
                      <a:lnTo>
                        <a:pt x="13045" y="3365"/>
                      </a:lnTo>
                      <a:cubicBezTo>
                        <a:pt x="11748" y="3365"/>
                        <a:pt x="10676" y="2294"/>
                        <a:pt x="10676" y="997"/>
                      </a:cubicBezTo>
                      <a:lnTo>
                        <a:pt x="10676" y="1"/>
                      </a:lnTo>
                      <a:lnTo>
                        <a:pt x="8985" y="1"/>
                      </a:lnTo>
                      <a:lnTo>
                        <a:pt x="8985" y="921"/>
                      </a:lnTo>
                      <a:cubicBezTo>
                        <a:pt x="8985" y="2275"/>
                        <a:pt x="7895" y="3365"/>
                        <a:pt x="6541" y="3365"/>
                      </a:cubicBezTo>
                      <a:cubicBezTo>
                        <a:pt x="5188" y="3365"/>
                        <a:pt x="4098" y="2275"/>
                        <a:pt x="4098" y="921"/>
                      </a:cubicBezTo>
                      <a:lnTo>
                        <a:pt x="409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5" name="Google Shape;2025;p59"/>
                <p:cNvSpPr/>
                <p:nvPr/>
              </p:nvSpPr>
              <p:spPr>
                <a:xfrm>
                  <a:off x="-5947925" y="2927263"/>
                  <a:ext cx="963685" cy="612600"/>
                </a:xfrm>
                <a:custGeom>
                  <a:rect b="b" l="l" r="r" t="t"/>
                  <a:pathLst>
                    <a:path extrusionOk="0" h="5000" w="12688">
                      <a:moveTo>
                        <a:pt x="1" y="0"/>
                      </a:moveTo>
                      <a:cubicBezTo>
                        <a:pt x="696" y="2932"/>
                        <a:pt x="3328" y="5000"/>
                        <a:pt x="6335" y="5000"/>
                      </a:cubicBezTo>
                      <a:cubicBezTo>
                        <a:pt x="9361" y="5000"/>
                        <a:pt x="11974" y="2932"/>
                        <a:pt x="1268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6" name="Google Shape;2026;p59"/>
                <p:cNvSpPr/>
                <p:nvPr/>
              </p:nvSpPr>
              <p:spPr>
                <a:xfrm>
                  <a:off x="-6001978" y="572944"/>
                  <a:ext cx="250593" cy="112939"/>
                </a:xfrm>
                <a:custGeom>
                  <a:rect b="b" l="l" r="r" t="t"/>
                  <a:pathLst>
                    <a:path extrusionOk="0" h="1894" w="4203">
                      <a:moveTo>
                        <a:pt x="2129" y="1"/>
                      </a:moveTo>
                      <a:cubicBezTo>
                        <a:pt x="1422" y="1"/>
                        <a:pt x="714" y="335"/>
                        <a:pt x="280" y="1010"/>
                      </a:cubicBezTo>
                      <a:cubicBezTo>
                        <a:pt x="0" y="1392"/>
                        <a:pt x="368" y="1774"/>
                        <a:pt x="748" y="1774"/>
                      </a:cubicBezTo>
                      <a:cubicBezTo>
                        <a:pt x="905" y="1774"/>
                        <a:pt x="1065" y="1709"/>
                        <a:pt x="1181" y="1550"/>
                      </a:cubicBezTo>
                      <a:cubicBezTo>
                        <a:pt x="1398" y="1216"/>
                        <a:pt x="1747" y="1052"/>
                        <a:pt x="2099" y="1052"/>
                      </a:cubicBezTo>
                      <a:cubicBezTo>
                        <a:pt x="2504" y="1052"/>
                        <a:pt x="2913" y="1270"/>
                        <a:pt x="3125" y="1695"/>
                      </a:cubicBezTo>
                      <a:cubicBezTo>
                        <a:pt x="3243" y="1834"/>
                        <a:pt x="3392" y="1893"/>
                        <a:pt x="3537" y="1893"/>
                      </a:cubicBezTo>
                      <a:cubicBezTo>
                        <a:pt x="3881" y="1893"/>
                        <a:pt x="4202" y="1559"/>
                        <a:pt x="4025" y="1154"/>
                      </a:cubicBezTo>
                      <a:lnTo>
                        <a:pt x="4061" y="1154"/>
                      </a:lnTo>
                      <a:cubicBezTo>
                        <a:pt x="3650" y="389"/>
                        <a:pt x="2890" y="1"/>
                        <a:pt x="21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7" name="Google Shape;2027;p59"/>
                <p:cNvSpPr/>
                <p:nvPr/>
              </p:nvSpPr>
              <p:spPr>
                <a:xfrm>
                  <a:off x="-5190218" y="577536"/>
                  <a:ext cx="256615" cy="116875"/>
                </a:xfrm>
                <a:custGeom>
                  <a:rect b="b" l="l" r="r" t="t"/>
                  <a:pathLst>
                    <a:path extrusionOk="0" h="1960" w="4304">
                      <a:moveTo>
                        <a:pt x="2143" y="1"/>
                      </a:moveTo>
                      <a:cubicBezTo>
                        <a:pt x="1427" y="1"/>
                        <a:pt x="712" y="343"/>
                        <a:pt x="276" y="1041"/>
                      </a:cubicBezTo>
                      <a:cubicBezTo>
                        <a:pt x="0" y="1417"/>
                        <a:pt x="370" y="1793"/>
                        <a:pt x="741" y="1793"/>
                      </a:cubicBezTo>
                      <a:cubicBezTo>
                        <a:pt x="904" y="1793"/>
                        <a:pt x="1066" y="1721"/>
                        <a:pt x="1176" y="1545"/>
                      </a:cubicBezTo>
                      <a:cubicBezTo>
                        <a:pt x="1407" y="1216"/>
                        <a:pt x="1758" y="1060"/>
                        <a:pt x="2109" y="1060"/>
                      </a:cubicBezTo>
                      <a:cubicBezTo>
                        <a:pt x="2525" y="1060"/>
                        <a:pt x="2942" y="1279"/>
                        <a:pt x="3156" y="1690"/>
                      </a:cubicBezTo>
                      <a:cubicBezTo>
                        <a:pt x="3258" y="1881"/>
                        <a:pt x="3419" y="1960"/>
                        <a:pt x="3582" y="1960"/>
                      </a:cubicBezTo>
                      <a:cubicBezTo>
                        <a:pt x="3940" y="1960"/>
                        <a:pt x="4304" y="1581"/>
                        <a:pt x="4057" y="1185"/>
                      </a:cubicBezTo>
                      <a:lnTo>
                        <a:pt x="4093" y="1149"/>
                      </a:lnTo>
                      <a:cubicBezTo>
                        <a:pt x="3666" y="389"/>
                        <a:pt x="2904" y="1"/>
                        <a:pt x="214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8" name="Google Shape;2028;p59"/>
                <p:cNvSpPr/>
                <p:nvPr/>
              </p:nvSpPr>
              <p:spPr>
                <a:xfrm>
                  <a:off x="-5562918" y="843307"/>
                  <a:ext cx="176661" cy="318245"/>
                </a:xfrm>
                <a:custGeom>
                  <a:rect b="b" l="l" r="r" t="t"/>
                  <a:pathLst>
                    <a:path extrusionOk="0" h="5337" w="2963">
                      <a:moveTo>
                        <a:pt x="2014" y="0"/>
                      </a:moveTo>
                      <a:cubicBezTo>
                        <a:pt x="1852" y="0"/>
                        <a:pt x="1701" y="108"/>
                        <a:pt x="1738" y="329"/>
                      </a:cubicBezTo>
                      <a:lnTo>
                        <a:pt x="1918" y="2345"/>
                      </a:lnTo>
                      <a:cubicBezTo>
                        <a:pt x="1979" y="2860"/>
                        <a:pt x="2064" y="4772"/>
                        <a:pt x="1215" y="4772"/>
                      </a:cubicBezTo>
                      <a:cubicBezTo>
                        <a:pt x="1053" y="4772"/>
                        <a:pt x="858" y="4703"/>
                        <a:pt x="622" y="4542"/>
                      </a:cubicBezTo>
                      <a:cubicBezTo>
                        <a:pt x="559" y="4498"/>
                        <a:pt x="498" y="4479"/>
                        <a:pt x="441" y="4479"/>
                      </a:cubicBezTo>
                      <a:cubicBezTo>
                        <a:pt x="170" y="4479"/>
                        <a:pt x="0" y="4903"/>
                        <a:pt x="298" y="5082"/>
                      </a:cubicBezTo>
                      <a:cubicBezTo>
                        <a:pt x="542" y="5256"/>
                        <a:pt x="816" y="5337"/>
                        <a:pt x="1086" y="5337"/>
                      </a:cubicBezTo>
                      <a:cubicBezTo>
                        <a:pt x="1653" y="5337"/>
                        <a:pt x="2203" y="4983"/>
                        <a:pt x="2422" y="4398"/>
                      </a:cubicBezTo>
                      <a:cubicBezTo>
                        <a:pt x="2962" y="3246"/>
                        <a:pt x="2494" y="1517"/>
                        <a:pt x="2350" y="293"/>
                      </a:cubicBezTo>
                      <a:cubicBezTo>
                        <a:pt x="2333" y="99"/>
                        <a:pt x="2168" y="0"/>
                        <a:pt x="201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9" name="Google Shape;2029;p59"/>
                <p:cNvSpPr/>
                <p:nvPr/>
              </p:nvSpPr>
              <p:spPr>
                <a:xfrm>
                  <a:off x="-5289728" y="770916"/>
                  <a:ext cx="468096" cy="424506"/>
                </a:xfrm>
                <a:custGeom>
                  <a:rect b="b" l="l" r="r" t="t"/>
                  <a:pathLst>
                    <a:path extrusionOk="0" h="7119" w="7851">
                      <a:moveTo>
                        <a:pt x="3900" y="1"/>
                      </a:moveTo>
                      <a:cubicBezTo>
                        <a:pt x="2278" y="1"/>
                        <a:pt x="837" y="1104"/>
                        <a:pt x="469" y="2731"/>
                      </a:cubicBezTo>
                      <a:cubicBezTo>
                        <a:pt x="1" y="4640"/>
                        <a:pt x="1189" y="6584"/>
                        <a:pt x="3097" y="7016"/>
                      </a:cubicBezTo>
                      <a:cubicBezTo>
                        <a:pt x="3379" y="7085"/>
                        <a:pt x="3660" y="7118"/>
                        <a:pt x="3937" y="7118"/>
                      </a:cubicBezTo>
                      <a:cubicBezTo>
                        <a:pt x="5537" y="7118"/>
                        <a:pt x="6983" y="6015"/>
                        <a:pt x="7382" y="4388"/>
                      </a:cubicBezTo>
                      <a:cubicBezTo>
                        <a:pt x="7850" y="2479"/>
                        <a:pt x="6662" y="535"/>
                        <a:pt x="4753" y="103"/>
                      </a:cubicBezTo>
                      <a:cubicBezTo>
                        <a:pt x="4467" y="34"/>
                        <a:pt x="4181" y="1"/>
                        <a:pt x="390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0" name="Google Shape;2030;p59"/>
                <p:cNvSpPr/>
                <p:nvPr/>
              </p:nvSpPr>
              <p:spPr>
                <a:xfrm>
                  <a:off x="-5259678" y="770260"/>
                  <a:ext cx="405791" cy="302086"/>
                </a:xfrm>
                <a:custGeom>
                  <a:rect b="b" l="l" r="r" t="t"/>
                  <a:pathLst>
                    <a:path extrusionOk="0" h="5066" w="6806">
                      <a:moveTo>
                        <a:pt x="3421" y="1"/>
                      </a:moveTo>
                      <a:cubicBezTo>
                        <a:pt x="2925" y="1"/>
                        <a:pt x="2422" y="106"/>
                        <a:pt x="1945" y="330"/>
                      </a:cubicBezTo>
                      <a:cubicBezTo>
                        <a:pt x="1009" y="762"/>
                        <a:pt x="325" y="1554"/>
                        <a:pt x="1" y="2526"/>
                      </a:cubicBezTo>
                      <a:cubicBezTo>
                        <a:pt x="73" y="2670"/>
                        <a:pt x="109" y="2850"/>
                        <a:pt x="181" y="2994"/>
                      </a:cubicBezTo>
                      <a:cubicBezTo>
                        <a:pt x="821" y="4392"/>
                        <a:pt x="2107" y="5065"/>
                        <a:pt x="3390" y="5065"/>
                      </a:cubicBezTo>
                      <a:cubicBezTo>
                        <a:pt x="4850" y="5065"/>
                        <a:pt x="6308" y="4194"/>
                        <a:pt x="6806" y="2526"/>
                      </a:cubicBezTo>
                      <a:cubicBezTo>
                        <a:pt x="6770" y="2382"/>
                        <a:pt x="6698" y="2238"/>
                        <a:pt x="6662" y="2058"/>
                      </a:cubicBezTo>
                      <a:cubicBezTo>
                        <a:pt x="6057" y="770"/>
                        <a:pt x="4763" y="1"/>
                        <a:pt x="34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1" name="Google Shape;2031;p59"/>
                <p:cNvSpPr/>
                <p:nvPr/>
              </p:nvSpPr>
              <p:spPr>
                <a:xfrm>
                  <a:off x="-6120568" y="770916"/>
                  <a:ext cx="465950" cy="425818"/>
                </a:xfrm>
                <a:custGeom>
                  <a:rect b="b" l="l" r="r" t="t"/>
                  <a:pathLst>
                    <a:path extrusionOk="0" h="7141" w="7815">
                      <a:moveTo>
                        <a:pt x="3880" y="1"/>
                      </a:moveTo>
                      <a:cubicBezTo>
                        <a:pt x="2279" y="1"/>
                        <a:pt x="832" y="1109"/>
                        <a:pt x="433" y="2767"/>
                      </a:cubicBezTo>
                      <a:cubicBezTo>
                        <a:pt x="1" y="4676"/>
                        <a:pt x="1153" y="6584"/>
                        <a:pt x="3098" y="7052"/>
                      </a:cubicBezTo>
                      <a:cubicBezTo>
                        <a:pt x="3362" y="7112"/>
                        <a:pt x="3627" y="7141"/>
                        <a:pt x="3888" y="7141"/>
                      </a:cubicBezTo>
                      <a:cubicBezTo>
                        <a:pt x="5507" y="7141"/>
                        <a:pt x="6979" y="6031"/>
                        <a:pt x="7382" y="4388"/>
                      </a:cubicBezTo>
                      <a:cubicBezTo>
                        <a:pt x="7814" y="2479"/>
                        <a:pt x="6626" y="571"/>
                        <a:pt x="4718" y="103"/>
                      </a:cubicBezTo>
                      <a:cubicBezTo>
                        <a:pt x="4437" y="34"/>
                        <a:pt x="4156" y="1"/>
                        <a:pt x="388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2" name="Google Shape;2032;p59"/>
                <p:cNvSpPr/>
                <p:nvPr/>
              </p:nvSpPr>
              <p:spPr>
                <a:xfrm>
                  <a:off x="-6090458" y="771214"/>
                  <a:ext cx="405791" cy="300297"/>
                </a:xfrm>
                <a:custGeom>
                  <a:rect b="b" l="l" r="r" t="t"/>
                  <a:pathLst>
                    <a:path extrusionOk="0" h="5036" w="6806">
                      <a:moveTo>
                        <a:pt x="3385" y="1"/>
                      </a:moveTo>
                      <a:cubicBezTo>
                        <a:pt x="2892" y="1"/>
                        <a:pt x="2390" y="102"/>
                        <a:pt x="1908" y="314"/>
                      </a:cubicBezTo>
                      <a:cubicBezTo>
                        <a:pt x="1008" y="746"/>
                        <a:pt x="288" y="1538"/>
                        <a:pt x="0" y="2510"/>
                      </a:cubicBezTo>
                      <a:cubicBezTo>
                        <a:pt x="36" y="2654"/>
                        <a:pt x="108" y="2834"/>
                        <a:pt x="180" y="2978"/>
                      </a:cubicBezTo>
                      <a:cubicBezTo>
                        <a:pt x="822" y="4363"/>
                        <a:pt x="2113" y="5035"/>
                        <a:pt x="3400" y="5035"/>
                      </a:cubicBezTo>
                      <a:cubicBezTo>
                        <a:pt x="4857" y="5035"/>
                        <a:pt x="6308" y="4174"/>
                        <a:pt x="6805" y="2510"/>
                      </a:cubicBezTo>
                      <a:cubicBezTo>
                        <a:pt x="6769" y="2366"/>
                        <a:pt x="6697" y="2222"/>
                        <a:pt x="6625" y="2078"/>
                      </a:cubicBezTo>
                      <a:cubicBezTo>
                        <a:pt x="6019" y="759"/>
                        <a:pt x="4736" y="1"/>
                        <a:pt x="338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3" name="Google Shape;2033;p59"/>
                <p:cNvSpPr/>
                <p:nvPr/>
              </p:nvSpPr>
              <p:spPr>
                <a:xfrm>
                  <a:off x="-6647625" y="-389887"/>
                  <a:ext cx="2375830" cy="1020183"/>
                </a:xfrm>
                <a:custGeom>
                  <a:rect b="b" l="l" r="r" t="t"/>
                  <a:pathLst>
                    <a:path extrusionOk="0" h="8929" w="20826">
                      <a:moveTo>
                        <a:pt x="12386" y="1"/>
                      </a:moveTo>
                      <a:cubicBezTo>
                        <a:pt x="4906" y="1"/>
                        <a:pt x="3120" y="1298"/>
                        <a:pt x="3120" y="1298"/>
                      </a:cubicBezTo>
                      <a:cubicBezTo>
                        <a:pt x="3252" y="1580"/>
                        <a:pt x="3383" y="1862"/>
                        <a:pt x="3552" y="2125"/>
                      </a:cubicBezTo>
                      <a:cubicBezTo>
                        <a:pt x="0" y="4906"/>
                        <a:pt x="357" y="8459"/>
                        <a:pt x="357" y="8459"/>
                      </a:cubicBezTo>
                      <a:cubicBezTo>
                        <a:pt x="2669" y="8045"/>
                        <a:pt x="3891" y="5358"/>
                        <a:pt x="4455" y="3384"/>
                      </a:cubicBezTo>
                      <a:cubicBezTo>
                        <a:pt x="5827" y="5000"/>
                        <a:pt x="8383" y="6993"/>
                        <a:pt x="12706" y="6993"/>
                      </a:cubicBezTo>
                      <a:cubicBezTo>
                        <a:pt x="20017" y="6993"/>
                        <a:pt x="20825" y="8929"/>
                        <a:pt x="20825" y="8929"/>
                      </a:cubicBezTo>
                      <a:cubicBezTo>
                        <a:pt x="20825" y="8929"/>
                        <a:pt x="19848" y="1"/>
                        <a:pt x="12386" y="1"/>
                      </a:cubicBezTo>
                      <a:close/>
                    </a:path>
                  </a:pathLst>
                </a:custGeom>
                <a:solidFill>
                  <a:srgbClr val="7F6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4" name="Google Shape;2034;p59"/>
                <p:cNvSpPr/>
                <p:nvPr/>
              </p:nvSpPr>
              <p:spPr>
                <a:xfrm>
                  <a:off x="-5597601" y="1241124"/>
                  <a:ext cx="216336" cy="201959"/>
                </a:xfrm>
                <a:custGeom>
                  <a:rect b="b" l="l" r="r" t="t"/>
                  <a:pathLst>
                    <a:path extrusionOk="0" h="1768" w="1862">
                      <a:moveTo>
                        <a:pt x="1" y="1"/>
                      </a:moveTo>
                      <a:lnTo>
                        <a:pt x="1" y="828"/>
                      </a:lnTo>
                      <a:cubicBezTo>
                        <a:pt x="1" y="1354"/>
                        <a:pt x="414" y="1768"/>
                        <a:pt x="941" y="1768"/>
                      </a:cubicBezTo>
                      <a:cubicBezTo>
                        <a:pt x="1448" y="1749"/>
                        <a:pt x="1862" y="1335"/>
                        <a:pt x="1862" y="828"/>
                      </a:cubicBezTo>
                      <a:lnTo>
                        <a:pt x="186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5" name="Google Shape;2035;p59"/>
                <p:cNvSpPr/>
                <p:nvPr/>
              </p:nvSpPr>
              <p:spPr>
                <a:xfrm>
                  <a:off x="-5595393" y="1331024"/>
                  <a:ext cx="211921" cy="112060"/>
                </a:xfrm>
                <a:custGeom>
                  <a:rect b="b" l="l" r="r" t="t"/>
                  <a:pathLst>
                    <a:path extrusionOk="0" h="981" w="1824">
                      <a:moveTo>
                        <a:pt x="964" y="0"/>
                      </a:moveTo>
                      <a:cubicBezTo>
                        <a:pt x="637" y="0"/>
                        <a:pt x="308" y="71"/>
                        <a:pt x="1" y="210"/>
                      </a:cubicBezTo>
                      <a:cubicBezTo>
                        <a:pt x="76" y="661"/>
                        <a:pt x="471" y="981"/>
                        <a:pt x="922" y="981"/>
                      </a:cubicBezTo>
                      <a:cubicBezTo>
                        <a:pt x="1373" y="981"/>
                        <a:pt x="1767" y="642"/>
                        <a:pt x="1824" y="172"/>
                      </a:cubicBezTo>
                      <a:cubicBezTo>
                        <a:pt x="1549" y="57"/>
                        <a:pt x="1257" y="0"/>
                        <a:pt x="96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6" name="Google Shape;2036;p59"/>
                <p:cNvSpPr/>
                <p:nvPr/>
              </p:nvSpPr>
              <p:spPr>
                <a:xfrm>
                  <a:off x="-4610572" y="803068"/>
                  <a:ext cx="519791" cy="472434"/>
                </a:xfrm>
                <a:custGeom>
                  <a:rect b="b" l="l" r="r" t="t"/>
                  <a:pathLst>
                    <a:path extrusionOk="0" h="4135" w="4549">
                      <a:moveTo>
                        <a:pt x="2290" y="0"/>
                      </a:moveTo>
                      <a:cubicBezTo>
                        <a:pt x="1354" y="0"/>
                        <a:pt x="505" y="647"/>
                        <a:pt x="264" y="1597"/>
                      </a:cubicBezTo>
                      <a:cubicBezTo>
                        <a:pt x="0" y="2706"/>
                        <a:pt x="696" y="3815"/>
                        <a:pt x="1805" y="4078"/>
                      </a:cubicBezTo>
                      <a:cubicBezTo>
                        <a:pt x="1966" y="4116"/>
                        <a:pt x="2128" y="4135"/>
                        <a:pt x="2287" y="4135"/>
                      </a:cubicBezTo>
                      <a:cubicBezTo>
                        <a:pt x="3219" y="4135"/>
                        <a:pt x="4061" y="3503"/>
                        <a:pt x="4286" y="2556"/>
                      </a:cubicBezTo>
                      <a:cubicBezTo>
                        <a:pt x="4549" y="1447"/>
                        <a:pt x="3872" y="338"/>
                        <a:pt x="2763" y="56"/>
                      </a:cubicBezTo>
                      <a:cubicBezTo>
                        <a:pt x="2605" y="18"/>
                        <a:pt x="2446" y="0"/>
                        <a:pt x="2290" y="0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037" name="Google Shape;2037;p59"/>
            <p:cNvGrpSpPr/>
            <p:nvPr/>
          </p:nvGrpSpPr>
          <p:grpSpPr>
            <a:xfrm flipH="1">
              <a:off x="3034931" y="2023472"/>
              <a:ext cx="84047" cy="102254"/>
              <a:chOff x="-6734632" y="912408"/>
              <a:chExt cx="199164" cy="255698"/>
            </a:xfrm>
          </p:grpSpPr>
          <p:sp>
            <p:nvSpPr>
              <p:cNvPr id="2038" name="Google Shape;2038;p59"/>
              <p:cNvSpPr/>
              <p:nvPr/>
            </p:nvSpPr>
            <p:spPr>
              <a:xfrm>
                <a:off x="-6734632" y="912408"/>
                <a:ext cx="199164" cy="255697"/>
              </a:xfrm>
              <a:custGeom>
                <a:rect b="b" l="l" r="r" t="t"/>
                <a:pathLst>
                  <a:path extrusionOk="0" h="2238" w="1743">
                    <a:moveTo>
                      <a:pt x="1503" y="0"/>
                    </a:moveTo>
                    <a:cubicBezTo>
                      <a:pt x="1497" y="0"/>
                      <a:pt x="1491" y="1"/>
                      <a:pt x="1486" y="1"/>
                    </a:cubicBezTo>
                    <a:cubicBezTo>
                      <a:pt x="1" y="1"/>
                      <a:pt x="1" y="2238"/>
                      <a:pt x="1486" y="2238"/>
                    </a:cubicBezTo>
                    <a:cubicBezTo>
                      <a:pt x="1580" y="2238"/>
                      <a:pt x="1674" y="2144"/>
                      <a:pt x="1674" y="2050"/>
                    </a:cubicBezTo>
                    <a:cubicBezTo>
                      <a:pt x="1674" y="1956"/>
                      <a:pt x="1580" y="1862"/>
                      <a:pt x="1486" y="1862"/>
                    </a:cubicBezTo>
                    <a:cubicBezTo>
                      <a:pt x="471" y="1862"/>
                      <a:pt x="471" y="377"/>
                      <a:pt x="1486" y="377"/>
                    </a:cubicBezTo>
                    <a:cubicBezTo>
                      <a:pt x="1491" y="377"/>
                      <a:pt x="1497" y="378"/>
                      <a:pt x="1503" y="378"/>
                    </a:cubicBezTo>
                    <a:cubicBezTo>
                      <a:pt x="1743" y="378"/>
                      <a:pt x="1743" y="0"/>
                      <a:pt x="15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59"/>
              <p:cNvSpPr/>
              <p:nvPr/>
            </p:nvSpPr>
            <p:spPr>
              <a:xfrm>
                <a:off x="-6663789" y="1019807"/>
                <a:ext cx="120435" cy="148300"/>
              </a:xfrm>
              <a:custGeom>
                <a:rect b="b" l="l" r="r" t="t"/>
                <a:pathLst>
                  <a:path extrusionOk="0" h="1298" w="1054">
                    <a:moveTo>
                      <a:pt x="866" y="1"/>
                    </a:moveTo>
                    <a:cubicBezTo>
                      <a:pt x="1" y="1"/>
                      <a:pt x="1" y="1298"/>
                      <a:pt x="866" y="1298"/>
                    </a:cubicBezTo>
                    <a:cubicBezTo>
                      <a:pt x="960" y="1298"/>
                      <a:pt x="1054" y="1204"/>
                      <a:pt x="1054" y="1110"/>
                    </a:cubicBezTo>
                    <a:cubicBezTo>
                      <a:pt x="1054" y="997"/>
                      <a:pt x="960" y="922"/>
                      <a:pt x="866" y="922"/>
                    </a:cubicBezTo>
                    <a:cubicBezTo>
                      <a:pt x="490" y="922"/>
                      <a:pt x="490" y="358"/>
                      <a:pt x="866" y="358"/>
                    </a:cubicBezTo>
                    <a:cubicBezTo>
                      <a:pt x="960" y="358"/>
                      <a:pt x="1054" y="264"/>
                      <a:pt x="1054" y="170"/>
                    </a:cubicBezTo>
                    <a:cubicBezTo>
                      <a:pt x="1035" y="76"/>
                      <a:pt x="960" y="1"/>
                      <a:pt x="866" y="1"/>
                    </a:cubicBezTo>
                    <a:close/>
                  </a:path>
                </a:pathLst>
              </a:custGeom>
              <a:solidFill>
                <a:srgbClr val="1826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4" name="Google Shape;2044;p60"/>
          <p:cNvGrpSpPr/>
          <p:nvPr/>
        </p:nvGrpSpPr>
        <p:grpSpPr>
          <a:xfrm>
            <a:off x="6889069" y="606697"/>
            <a:ext cx="1828816" cy="4114759"/>
            <a:chOff x="607475" y="-2473283"/>
            <a:chExt cx="1654737" cy="3823770"/>
          </a:xfrm>
        </p:grpSpPr>
        <p:sp>
          <p:nvSpPr>
            <p:cNvPr id="2045" name="Google Shape;2045;p60"/>
            <p:cNvSpPr/>
            <p:nvPr/>
          </p:nvSpPr>
          <p:spPr>
            <a:xfrm>
              <a:off x="2094812" y="121704"/>
              <a:ext cx="167401" cy="192799"/>
            </a:xfrm>
            <a:custGeom>
              <a:rect b="b" l="l" r="r" t="t"/>
              <a:pathLst>
                <a:path extrusionOk="0" h="2973" w="2643">
                  <a:moveTo>
                    <a:pt x="677" y="0"/>
                  </a:moveTo>
                  <a:cubicBezTo>
                    <a:pt x="317" y="0"/>
                    <a:pt x="1" y="465"/>
                    <a:pt x="331" y="810"/>
                  </a:cubicBezTo>
                  <a:lnTo>
                    <a:pt x="2361" y="2933"/>
                  </a:lnTo>
                  <a:cubicBezTo>
                    <a:pt x="2384" y="2957"/>
                    <a:pt x="2429" y="2973"/>
                    <a:pt x="2473" y="2973"/>
                  </a:cubicBezTo>
                  <a:cubicBezTo>
                    <a:pt x="2500" y="2973"/>
                    <a:pt x="2527" y="2967"/>
                    <a:pt x="2549" y="2952"/>
                  </a:cubicBezTo>
                  <a:cubicBezTo>
                    <a:pt x="2624" y="2896"/>
                    <a:pt x="2643" y="2802"/>
                    <a:pt x="2605" y="2745"/>
                  </a:cubicBezTo>
                  <a:lnTo>
                    <a:pt x="1064" y="227"/>
                  </a:lnTo>
                  <a:cubicBezTo>
                    <a:pt x="1045" y="189"/>
                    <a:pt x="1026" y="171"/>
                    <a:pt x="1007" y="152"/>
                  </a:cubicBezTo>
                  <a:cubicBezTo>
                    <a:pt x="905" y="45"/>
                    <a:pt x="789" y="0"/>
                    <a:pt x="677" y="0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0"/>
            <p:cNvSpPr/>
            <p:nvPr/>
          </p:nvSpPr>
          <p:spPr>
            <a:xfrm>
              <a:off x="2111469" y="188824"/>
              <a:ext cx="138836" cy="175679"/>
            </a:xfrm>
            <a:custGeom>
              <a:rect b="b" l="l" r="r" t="t"/>
              <a:pathLst>
                <a:path extrusionOk="0" h="2709" w="2192">
                  <a:moveTo>
                    <a:pt x="654" y="1"/>
                  </a:moveTo>
                  <a:cubicBezTo>
                    <a:pt x="320" y="1"/>
                    <a:pt x="1" y="376"/>
                    <a:pt x="256" y="752"/>
                  </a:cubicBezTo>
                  <a:cubicBezTo>
                    <a:pt x="387" y="940"/>
                    <a:pt x="519" y="1109"/>
                    <a:pt x="650" y="1259"/>
                  </a:cubicBezTo>
                  <a:cubicBezTo>
                    <a:pt x="782" y="1429"/>
                    <a:pt x="932" y="1579"/>
                    <a:pt x="1064" y="1729"/>
                  </a:cubicBezTo>
                  <a:cubicBezTo>
                    <a:pt x="1346" y="2049"/>
                    <a:pt x="1609" y="2368"/>
                    <a:pt x="1891" y="2669"/>
                  </a:cubicBezTo>
                  <a:cubicBezTo>
                    <a:pt x="1926" y="2692"/>
                    <a:pt x="1968" y="2708"/>
                    <a:pt x="2008" y="2708"/>
                  </a:cubicBezTo>
                  <a:cubicBezTo>
                    <a:pt x="2033" y="2708"/>
                    <a:pt x="2057" y="2702"/>
                    <a:pt x="2079" y="2688"/>
                  </a:cubicBezTo>
                  <a:cubicBezTo>
                    <a:pt x="2154" y="2650"/>
                    <a:pt x="2192" y="2556"/>
                    <a:pt x="2154" y="2481"/>
                  </a:cubicBezTo>
                  <a:cubicBezTo>
                    <a:pt x="1947" y="2124"/>
                    <a:pt x="1759" y="1767"/>
                    <a:pt x="1571" y="1391"/>
                  </a:cubicBezTo>
                  <a:cubicBezTo>
                    <a:pt x="1477" y="1203"/>
                    <a:pt x="1402" y="1034"/>
                    <a:pt x="1308" y="846"/>
                  </a:cubicBezTo>
                  <a:cubicBezTo>
                    <a:pt x="1214" y="658"/>
                    <a:pt x="1139" y="470"/>
                    <a:pt x="1083" y="301"/>
                  </a:cubicBezTo>
                  <a:cubicBezTo>
                    <a:pt x="1064" y="282"/>
                    <a:pt x="1045" y="244"/>
                    <a:pt x="1026" y="207"/>
                  </a:cubicBezTo>
                  <a:cubicBezTo>
                    <a:pt x="924" y="61"/>
                    <a:pt x="788" y="1"/>
                    <a:pt x="654" y="1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0"/>
            <p:cNvSpPr/>
            <p:nvPr/>
          </p:nvSpPr>
          <p:spPr>
            <a:xfrm>
              <a:off x="2114383" y="240899"/>
              <a:ext cx="96653" cy="166600"/>
            </a:xfrm>
            <a:custGeom>
              <a:rect b="b" l="l" r="r" t="t"/>
              <a:pathLst>
                <a:path extrusionOk="0" h="2569" w="1526">
                  <a:moveTo>
                    <a:pt x="618" y="1"/>
                  </a:moveTo>
                  <a:cubicBezTo>
                    <a:pt x="310" y="1"/>
                    <a:pt x="0" y="301"/>
                    <a:pt x="172" y="682"/>
                  </a:cubicBezTo>
                  <a:cubicBezTo>
                    <a:pt x="247" y="870"/>
                    <a:pt x="341" y="1020"/>
                    <a:pt x="416" y="1171"/>
                  </a:cubicBezTo>
                  <a:cubicBezTo>
                    <a:pt x="510" y="1321"/>
                    <a:pt x="586" y="1471"/>
                    <a:pt x="680" y="1622"/>
                  </a:cubicBezTo>
                  <a:cubicBezTo>
                    <a:pt x="849" y="1922"/>
                    <a:pt x="1037" y="2204"/>
                    <a:pt x="1225" y="2505"/>
                  </a:cubicBezTo>
                  <a:cubicBezTo>
                    <a:pt x="1253" y="2547"/>
                    <a:pt x="1302" y="2569"/>
                    <a:pt x="1349" y="2569"/>
                  </a:cubicBezTo>
                  <a:cubicBezTo>
                    <a:pt x="1364" y="2569"/>
                    <a:pt x="1380" y="2566"/>
                    <a:pt x="1394" y="2561"/>
                  </a:cubicBezTo>
                  <a:cubicBezTo>
                    <a:pt x="1469" y="2543"/>
                    <a:pt x="1525" y="2467"/>
                    <a:pt x="1507" y="2374"/>
                  </a:cubicBezTo>
                  <a:cubicBezTo>
                    <a:pt x="1431" y="2054"/>
                    <a:pt x="1337" y="1716"/>
                    <a:pt x="1262" y="1396"/>
                  </a:cubicBezTo>
                  <a:cubicBezTo>
                    <a:pt x="1225" y="1227"/>
                    <a:pt x="1187" y="1058"/>
                    <a:pt x="1168" y="907"/>
                  </a:cubicBezTo>
                  <a:cubicBezTo>
                    <a:pt x="1131" y="738"/>
                    <a:pt x="1093" y="569"/>
                    <a:pt x="1074" y="438"/>
                  </a:cubicBezTo>
                  <a:cubicBezTo>
                    <a:pt x="1074" y="381"/>
                    <a:pt x="1056" y="325"/>
                    <a:pt x="1037" y="287"/>
                  </a:cubicBezTo>
                  <a:cubicBezTo>
                    <a:pt x="946" y="85"/>
                    <a:pt x="782" y="1"/>
                    <a:pt x="618" y="1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48" name="Google Shape;2048;p60"/>
            <p:cNvGrpSpPr/>
            <p:nvPr/>
          </p:nvGrpSpPr>
          <p:grpSpPr>
            <a:xfrm>
              <a:off x="607475" y="-2473283"/>
              <a:ext cx="1586903" cy="3823770"/>
              <a:chOff x="607475" y="-2473283"/>
              <a:chExt cx="1586903" cy="3823770"/>
            </a:xfrm>
          </p:grpSpPr>
          <p:sp>
            <p:nvSpPr>
              <p:cNvPr id="2049" name="Google Shape;2049;p60"/>
              <p:cNvSpPr/>
              <p:nvPr/>
            </p:nvSpPr>
            <p:spPr>
              <a:xfrm>
                <a:off x="700010" y="210030"/>
                <a:ext cx="114830" cy="201877"/>
              </a:xfrm>
              <a:custGeom>
                <a:rect b="b" l="l" r="r" t="t"/>
                <a:pathLst>
                  <a:path extrusionOk="0" h="3113" w="1813">
                    <a:moveTo>
                      <a:pt x="1135" y="1"/>
                    </a:moveTo>
                    <a:cubicBezTo>
                      <a:pt x="972" y="1"/>
                      <a:pt x="811" y="85"/>
                      <a:pt x="719" y="293"/>
                    </a:cubicBezTo>
                    <a:cubicBezTo>
                      <a:pt x="625" y="538"/>
                      <a:pt x="550" y="744"/>
                      <a:pt x="494" y="970"/>
                    </a:cubicBezTo>
                    <a:cubicBezTo>
                      <a:pt x="419" y="1177"/>
                      <a:pt x="362" y="1402"/>
                      <a:pt x="306" y="1609"/>
                    </a:cubicBezTo>
                    <a:cubicBezTo>
                      <a:pt x="193" y="2060"/>
                      <a:pt x="99" y="2492"/>
                      <a:pt x="24" y="2925"/>
                    </a:cubicBezTo>
                    <a:cubicBezTo>
                      <a:pt x="1" y="3040"/>
                      <a:pt x="84" y="3113"/>
                      <a:pt x="169" y="3113"/>
                    </a:cubicBezTo>
                    <a:cubicBezTo>
                      <a:pt x="222" y="3113"/>
                      <a:pt x="277" y="3084"/>
                      <a:pt x="306" y="3019"/>
                    </a:cubicBezTo>
                    <a:cubicBezTo>
                      <a:pt x="494" y="2624"/>
                      <a:pt x="682" y="2229"/>
                      <a:pt x="888" y="1853"/>
                    </a:cubicBezTo>
                    <a:cubicBezTo>
                      <a:pt x="982" y="1665"/>
                      <a:pt x="1095" y="1459"/>
                      <a:pt x="1208" y="1289"/>
                    </a:cubicBezTo>
                    <a:cubicBezTo>
                      <a:pt x="1302" y="1102"/>
                      <a:pt x="1433" y="895"/>
                      <a:pt x="1527" y="763"/>
                    </a:cubicBezTo>
                    <a:lnTo>
                      <a:pt x="1546" y="744"/>
                    </a:lnTo>
                    <a:cubicBezTo>
                      <a:pt x="1813" y="364"/>
                      <a:pt x="1472" y="1"/>
                      <a:pt x="1135" y="1"/>
                    </a:cubicBezTo>
                    <a:close/>
                  </a:path>
                </a:pathLst>
              </a:custGeom>
              <a:solidFill>
                <a:srgbClr val="ECD1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0" name="Google Shape;2050;p60"/>
              <p:cNvSpPr/>
              <p:nvPr/>
            </p:nvSpPr>
            <p:spPr>
              <a:xfrm>
                <a:off x="607475" y="121185"/>
                <a:ext cx="164106" cy="192279"/>
              </a:xfrm>
              <a:custGeom>
                <a:rect b="b" l="l" r="r" t="t"/>
                <a:pathLst>
                  <a:path extrusionOk="0" h="2965" w="2591">
                    <a:moveTo>
                      <a:pt x="1942" y="1"/>
                    </a:moveTo>
                    <a:cubicBezTo>
                      <a:pt x="1800" y="1"/>
                      <a:pt x="1657" y="69"/>
                      <a:pt x="1560" y="235"/>
                    </a:cubicBezTo>
                    <a:lnTo>
                      <a:pt x="19" y="2753"/>
                    </a:lnTo>
                    <a:cubicBezTo>
                      <a:pt x="0" y="2810"/>
                      <a:pt x="0" y="2866"/>
                      <a:pt x="38" y="2923"/>
                    </a:cubicBezTo>
                    <a:cubicBezTo>
                      <a:pt x="75" y="2951"/>
                      <a:pt x="117" y="2965"/>
                      <a:pt x="157" y="2965"/>
                    </a:cubicBezTo>
                    <a:cubicBezTo>
                      <a:pt x="197" y="2965"/>
                      <a:pt x="235" y="2951"/>
                      <a:pt x="263" y="2923"/>
                    </a:cubicBezTo>
                    <a:lnTo>
                      <a:pt x="2293" y="818"/>
                    </a:lnTo>
                    <a:lnTo>
                      <a:pt x="2293" y="799"/>
                    </a:lnTo>
                    <a:cubicBezTo>
                      <a:pt x="2331" y="780"/>
                      <a:pt x="2349" y="761"/>
                      <a:pt x="2368" y="724"/>
                    </a:cubicBezTo>
                    <a:cubicBezTo>
                      <a:pt x="2590" y="358"/>
                      <a:pt x="2267" y="1"/>
                      <a:pt x="1942" y="1"/>
                    </a:cubicBezTo>
                    <a:close/>
                  </a:path>
                </a:pathLst>
              </a:custGeom>
              <a:solidFill>
                <a:srgbClr val="ECD1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1" name="Google Shape;2051;p60"/>
              <p:cNvSpPr/>
              <p:nvPr/>
            </p:nvSpPr>
            <p:spPr>
              <a:xfrm>
                <a:off x="619003" y="187981"/>
                <a:ext cx="135921" cy="174835"/>
              </a:xfrm>
              <a:custGeom>
                <a:rect b="b" l="l" r="r" t="t"/>
                <a:pathLst>
                  <a:path extrusionOk="0" h="2696" w="2146">
                    <a:moveTo>
                      <a:pt x="1548" y="0"/>
                    </a:moveTo>
                    <a:cubicBezTo>
                      <a:pt x="1369" y="0"/>
                      <a:pt x="1193" y="94"/>
                      <a:pt x="1115" y="314"/>
                    </a:cubicBezTo>
                    <a:cubicBezTo>
                      <a:pt x="1058" y="464"/>
                      <a:pt x="965" y="671"/>
                      <a:pt x="889" y="859"/>
                    </a:cubicBezTo>
                    <a:cubicBezTo>
                      <a:pt x="795" y="1028"/>
                      <a:pt x="720" y="1216"/>
                      <a:pt x="626" y="1404"/>
                    </a:cubicBezTo>
                    <a:cubicBezTo>
                      <a:pt x="438" y="1761"/>
                      <a:pt x="250" y="2118"/>
                      <a:pt x="44" y="2494"/>
                    </a:cubicBezTo>
                    <a:cubicBezTo>
                      <a:pt x="0" y="2595"/>
                      <a:pt x="89" y="2695"/>
                      <a:pt x="192" y="2695"/>
                    </a:cubicBezTo>
                    <a:cubicBezTo>
                      <a:pt x="224" y="2695"/>
                      <a:pt x="257" y="2685"/>
                      <a:pt x="288" y="2663"/>
                    </a:cubicBezTo>
                    <a:cubicBezTo>
                      <a:pt x="570" y="2363"/>
                      <a:pt x="852" y="2062"/>
                      <a:pt x="1134" y="1742"/>
                    </a:cubicBezTo>
                    <a:cubicBezTo>
                      <a:pt x="1265" y="1592"/>
                      <a:pt x="1397" y="1442"/>
                      <a:pt x="1528" y="1272"/>
                    </a:cubicBezTo>
                    <a:cubicBezTo>
                      <a:pt x="1660" y="1103"/>
                      <a:pt x="1792" y="953"/>
                      <a:pt x="1942" y="746"/>
                    </a:cubicBezTo>
                    <a:lnTo>
                      <a:pt x="1961" y="746"/>
                    </a:lnTo>
                    <a:cubicBezTo>
                      <a:pt x="1979" y="709"/>
                      <a:pt x="1998" y="671"/>
                      <a:pt x="2017" y="633"/>
                    </a:cubicBezTo>
                    <a:cubicBezTo>
                      <a:pt x="2146" y="258"/>
                      <a:pt x="1844" y="0"/>
                      <a:pt x="1548" y="0"/>
                    </a:cubicBezTo>
                    <a:close/>
                  </a:path>
                </a:pathLst>
              </a:custGeom>
              <a:solidFill>
                <a:srgbClr val="ECD1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2" name="Google Shape;2052;p60"/>
              <p:cNvSpPr/>
              <p:nvPr/>
            </p:nvSpPr>
            <p:spPr>
              <a:xfrm>
                <a:off x="656245" y="241288"/>
                <a:ext cx="91269" cy="166145"/>
              </a:xfrm>
              <a:custGeom>
                <a:rect b="b" l="l" r="r" t="t"/>
                <a:pathLst>
                  <a:path extrusionOk="0" h="2562" w="1441">
                    <a:moveTo>
                      <a:pt x="919" y="0"/>
                    </a:moveTo>
                    <a:cubicBezTo>
                      <a:pt x="705" y="0"/>
                      <a:pt x="496" y="131"/>
                      <a:pt x="470" y="413"/>
                    </a:cubicBezTo>
                    <a:cubicBezTo>
                      <a:pt x="452" y="544"/>
                      <a:pt x="414" y="732"/>
                      <a:pt x="377" y="883"/>
                    </a:cubicBezTo>
                    <a:cubicBezTo>
                      <a:pt x="358" y="1052"/>
                      <a:pt x="320" y="1221"/>
                      <a:pt x="283" y="1371"/>
                    </a:cubicBezTo>
                    <a:cubicBezTo>
                      <a:pt x="207" y="1710"/>
                      <a:pt x="113" y="2048"/>
                      <a:pt x="38" y="2368"/>
                    </a:cubicBezTo>
                    <a:cubicBezTo>
                      <a:pt x="0" y="2481"/>
                      <a:pt x="90" y="2561"/>
                      <a:pt x="181" y="2561"/>
                    </a:cubicBezTo>
                    <a:cubicBezTo>
                      <a:pt x="226" y="2561"/>
                      <a:pt x="271" y="2542"/>
                      <a:pt x="301" y="2499"/>
                    </a:cubicBezTo>
                    <a:cubicBezTo>
                      <a:pt x="489" y="2198"/>
                      <a:pt x="677" y="1916"/>
                      <a:pt x="846" y="1616"/>
                    </a:cubicBezTo>
                    <a:lnTo>
                      <a:pt x="1110" y="1165"/>
                    </a:lnTo>
                    <a:cubicBezTo>
                      <a:pt x="1204" y="995"/>
                      <a:pt x="1279" y="864"/>
                      <a:pt x="1354" y="676"/>
                    </a:cubicBezTo>
                    <a:lnTo>
                      <a:pt x="1373" y="676"/>
                    </a:lnTo>
                    <a:cubicBezTo>
                      <a:pt x="1391" y="620"/>
                      <a:pt x="1391" y="563"/>
                      <a:pt x="1410" y="526"/>
                    </a:cubicBezTo>
                    <a:cubicBezTo>
                      <a:pt x="1441" y="187"/>
                      <a:pt x="1176" y="0"/>
                      <a:pt x="919" y="0"/>
                    </a:cubicBezTo>
                    <a:close/>
                  </a:path>
                </a:pathLst>
              </a:custGeom>
              <a:solidFill>
                <a:srgbClr val="ECD1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3" name="Google Shape;2053;p60"/>
              <p:cNvSpPr/>
              <p:nvPr/>
            </p:nvSpPr>
            <p:spPr>
              <a:xfrm>
                <a:off x="781271" y="156983"/>
                <a:ext cx="60170" cy="225677"/>
              </a:xfrm>
              <a:custGeom>
                <a:rect b="b" l="l" r="r" t="t"/>
                <a:pathLst>
                  <a:path extrusionOk="0" h="3480" w="950">
                    <a:moveTo>
                      <a:pt x="479" y="0"/>
                    </a:moveTo>
                    <a:cubicBezTo>
                      <a:pt x="246" y="0"/>
                      <a:pt x="9" y="155"/>
                      <a:pt x="0" y="472"/>
                    </a:cubicBezTo>
                    <a:cubicBezTo>
                      <a:pt x="0" y="735"/>
                      <a:pt x="19" y="942"/>
                      <a:pt x="19" y="1205"/>
                    </a:cubicBezTo>
                    <a:cubicBezTo>
                      <a:pt x="19" y="1450"/>
                      <a:pt x="38" y="1675"/>
                      <a:pt x="57" y="1920"/>
                    </a:cubicBezTo>
                    <a:cubicBezTo>
                      <a:pt x="94" y="2408"/>
                      <a:pt x="132" y="2878"/>
                      <a:pt x="188" y="3348"/>
                    </a:cubicBezTo>
                    <a:cubicBezTo>
                      <a:pt x="207" y="3423"/>
                      <a:pt x="263" y="3480"/>
                      <a:pt x="338" y="3480"/>
                    </a:cubicBezTo>
                    <a:cubicBezTo>
                      <a:pt x="414" y="3480"/>
                      <a:pt x="489" y="3423"/>
                      <a:pt x="508" y="3348"/>
                    </a:cubicBezTo>
                    <a:cubicBezTo>
                      <a:pt x="545" y="2878"/>
                      <a:pt x="602" y="2408"/>
                      <a:pt x="677" y="1938"/>
                    </a:cubicBezTo>
                    <a:cubicBezTo>
                      <a:pt x="714" y="1732"/>
                      <a:pt x="752" y="1487"/>
                      <a:pt x="790" y="1262"/>
                    </a:cubicBezTo>
                    <a:cubicBezTo>
                      <a:pt x="827" y="1036"/>
                      <a:pt x="884" y="792"/>
                      <a:pt x="940" y="585"/>
                    </a:cubicBezTo>
                    <a:cubicBezTo>
                      <a:pt x="940" y="547"/>
                      <a:pt x="940" y="510"/>
                      <a:pt x="940" y="472"/>
                    </a:cubicBezTo>
                    <a:cubicBezTo>
                      <a:pt x="949" y="160"/>
                      <a:pt x="716" y="0"/>
                      <a:pt x="479" y="0"/>
                    </a:cubicBezTo>
                    <a:close/>
                  </a:path>
                </a:pathLst>
              </a:custGeom>
              <a:solidFill>
                <a:srgbClr val="ECD1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60"/>
              <p:cNvSpPr/>
              <p:nvPr/>
            </p:nvSpPr>
            <p:spPr>
              <a:xfrm>
                <a:off x="672902" y="116386"/>
                <a:ext cx="176267" cy="157520"/>
              </a:xfrm>
              <a:custGeom>
                <a:rect b="b" l="l" r="r" t="t"/>
                <a:pathLst>
                  <a:path extrusionOk="0" h="2429" w="2783">
                    <a:moveTo>
                      <a:pt x="1389" y="1"/>
                    </a:moveTo>
                    <a:cubicBezTo>
                      <a:pt x="961" y="1"/>
                      <a:pt x="545" y="236"/>
                      <a:pt x="339" y="647"/>
                    </a:cubicBezTo>
                    <a:cubicBezTo>
                      <a:pt x="1" y="1230"/>
                      <a:pt x="226" y="1982"/>
                      <a:pt x="828" y="2282"/>
                    </a:cubicBezTo>
                    <a:cubicBezTo>
                      <a:pt x="1008" y="2381"/>
                      <a:pt x="1205" y="2428"/>
                      <a:pt x="1399" y="2428"/>
                    </a:cubicBezTo>
                    <a:cubicBezTo>
                      <a:pt x="1833" y="2428"/>
                      <a:pt x="2255" y="2196"/>
                      <a:pt x="2463" y="1794"/>
                    </a:cubicBezTo>
                    <a:cubicBezTo>
                      <a:pt x="2782" y="1211"/>
                      <a:pt x="2576" y="459"/>
                      <a:pt x="1974" y="159"/>
                    </a:cubicBezTo>
                    <a:cubicBezTo>
                      <a:pt x="1790" y="51"/>
                      <a:pt x="1588" y="1"/>
                      <a:pt x="1389" y="1"/>
                    </a:cubicBezTo>
                    <a:close/>
                  </a:path>
                </a:pathLst>
              </a:custGeom>
              <a:solidFill>
                <a:srgbClr val="ECD1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5" name="Google Shape;2055;p60"/>
              <p:cNvSpPr/>
              <p:nvPr/>
            </p:nvSpPr>
            <p:spPr>
              <a:xfrm>
                <a:off x="683606" y="-298916"/>
                <a:ext cx="298888" cy="552390"/>
              </a:xfrm>
              <a:custGeom>
                <a:rect b="b" l="l" r="r" t="t"/>
                <a:pathLst>
                  <a:path extrusionOk="0" h="8518" w="4719">
                    <a:moveTo>
                      <a:pt x="3398" y="0"/>
                    </a:moveTo>
                    <a:cubicBezTo>
                      <a:pt x="2897" y="0"/>
                      <a:pt x="2430" y="330"/>
                      <a:pt x="2294" y="830"/>
                    </a:cubicBezTo>
                    <a:lnTo>
                      <a:pt x="245" y="6995"/>
                    </a:lnTo>
                    <a:cubicBezTo>
                      <a:pt x="1" y="7747"/>
                      <a:pt x="565" y="8517"/>
                      <a:pt x="1354" y="8517"/>
                    </a:cubicBezTo>
                    <a:cubicBezTo>
                      <a:pt x="1843" y="8517"/>
                      <a:pt x="2294" y="8198"/>
                      <a:pt x="2444" y="7728"/>
                    </a:cubicBezTo>
                    <a:lnTo>
                      <a:pt x="4474" y="1544"/>
                    </a:lnTo>
                    <a:cubicBezTo>
                      <a:pt x="4719" y="943"/>
                      <a:pt x="4380" y="266"/>
                      <a:pt x="3760" y="59"/>
                    </a:cubicBezTo>
                    <a:cubicBezTo>
                      <a:pt x="3640" y="19"/>
                      <a:pt x="3518" y="0"/>
                      <a:pt x="3398" y="0"/>
                    </a:cubicBezTo>
                    <a:close/>
                  </a:path>
                </a:pathLst>
              </a:custGeom>
              <a:solidFill>
                <a:srgbClr val="ECD1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6" name="Google Shape;2056;p60"/>
              <p:cNvSpPr/>
              <p:nvPr/>
            </p:nvSpPr>
            <p:spPr>
              <a:xfrm>
                <a:off x="813383" y="-961167"/>
                <a:ext cx="387940" cy="813605"/>
              </a:xfrm>
              <a:custGeom>
                <a:rect b="b" l="l" r="r" t="t"/>
                <a:pathLst>
                  <a:path extrusionOk="0" h="12546" w="6125">
                    <a:moveTo>
                      <a:pt x="4676" y="1"/>
                    </a:moveTo>
                    <a:cubicBezTo>
                      <a:pt x="4227" y="1"/>
                      <a:pt x="3783" y="250"/>
                      <a:pt x="3609" y="836"/>
                    </a:cubicBezTo>
                    <a:lnTo>
                      <a:pt x="245" y="11023"/>
                    </a:lnTo>
                    <a:cubicBezTo>
                      <a:pt x="1" y="11775"/>
                      <a:pt x="546" y="12546"/>
                      <a:pt x="1335" y="12546"/>
                    </a:cubicBezTo>
                    <a:cubicBezTo>
                      <a:pt x="1843" y="12546"/>
                      <a:pt x="2275" y="12226"/>
                      <a:pt x="2425" y="11756"/>
                    </a:cubicBezTo>
                    <a:lnTo>
                      <a:pt x="5790" y="1550"/>
                    </a:lnTo>
                    <a:cubicBezTo>
                      <a:pt x="6125" y="637"/>
                      <a:pt x="5393" y="1"/>
                      <a:pt x="4676" y="1"/>
                    </a:cubicBezTo>
                    <a:close/>
                  </a:path>
                </a:pathLst>
              </a:custGeom>
              <a:solidFill>
                <a:srgbClr val="ECD1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60"/>
              <p:cNvSpPr/>
              <p:nvPr/>
            </p:nvSpPr>
            <p:spPr>
              <a:xfrm>
                <a:off x="937206" y="-978482"/>
                <a:ext cx="278620" cy="403106"/>
              </a:xfrm>
              <a:custGeom>
                <a:rect b="b" l="l" r="r" t="t"/>
                <a:pathLst>
                  <a:path extrusionOk="0" h="6216" w="4399">
                    <a:moveTo>
                      <a:pt x="2775" y="1"/>
                    </a:moveTo>
                    <a:cubicBezTo>
                      <a:pt x="2152" y="1"/>
                      <a:pt x="1574" y="403"/>
                      <a:pt x="1391" y="1028"/>
                    </a:cubicBezTo>
                    <a:lnTo>
                      <a:pt x="0" y="5332"/>
                    </a:lnTo>
                    <a:lnTo>
                      <a:pt x="2707" y="6215"/>
                    </a:lnTo>
                    <a:lnTo>
                      <a:pt x="4117" y="1911"/>
                    </a:lnTo>
                    <a:cubicBezTo>
                      <a:pt x="4398" y="1141"/>
                      <a:pt x="3985" y="314"/>
                      <a:pt x="3214" y="69"/>
                    </a:cubicBezTo>
                    <a:cubicBezTo>
                      <a:pt x="3068" y="23"/>
                      <a:pt x="2920" y="1"/>
                      <a:pt x="2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8" name="Google Shape;2058;p60"/>
              <p:cNvSpPr/>
              <p:nvPr/>
            </p:nvSpPr>
            <p:spPr>
              <a:xfrm>
                <a:off x="955067" y="-706824"/>
                <a:ext cx="173860" cy="65628"/>
              </a:xfrm>
              <a:custGeom>
                <a:rect b="b" l="l" r="r" t="t"/>
                <a:pathLst>
                  <a:path extrusionOk="0" h="1012" w="2745">
                    <a:moveTo>
                      <a:pt x="104" y="0"/>
                    </a:moveTo>
                    <a:cubicBezTo>
                      <a:pt x="66" y="0"/>
                      <a:pt x="33" y="31"/>
                      <a:pt x="19" y="72"/>
                    </a:cubicBezTo>
                    <a:cubicBezTo>
                      <a:pt x="0" y="109"/>
                      <a:pt x="19" y="184"/>
                      <a:pt x="75" y="203"/>
                    </a:cubicBezTo>
                    <a:cubicBezTo>
                      <a:pt x="489" y="335"/>
                      <a:pt x="921" y="466"/>
                      <a:pt x="1354" y="598"/>
                    </a:cubicBezTo>
                    <a:cubicBezTo>
                      <a:pt x="1767" y="729"/>
                      <a:pt x="2218" y="861"/>
                      <a:pt x="2613" y="1011"/>
                    </a:cubicBezTo>
                    <a:lnTo>
                      <a:pt x="2650" y="1011"/>
                    </a:lnTo>
                    <a:cubicBezTo>
                      <a:pt x="2688" y="1011"/>
                      <a:pt x="2726" y="974"/>
                      <a:pt x="2744" y="955"/>
                    </a:cubicBezTo>
                    <a:cubicBezTo>
                      <a:pt x="2744" y="899"/>
                      <a:pt x="2726" y="842"/>
                      <a:pt x="2669" y="823"/>
                    </a:cubicBezTo>
                    <a:cubicBezTo>
                      <a:pt x="2274" y="673"/>
                      <a:pt x="1823" y="542"/>
                      <a:pt x="1410" y="410"/>
                    </a:cubicBezTo>
                    <a:cubicBezTo>
                      <a:pt x="978" y="278"/>
                      <a:pt x="545" y="147"/>
                      <a:pt x="151" y="15"/>
                    </a:cubicBezTo>
                    <a:cubicBezTo>
                      <a:pt x="135" y="5"/>
                      <a:pt x="119" y="0"/>
                      <a:pt x="1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9" name="Google Shape;2059;p60"/>
              <p:cNvSpPr/>
              <p:nvPr/>
            </p:nvSpPr>
            <p:spPr>
              <a:xfrm>
                <a:off x="940753" y="-668368"/>
                <a:ext cx="173860" cy="66147"/>
              </a:xfrm>
              <a:custGeom>
                <a:rect b="b" l="l" r="r" t="t"/>
                <a:pathLst>
                  <a:path extrusionOk="0" h="1020" w="2745">
                    <a:moveTo>
                      <a:pt x="121" y="0"/>
                    </a:moveTo>
                    <a:cubicBezTo>
                      <a:pt x="76" y="0"/>
                      <a:pt x="35" y="34"/>
                      <a:pt x="20" y="80"/>
                    </a:cubicBezTo>
                    <a:cubicBezTo>
                      <a:pt x="1" y="118"/>
                      <a:pt x="20" y="193"/>
                      <a:pt x="76" y="212"/>
                    </a:cubicBezTo>
                    <a:cubicBezTo>
                      <a:pt x="471" y="362"/>
                      <a:pt x="922" y="475"/>
                      <a:pt x="1335" y="606"/>
                    </a:cubicBezTo>
                    <a:cubicBezTo>
                      <a:pt x="1767" y="738"/>
                      <a:pt x="2200" y="870"/>
                      <a:pt x="2594" y="1020"/>
                    </a:cubicBezTo>
                    <a:lnTo>
                      <a:pt x="2632" y="1020"/>
                    </a:lnTo>
                    <a:cubicBezTo>
                      <a:pt x="2670" y="1020"/>
                      <a:pt x="2707" y="982"/>
                      <a:pt x="2726" y="963"/>
                    </a:cubicBezTo>
                    <a:cubicBezTo>
                      <a:pt x="2745" y="907"/>
                      <a:pt x="2726" y="851"/>
                      <a:pt x="2670" y="832"/>
                    </a:cubicBezTo>
                    <a:cubicBezTo>
                      <a:pt x="2275" y="682"/>
                      <a:pt x="1824" y="550"/>
                      <a:pt x="1392" y="418"/>
                    </a:cubicBezTo>
                    <a:cubicBezTo>
                      <a:pt x="978" y="287"/>
                      <a:pt x="546" y="155"/>
                      <a:pt x="151" y="5"/>
                    </a:cubicBezTo>
                    <a:cubicBezTo>
                      <a:pt x="141" y="2"/>
                      <a:pt x="131" y="0"/>
                      <a:pt x="1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0" name="Google Shape;2060;p60"/>
              <p:cNvSpPr/>
              <p:nvPr/>
            </p:nvSpPr>
            <p:spPr>
              <a:xfrm>
                <a:off x="2054466" y="210030"/>
                <a:ext cx="114450" cy="201877"/>
              </a:xfrm>
              <a:custGeom>
                <a:rect b="b" l="l" r="r" t="t"/>
                <a:pathLst>
                  <a:path extrusionOk="0" h="3113" w="1807">
                    <a:moveTo>
                      <a:pt x="665" y="0"/>
                    </a:moveTo>
                    <a:cubicBezTo>
                      <a:pt x="328" y="0"/>
                      <a:pt x="1" y="396"/>
                      <a:pt x="272" y="763"/>
                    </a:cubicBezTo>
                    <a:cubicBezTo>
                      <a:pt x="366" y="914"/>
                      <a:pt x="498" y="1102"/>
                      <a:pt x="611" y="1289"/>
                    </a:cubicBezTo>
                    <a:cubicBezTo>
                      <a:pt x="723" y="1477"/>
                      <a:pt x="817" y="1665"/>
                      <a:pt x="930" y="1853"/>
                    </a:cubicBezTo>
                    <a:cubicBezTo>
                      <a:pt x="1118" y="2229"/>
                      <a:pt x="1325" y="2624"/>
                      <a:pt x="1513" y="3019"/>
                    </a:cubicBezTo>
                    <a:cubicBezTo>
                      <a:pt x="1542" y="3084"/>
                      <a:pt x="1593" y="3113"/>
                      <a:pt x="1645" y="3113"/>
                    </a:cubicBezTo>
                    <a:cubicBezTo>
                      <a:pt x="1726" y="3113"/>
                      <a:pt x="1806" y="3040"/>
                      <a:pt x="1795" y="2925"/>
                    </a:cubicBezTo>
                    <a:cubicBezTo>
                      <a:pt x="1701" y="2492"/>
                      <a:pt x="1607" y="2060"/>
                      <a:pt x="1494" y="1628"/>
                    </a:cubicBezTo>
                    <a:cubicBezTo>
                      <a:pt x="1438" y="1402"/>
                      <a:pt x="1400" y="1196"/>
                      <a:pt x="1325" y="970"/>
                    </a:cubicBezTo>
                    <a:cubicBezTo>
                      <a:pt x="1250" y="744"/>
                      <a:pt x="1175" y="538"/>
                      <a:pt x="1081" y="312"/>
                    </a:cubicBezTo>
                    <a:cubicBezTo>
                      <a:pt x="1081" y="275"/>
                      <a:pt x="1062" y="237"/>
                      <a:pt x="1024" y="199"/>
                    </a:cubicBezTo>
                    <a:cubicBezTo>
                      <a:pt x="925" y="59"/>
                      <a:pt x="794" y="0"/>
                      <a:pt x="665" y="0"/>
                    </a:cubicBezTo>
                    <a:close/>
                  </a:path>
                </a:pathLst>
              </a:custGeom>
              <a:solidFill>
                <a:srgbClr val="ECD1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1" name="Google Shape;2061;p60"/>
              <p:cNvSpPr/>
              <p:nvPr/>
            </p:nvSpPr>
            <p:spPr>
              <a:xfrm>
                <a:off x="2023241" y="156983"/>
                <a:ext cx="63970" cy="225677"/>
              </a:xfrm>
              <a:custGeom>
                <a:rect b="b" l="l" r="r" t="t"/>
                <a:pathLst>
                  <a:path extrusionOk="0" h="3480" w="1010">
                    <a:moveTo>
                      <a:pt x="557" y="0"/>
                    </a:moveTo>
                    <a:cubicBezTo>
                      <a:pt x="280" y="0"/>
                      <a:pt x="1" y="222"/>
                      <a:pt x="89" y="585"/>
                    </a:cubicBezTo>
                    <a:cubicBezTo>
                      <a:pt x="145" y="792"/>
                      <a:pt x="183" y="1036"/>
                      <a:pt x="220" y="1262"/>
                    </a:cubicBezTo>
                    <a:cubicBezTo>
                      <a:pt x="277" y="1468"/>
                      <a:pt x="314" y="1713"/>
                      <a:pt x="352" y="1938"/>
                    </a:cubicBezTo>
                    <a:cubicBezTo>
                      <a:pt x="427" y="2408"/>
                      <a:pt x="483" y="2878"/>
                      <a:pt x="521" y="3348"/>
                    </a:cubicBezTo>
                    <a:cubicBezTo>
                      <a:pt x="521" y="3404"/>
                      <a:pt x="577" y="3461"/>
                      <a:pt x="653" y="3480"/>
                    </a:cubicBezTo>
                    <a:cubicBezTo>
                      <a:pt x="728" y="3480"/>
                      <a:pt x="803" y="3423"/>
                      <a:pt x="822" y="3348"/>
                    </a:cubicBezTo>
                    <a:cubicBezTo>
                      <a:pt x="897" y="2878"/>
                      <a:pt x="934" y="2389"/>
                      <a:pt x="972" y="1920"/>
                    </a:cubicBezTo>
                    <a:cubicBezTo>
                      <a:pt x="991" y="1675"/>
                      <a:pt x="1010" y="1431"/>
                      <a:pt x="1010" y="1205"/>
                    </a:cubicBezTo>
                    <a:lnTo>
                      <a:pt x="1010" y="472"/>
                    </a:lnTo>
                    <a:cubicBezTo>
                      <a:pt x="1010" y="435"/>
                      <a:pt x="1010" y="397"/>
                      <a:pt x="1010" y="360"/>
                    </a:cubicBezTo>
                    <a:cubicBezTo>
                      <a:pt x="947" y="111"/>
                      <a:pt x="753" y="0"/>
                      <a:pt x="557" y="0"/>
                    </a:cubicBezTo>
                    <a:close/>
                  </a:path>
                </a:pathLst>
              </a:custGeom>
              <a:solidFill>
                <a:srgbClr val="ECD1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60"/>
              <p:cNvSpPr/>
              <p:nvPr/>
            </p:nvSpPr>
            <p:spPr>
              <a:xfrm>
                <a:off x="2018111" y="116386"/>
                <a:ext cx="176267" cy="157715"/>
              </a:xfrm>
              <a:custGeom>
                <a:rect b="b" l="l" r="r" t="t"/>
                <a:pathLst>
                  <a:path extrusionOk="0" h="2432" w="2783">
                    <a:moveTo>
                      <a:pt x="1412" y="1"/>
                    </a:moveTo>
                    <a:cubicBezTo>
                      <a:pt x="1214" y="1"/>
                      <a:pt x="1012" y="51"/>
                      <a:pt x="828" y="159"/>
                    </a:cubicBezTo>
                    <a:cubicBezTo>
                      <a:pt x="226" y="459"/>
                      <a:pt x="1" y="1211"/>
                      <a:pt x="320" y="1794"/>
                    </a:cubicBezTo>
                    <a:cubicBezTo>
                      <a:pt x="539" y="2205"/>
                      <a:pt x="959" y="2432"/>
                      <a:pt x="1390" y="2432"/>
                    </a:cubicBezTo>
                    <a:cubicBezTo>
                      <a:pt x="1589" y="2432"/>
                      <a:pt x="1790" y="2383"/>
                      <a:pt x="1974" y="2282"/>
                    </a:cubicBezTo>
                    <a:cubicBezTo>
                      <a:pt x="2576" y="1982"/>
                      <a:pt x="2782" y="1230"/>
                      <a:pt x="2463" y="647"/>
                    </a:cubicBezTo>
                    <a:cubicBezTo>
                      <a:pt x="2257" y="236"/>
                      <a:pt x="1841" y="1"/>
                      <a:pt x="1412" y="1"/>
                    </a:cubicBezTo>
                    <a:close/>
                  </a:path>
                </a:pathLst>
              </a:custGeom>
              <a:solidFill>
                <a:srgbClr val="ECD1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60"/>
              <p:cNvSpPr/>
              <p:nvPr/>
            </p:nvSpPr>
            <p:spPr>
              <a:xfrm>
                <a:off x="1885991" y="-298916"/>
                <a:ext cx="297684" cy="552390"/>
              </a:xfrm>
              <a:custGeom>
                <a:rect b="b" l="l" r="r" t="t"/>
                <a:pathLst>
                  <a:path extrusionOk="0" h="8518" w="4700">
                    <a:moveTo>
                      <a:pt x="1319" y="0"/>
                    </a:moveTo>
                    <a:cubicBezTo>
                      <a:pt x="1200" y="0"/>
                      <a:pt x="1079" y="19"/>
                      <a:pt x="959" y="59"/>
                    </a:cubicBezTo>
                    <a:cubicBezTo>
                      <a:pt x="339" y="266"/>
                      <a:pt x="0" y="943"/>
                      <a:pt x="245" y="1544"/>
                    </a:cubicBezTo>
                    <a:lnTo>
                      <a:pt x="2274" y="7728"/>
                    </a:lnTo>
                    <a:cubicBezTo>
                      <a:pt x="2425" y="8198"/>
                      <a:pt x="2876" y="8517"/>
                      <a:pt x="3365" y="8517"/>
                    </a:cubicBezTo>
                    <a:cubicBezTo>
                      <a:pt x="4154" y="8517"/>
                      <a:pt x="4699" y="7747"/>
                      <a:pt x="4455" y="6995"/>
                    </a:cubicBezTo>
                    <a:lnTo>
                      <a:pt x="2425" y="830"/>
                    </a:lnTo>
                    <a:cubicBezTo>
                      <a:pt x="2273" y="330"/>
                      <a:pt x="1816" y="0"/>
                      <a:pt x="1319" y="0"/>
                    </a:cubicBezTo>
                    <a:close/>
                  </a:path>
                </a:pathLst>
              </a:custGeom>
              <a:solidFill>
                <a:srgbClr val="ECD1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4" name="Google Shape;2064;p60"/>
              <p:cNvSpPr/>
              <p:nvPr/>
            </p:nvSpPr>
            <p:spPr>
              <a:xfrm>
                <a:off x="1671469" y="-956952"/>
                <a:ext cx="383633" cy="809389"/>
              </a:xfrm>
              <a:custGeom>
                <a:rect b="b" l="l" r="r" t="t"/>
                <a:pathLst>
                  <a:path extrusionOk="0" h="12481" w="6057">
                    <a:moveTo>
                      <a:pt x="1395" y="1"/>
                    </a:moveTo>
                    <a:cubicBezTo>
                      <a:pt x="701" y="1"/>
                      <a:pt x="0" y="603"/>
                      <a:pt x="267" y="1485"/>
                    </a:cubicBezTo>
                    <a:lnTo>
                      <a:pt x="3632" y="11691"/>
                    </a:lnTo>
                    <a:cubicBezTo>
                      <a:pt x="3782" y="12161"/>
                      <a:pt x="4214" y="12481"/>
                      <a:pt x="4722" y="12481"/>
                    </a:cubicBezTo>
                    <a:cubicBezTo>
                      <a:pt x="5492" y="12481"/>
                      <a:pt x="6056" y="11710"/>
                      <a:pt x="5812" y="10958"/>
                    </a:cubicBezTo>
                    <a:lnTo>
                      <a:pt x="2447" y="771"/>
                    </a:lnTo>
                    <a:cubicBezTo>
                      <a:pt x="2253" y="232"/>
                      <a:pt x="1826" y="1"/>
                      <a:pt x="1395" y="1"/>
                    </a:cubicBezTo>
                    <a:close/>
                  </a:path>
                </a:pathLst>
              </a:custGeom>
              <a:solidFill>
                <a:srgbClr val="ECD1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5" name="Google Shape;2065;p60"/>
              <p:cNvSpPr/>
              <p:nvPr/>
            </p:nvSpPr>
            <p:spPr>
              <a:xfrm>
                <a:off x="1655002" y="-976148"/>
                <a:ext cx="277480" cy="400771"/>
              </a:xfrm>
              <a:custGeom>
                <a:rect b="b" l="l" r="r" t="t"/>
                <a:pathLst>
                  <a:path extrusionOk="0" h="6180" w="4381">
                    <a:moveTo>
                      <a:pt x="1608" y="1"/>
                    </a:moveTo>
                    <a:cubicBezTo>
                      <a:pt x="1462" y="1"/>
                      <a:pt x="1313" y="23"/>
                      <a:pt x="1166" y="71"/>
                    </a:cubicBezTo>
                    <a:cubicBezTo>
                      <a:pt x="414" y="315"/>
                      <a:pt x="1" y="1123"/>
                      <a:pt x="245" y="1875"/>
                    </a:cubicBezTo>
                    <a:lnTo>
                      <a:pt x="1655" y="6179"/>
                    </a:lnTo>
                    <a:lnTo>
                      <a:pt x="4380" y="5296"/>
                    </a:lnTo>
                    <a:lnTo>
                      <a:pt x="2971" y="992"/>
                    </a:lnTo>
                    <a:cubicBezTo>
                      <a:pt x="2774" y="387"/>
                      <a:pt x="2212" y="1"/>
                      <a:pt x="16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60"/>
              <p:cNvSpPr/>
              <p:nvPr/>
            </p:nvSpPr>
            <p:spPr>
              <a:xfrm>
                <a:off x="1738353" y="-707538"/>
                <a:ext cx="175064" cy="66341"/>
              </a:xfrm>
              <a:custGeom>
                <a:rect b="b" l="l" r="r" t="t"/>
                <a:pathLst>
                  <a:path extrusionOk="0" h="1023" w="2764">
                    <a:moveTo>
                      <a:pt x="2655" y="0"/>
                    </a:moveTo>
                    <a:cubicBezTo>
                      <a:pt x="2641" y="0"/>
                      <a:pt x="2627" y="3"/>
                      <a:pt x="2613" y="7"/>
                    </a:cubicBezTo>
                    <a:cubicBezTo>
                      <a:pt x="2218" y="158"/>
                      <a:pt x="1786" y="289"/>
                      <a:pt x="1354" y="421"/>
                    </a:cubicBezTo>
                    <a:cubicBezTo>
                      <a:pt x="922" y="534"/>
                      <a:pt x="489" y="665"/>
                      <a:pt x="95" y="816"/>
                    </a:cubicBezTo>
                    <a:cubicBezTo>
                      <a:pt x="38" y="834"/>
                      <a:pt x="1" y="891"/>
                      <a:pt x="19" y="947"/>
                    </a:cubicBezTo>
                    <a:cubicBezTo>
                      <a:pt x="38" y="985"/>
                      <a:pt x="76" y="1022"/>
                      <a:pt x="113" y="1022"/>
                    </a:cubicBezTo>
                    <a:lnTo>
                      <a:pt x="151" y="1004"/>
                    </a:lnTo>
                    <a:cubicBezTo>
                      <a:pt x="546" y="872"/>
                      <a:pt x="978" y="740"/>
                      <a:pt x="1410" y="609"/>
                    </a:cubicBezTo>
                    <a:cubicBezTo>
                      <a:pt x="1843" y="477"/>
                      <a:pt x="2275" y="346"/>
                      <a:pt x="2688" y="195"/>
                    </a:cubicBezTo>
                    <a:cubicBezTo>
                      <a:pt x="2726" y="177"/>
                      <a:pt x="2764" y="120"/>
                      <a:pt x="2745" y="64"/>
                    </a:cubicBezTo>
                    <a:cubicBezTo>
                      <a:pt x="2731" y="22"/>
                      <a:pt x="2695" y="0"/>
                      <a:pt x="26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60"/>
              <p:cNvSpPr/>
              <p:nvPr/>
            </p:nvSpPr>
            <p:spPr>
              <a:xfrm>
                <a:off x="1747853" y="-667330"/>
                <a:ext cx="176267" cy="66341"/>
              </a:xfrm>
              <a:custGeom>
                <a:rect b="b" l="l" r="r" t="t"/>
                <a:pathLst>
                  <a:path extrusionOk="0" h="1023" w="2783">
                    <a:moveTo>
                      <a:pt x="2674" y="1"/>
                    </a:moveTo>
                    <a:cubicBezTo>
                      <a:pt x="2661" y="1"/>
                      <a:pt x="2646" y="3"/>
                      <a:pt x="2632" y="8"/>
                    </a:cubicBezTo>
                    <a:cubicBezTo>
                      <a:pt x="2238" y="158"/>
                      <a:pt x="1805" y="290"/>
                      <a:pt x="1392" y="402"/>
                    </a:cubicBezTo>
                    <a:cubicBezTo>
                      <a:pt x="960" y="534"/>
                      <a:pt x="508" y="666"/>
                      <a:pt x="114" y="816"/>
                    </a:cubicBezTo>
                    <a:cubicBezTo>
                      <a:pt x="1" y="854"/>
                      <a:pt x="39" y="1023"/>
                      <a:pt x="151" y="1023"/>
                    </a:cubicBezTo>
                    <a:lnTo>
                      <a:pt x="189" y="1004"/>
                    </a:lnTo>
                    <a:cubicBezTo>
                      <a:pt x="584" y="854"/>
                      <a:pt x="1016" y="722"/>
                      <a:pt x="1448" y="609"/>
                    </a:cubicBezTo>
                    <a:cubicBezTo>
                      <a:pt x="1862" y="478"/>
                      <a:pt x="2313" y="346"/>
                      <a:pt x="2708" y="196"/>
                    </a:cubicBezTo>
                    <a:cubicBezTo>
                      <a:pt x="2764" y="177"/>
                      <a:pt x="2783" y="120"/>
                      <a:pt x="2764" y="64"/>
                    </a:cubicBezTo>
                    <a:cubicBezTo>
                      <a:pt x="2750" y="22"/>
                      <a:pt x="2715" y="1"/>
                      <a:pt x="26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60"/>
              <p:cNvSpPr/>
              <p:nvPr/>
            </p:nvSpPr>
            <p:spPr>
              <a:xfrm>
                <a:off x="1520538" y="-528551"/>
                <a:ext cx="175000" cy="1063535"/>
              </a:xfrm>
              <a:custGeom>
                <a:rect b="b" l="l" r="r" t="t"/>
                <a:pathLst>
                  <a:path extrusionOk="0" h="16400" w="2763">
                    <a:moveTo>
                      <a:pt x="1384" y="1"/>
                    </a:moveTo>
                    <a:cubicBezTo>
                      <a:pt x="714" y="1"/>
                      <a:pt x="47" y="443"/>
                      <a:pt x="19" y="1326"/>
                    </a:cubicBezTo>
                    <a:lnTo>
                      <a:pt x="19" y="15028"/>
                    </a:lnTo>
                    <a:cubicBezTo>
                      <a:pt x="0" y="15780"/>
                      <a:pt x="620" y="16400"/>
                      <a:pt x="1391" y="16400"/>
                    </a:cubicBezTo>
                    <a:cubicBezTo>
                      <a:pt x="2143" y="16400"/>
                      <a:pt x="2763" y="15780"/>
                      <a:pt x="2763" y="15028"/>
                    </a:cubicBezTo>
                    <a:lnTo>
                      <a:pt x="2763" y="1326"/>
                    </a:lnTo>
                    <a:cubicBezTo>
                      <a:pt x="2725" y="443"/>
                      <a:pt x="2053" y="1"/>
                      <a:pt x="1384" y="1"/>
                    </a:cubicBezTo>
                    <a:close/>
                  </a:path>
                </a:pathLst>
              </a:custGeom>
              <a:solidFill>
                <a:srgbClr val="ECD1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60"/>
              <p:cNvSpPr/>
              <p:nvPr/>
            </p:nvSpPr>
            <p:spPr>
              <a:xfrm>
                <a:off x="1433575" y="-311747"/>
                <a:ext cx="263177" cy="653672"/>
              </a:xfrm>
              <a:custGeom>
                <a:rect b="b" l="l" r="r" t="t"/>
                <a:pathLst>
                  <a:path extrusionOk="0" h="7444" w="4155">
                    <a:moveTo>
                      <a:pt x="1" y="0"/>
                    </a:moveTo>
                    <a:lnTo>
                      <a:pt x="1" y="7443"/>
                    </a:lnTo>
                    <a:lnTo>
                      <a:pt x="4154" y="7443"/>
                    </a:lnTo>
                    <a:lnTo>
                      <a:pt x="41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60"/>
              <p:cNvSpPr/>
              <p:nvPr/>
            </p:nvSpPr>
            <p:spPr>
              <a:xfrm>
                <a:off x="1521678" y="360029"/>
                <a:ext cx="173860" cy="945314"/>
              </a:xfrm>
              <a:custGeom>
                <a:rect b="b" l="l" r="r" t="t"/>
                <a:pathLst>
                  <a:path extrusionOk="0" h="14577" w="2745">
                    <a:moveTo>
                      <a:pt x="1366" y="1"/>
                    </a:moveTo>
                    <a:cubicBezTo>
                      <a:pt x="696" y="1"/>
                      <a:pt x="29" y="443"/>
                      <a:pt x="1" y="1326"/>
                    </a:cubicBezTo>
                    <a:lnTo>
                      <a:pt x="1" y="13186"/>
                    </a:lnTo>
                    <a:cubicBezTo>
                      <a:pt x="1" y="13956"/>
                      <a:pt x="602" y="14577"/>
                      <a:pt x="1373" y="14577"/>
                    </a:cubicBezTo>
                    <a:cubicBezTo>
                      <a:pt x="2125" y="14577"/>
                      <a:pt x="2745" y="13956"/>
                      <a:pt x="2745" y="13186"/>
                    </a:cubicBezTo>
                    <a:lnTo>
                      <a:pt x="2745" y="1326"/>
                    </a:lnTo>
                    <a:cubicBezTo>
                      <a:pt x="2707" y="443"/>
                      <a:pt x="2035" y="1"/>
                      <a:pt x="1366" y="1"/>
                    </a:cubicBezTo>
                    <a:close/>
                  </a:path>
                </a:pathLst>
              </a:custGeom>
              <a:solidFill>
                <a:srgbClr val="ECD1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60"/>
              <p:cNvSpPr/>
              <p:nvPr/>
            </p:nvSpPr>
            <p:spPr>
              <a:xfrm>
                <a:off x="1520538" y="800687"/>
                <a:ext cx="175000" cy="414455"/>
              </a:xfrm>
              <a:custGeom>
                <a:rect b="b" l="l" r="r" t="t"/>
                <a:pathLst>
                  <a:path extrusionOk="0" h="6391" w="2763">
                    <a:moveTo>
                      <a:pt x="0" y="0"/>
                    </a:moveTo>
                    <a:lnTo>
                      <a:pt x="0" y="6391"/>
                    </a:lnTo>
                    <a:lnTo>
                      <a:pt x="2763" y="6391"/>
                    </a:lnTo>
                    <a:lnTo>
                      <a:pt x="27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60"/>
              <p:cNvSpPr/>
              <p:nvPr/>
            </p:nvSpPr>
            <p:spPr>
              <a:xfrm>
                <a:off x="1520538" y="1174874"/>
                <a:ext cx="300028" cy="175613"/>
              </a:xfrm>
              <a:custGeom>
                <a:rect b="b" l="l" r="r" t="t"/>
                <a:pathLst>
                  <a:path extrusionOk="0" h="2708" w="4737">
                    <a:moveTo>
                      <a:pt x="0" y="1"/>
                    </a:moveTo>
                    <a:lnTo>
                      <a:pt x="0" y="2707"/>
                    </a:lnTo>
                    <a:lnTo>
                      <a:pt x="4736" y="2707"/>
                    </a:lnTo>
                    <a:lnTo>
                      <a:pt x="2782" y="1110"/>
                    </a:lnTo>
                    <a:lnTo>
                      <a:pt x="27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60"/>
              <p:cNvSpPr/>
              <p:nvPr/>
            </p:nvSpPr>
            <p:spPr>
              <a:xfrm>
                <a:off x="1518131" y="1313848"/>
                <a:ext cx="270323" cy="7393"/>
              </a:xfrm>
              <a:custGeom>
                <a:rect b="b" l="l" r="r" t="t"/>
                <a:pathLst>
                  <a:path extrusionOk="0" h="114" w="4268">
                    <a:moveTo>
                      <a:pt x="76" y="0"/>
                    </a:moveTo>
                    <a:cubicBezTo>
                      <a:pt x="0" y="0"/>
                      <a:pt x="0" y="113"/>
                      <a:pt x="76" y="113"/>
                    </a:cubicBezTo>
                    <a:lnTo>
                      <a:pt x="4192" y="113"/>
                    </a:lnTo>
                    <a:cubicBezTo>
                      <a:pt x="4267" y="113"/>
                      <a:pt x="4267" y="0"/>
                      <a:pt x="4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60"/>
              <p:cNvSpPr/>
              <p:nvPr/>
            </p:nvSpPr>
            <p:spPr>
              <a:xfrm>
                <a:off x="1515724" y="1246793"/>
                <a:ext cx="67961" cy="72243"/>
              </a:xfrm>
              <a:custGeom>
                <a:rect b="b" l="l" r="r" t="t"/>
                <a:pathLst>
                  <a:path extrusionOk="0" h="1114" w="1073">
                    <a:moveTo>
                      <a:pt x="76" y="1"/>
                    </a:moveTo>
                    <a:cubicBezTo>
                      <a:pt x="1" y="1"/>
                      <a:pt x="1" y="113"/>
                      <a:pt x="76" y="113"/>
                    </a:cubicBezTo>
                    <a:cubicBezTo>
                      <a:pt x="565" y="113"/>
                      <a:pt x="941" y="564"/>
                      <a:pt x="847" y="1053"/>
                    </a:cubicBezTo>
                    <a:cubicBezTo>
                      <a:pt x="835" y="1087"/>
                      <a:pt x="871" y="1114"/>
                      <a:pt x="906" y="1114"/>
                    </a:cubicBezTo>
                    <a:cubicBezTo>
                      <a:pt x="929" y="1114"/>
                      <a:pt x="952" y="1102"/>
                      <a:pt x="959" y="1072"/>
                    </a:cubicBezTo>
                    <a:cubicBezTo>
                      <a:pt x="1072" y="527"/>
                      <a:pt x="659" y="1"/>
                      <a:pt x="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60"/>
              <p:cNvSpPr/>
              <p:nvPr/>
            </p:nvSpPr>
            <p:spPr>
              <a:xfrm>
                <a:off x="1658612" y="1224873"/>
                <a:ext cx="41739" cy="7328"/>
              </a:xfrm>
              <a:custGeom>
                <a:rect b="b" l="l" r="r" t="t"/>
                <a:pathLst>
                  <a:path extrusionOk="0" h="113" w="659">
                    <a:moveTo>
                      <a:pt x="94" y="0"/>
                    </a:moveTo>
                    <a:cubicBezTo>
                      <a:pt x="0" y="0"/>
                      <a:pt x="0" y="113"/>
                      <a:pt x="94" y="113"/>
                    </a:cubicBezTo>
                    <a:lnTo>
                      <a:pt x="583" y="113"/>
                    </a:lnTo>
                    <a:cubicBezTo>
                      <a:pt x="658" y="113"/>
                      <a:pt x="658" y="0"/>
                      <a:pt x="5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60"/>
              <p:cNvSpPr/>
              <p:nvPr/>
            </p:nvSpPr>
            <p:spPr>
              <a:xfrm>
                <a:off x="1658612" y="1200490"/>
                <a:ext cx="40536" cy="7393"/>
              </a:xfrm>
              <a:custGeom>
                <a:rect b="b" l="l" r="r" t="t"/>
                <a:pathLst>
                  <a:path extrusionOk="0" h="114" w="640">
                    <a:moveTo>
                      <a:pt x="94" y="0"/>
                    </a:moveTo>
                    <a:cubicBezTo>
                      <a:pt x="0" y="0"/>
                      <a:pt x="0" y="113"/>
                      <a:pt x="94" y="113"/>
                    </a:cubicBezTo>
                    <a:lnTo>
                      <a:pt x="564" y="113"/>
                    </a:lnTo>
                    <a:cubicBezTo>
                      <a:pt x="639" y="113"/>
                      <a:pt x="639" y="0"/>
                      <a:pt x="5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60"/>
              <p:cNvSpPr/>
              <p:nvPr/>
            </p:nvSpPr>
            <p:spPr>
              <a:xfrm>
                <a:off x="1519334" y="854318"/>
                <a:ext cx="177407" cy="8560"/>
              </a:xfrm>
              <a:custGeom>
                <a:rect b="b" l="l" r="r" t="t"/>
                <a:pathLst>
                  <a:path extrusionOk="0" h="132" w="2801">
                    <a:moveTo>
                      <a:pt x="0" y="0"/>
                    </a:moveTo>
                    <a:lnTo>
                      <a:pt x="0" y="132"/>
                    </a:lnTo>
                    <a:lnTo>
                      <a:pt x="2801" y="132"/>
                    </a:lnTo>
                    <a:lnTo>
                      <a:pt x="28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60"/>
              <p:cNvSpPr/>
              <p:nvPr/>
            </p:nvSpPr>
            <p:spPr>
              <a:xfrm>
                <a:off x="1519334" y="889662"/>
                <a:ext cx="177407" cy="8625"/>
              </a:xfrm>
              <a:custGeom>
                <a:rect b="b" l="l" r="r" t="t"/>
                <a:pathLst>
                  <a:path extrusionOk="0" h="133" w="2801">
                    <a:moveTo>
                      <a:pt x="0" y="0"/>
                    </a:moveTo>
                    <a:lnTo>
                      <a:pt x="0" y="132"/>
                    </a:lnTo>
                    <a:lnTo>
                      <a:pt x="2801" y="132"/>
                    </a:lnTo>
                    <a:lnTo>
                      <a:pt x="2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60"/>
              <p:cNvSpPr/>
              <p:nvPr/>
            </p:nvSpPr>
            <p:spPr>
              <a:xfrm>
                <a:off x="1176493" y="-531534"/>
                <a:ext cx="173860" cy="1066518"/>
              </a:xfrm>
              <a:custGeom>
                <a:rect b="b" l="l" r="r" t="t"/>
                <a:pathLst>
                  <a:path extrusionOk="0" h="16446" w="2745">
                    <a:moveTo>
                      <a:pt x="1372" y="0"/>
                    </a:moveTo>
                    <a:cubicBezTo>
                      <a:pt x="620" y="0"/>
                      <a:pt x="0" y="620"/>
                      <a:pt x="0" y="1372"/>
                    </a:cubicBezTo>
                    <a:lnTo>
                      <a:pt x="0" y="15074"/>
                    </a:lnTo>
                    <a:cubicBezTo>
                      <a:pt x="0" y="15826"/>
                      <a:pt x="620" y="16446"/>
                      <a:pt x="1372" y="16446"/>
                    </a:cubicBezTo>
                    <a:cubicBezTo>
                      <a:pt x="2124" y="16446"/>
                      <a:pt x="2744" y="15826"/>
                      <a:pt x="2744" y="15074"/>
                    </a:cubicBezTo>
                    <a:lnTo>
                      <a:pt x="2744" y="1372"/>
                    </a:lnTo>
                    <a:cubicBezTo>
                      <a:pt x="2744" y="620"/>
                      <a:pt x="2124" y="0"/>
                      <a:pt x="1372" y="0"/>
                    </a:cubicBezTo>
                    <a:close/>
                  </a:path>
                </a:pathLst>
              </a:custGeom>
              <a:solidFill>
                <a:srgbClr val="ECD1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60"/>
              <p:cNvSpPr/>
              <p:nvPr/>
            </p:nvSpPr>
            <p:spPr>
              <a:xfrm>
                <a:off x="1129350" y="-311747"/>
                <a:ext cx="261951" cy="653672"/>
              </a:xfrm>
              <a:custGeom>
                <a:rect b="b" l="l" r="r" t="t"/>
                <a:pathLst>
                  <a:path extrusionOk="0" h="7444" w="4136">
                    <a:moveTo>
                      <a:pt x="1" y="0"/>
                    </a:moveTo>
                    <a:lnTo>
                      <a:pt x="1" y="7443"/>
                    </a:lnTo>
                    <a:lnTo>
                      <a:pt x="4136" y="7443"/>
                    </a:lnTo>
                    <a:lnTo>
                      <a:pt x="41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60"/>
              <p:cNvSpPr/>
              <p:nvPr/>
            </p:nvSpPr>
            <p:spPr>
              <a:xfrm>
                <a:off x="1176493" y="356981"/>
                <a:ext cx="173860" cy="948362"/>
              </a:xfrm>
              <a:custGeom>
                <a:rect b="b" l="l" r="r" t="t"/>
                <a:pathLst>
                  <a:path extrusionOk="0" h="14624" w="2745">
                    <a:moveTo>
                      <a:pt x="1372" y="1"/>
                    </a:moveTo>
                    <a:cubicBezTo>
                      <a:pt x="620" y="1"/>
                      <a:pt x="0" y="602"/>
                      <a:pt x="0" y="1373"/>
                    </a:cubicBezTo>
                    <a:lnTo>
                      <a:pt x="0" y="13233"/>
                    </a:lnTo>
                    <a:cubicBezTo>
                      <a:pt x="0" y="14003"/>
                      <a:pt x="620" y="14624"/>
                      <a:pt x="1372" y="14624"/>
                    </a:cubicBezTo>
                    <a:cubicBezTo>
                      <a:pt x="2143" y="14624"/>
                      <a:pt x="2744" y="13985"/>
                      <a:pt x="2744" y="13233"/>
                    </a:cubicBezTo>
                    <a:lnTo>
                      <a:pt x="2744" y="1373"/>
                    </a:lnTo>
                    <a:cubicBezTo>
                      <a:pt x="2744" y="602"/>
                      <a:pt x="2124" y="1"/>
                      <a:pt x="1372" y="1"/>
                    </a:cubicBezTo>
                    <a:close/>
                  </a:path>
                </a:pathLst>
              </a:custGeom>
              <a:solidFill>
                <a:srgbClr val="ECD1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60"/>
              <p:cNvSpPr/>
              <p:nvPr/>
            </p:nvSpPr>
            <p:spPr>
              <a:xfrm>
                <a:off x="1175289" y="800687"/>
                <a:ext cx="176267" cy="414455"/>
              </a:xfrm>
              <a:custGeom>
                <a:rect b="b" l="l" r="r" t="t"/>
                <a:pathLst>
                  <a:path extrusionOk="0" h="6391" w="2783">
                    <a:moveTo>
                      <a:pt x="0" y="0"/>
                    </a:moveTo>
                    <a:lnTo>
                      <a:pt x="0" y="6391"/>
                    </a:lnTo>
                    <a:lnTo>
                      <a:pt x="2782" y="6391"/>
                    </a:lnTo>
                    <a:lnTo>
                      <a:pt x="27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60"/>
              <p:cNvSpPr/>
              <p:nvPr/>
            </p:nvSpPr>
            <p:spPr>
              <a:xfrm>
                <a:off x="1051466" y="1174874"/>
                <a:ext cx="300091" cy="175613"/>
              </a:xfrm>
              <a:custGeom>
                <a:rect b="b" l="l" r="r" t="t"/>
                <a:pathLst>
                  <a:path extrusionOk="0" h="2708" w="4738">
                    <a:moveTo>
                      <a:pt x="1955" y="1"/>
                    </a:moveTo>
                    <a:lnTo>
                      <a:pt x="1955" y="1110"/>
                    </a:lnTo>
                    <a:lnTo>
                      <a:pt x="1" y="2707"/>
                    </a:lnTo>
                    <a:lnTo>
                      <a:pt x="4737" y="2707"/>
                    </a:lnTo>
                    <a:lnTo>
                      <a:pt x="47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60"/>
              <p:cNvSpPr/>
              <p:nvPr/>
            </p:nvSpPr>
            <p:spPr>
              <a:xfrm>
                <a:off x="1084781" y="1313848"/>
                <a:ext cx="269119" cy="7393"/>
              </a:xfrm>
              <a:custGeom>
                <a:rect b="b" l="l" r="r" t="t"/>
                <a:pathLst>
                  <a:path extrusionOk="0" h="114" w="4249">
                    <a:moveTo>
                      <a:pt x="76" y="0"/>
                    </a:moveTo>
                    <a:cubicBezTo>
                      <a:pt x="1" y="0"/>
                      <a:pt x="1" y="113"/>
                      <a:pt x="76" y="113"/>
                    </a:cubicBezTo>
                    <a:lnTo>
                      <a:pt x="4174" y="113"/>
                    </a:lnTo>
                    <a:cubicBezTo>
                      <a:pt x="4249" y="113"/>
                      <a:pt x="4249" y="0"/>
                      <a:pt x="41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60"/>
              <p:cNvSpPr/>
              <p:nvPr/>
            </p:nvSpPr>
            <p:spPr>
              <a:xfrm>
                <a:off x="1288345" y="1246793"/>
                <a:ext cx="67961" cy="72632"/>
              </a:xfrm>
              <a:custGeom>
                <a:rect b="b" l="l" r="r" t="t"/>
                <a:pathLst>
                  <a:path extrusionOk="0" h="1120" w="1073">
                    <a:moveTo>
                      <a:pt x="997" y="1"/>
                    </a:moveTo>
                    <a:cubicBezTo>
                      <a:pt x="433" y="1"/>
                      <a:pt x="1" y="527"/>
                      <a:pt x="114" y="1072"/>
                    </a:cubicBezTo>
                    <a:cubicBezTo>
                      <a:pt x="122" y="1105"/>
                      <a:pt x="148" y="1120"/>
                      <a:pt x="174" y="1120"/>
                    </a:cubicBezTo>
                    <a:cubicBezTo>
                      <a:pt x="206" y="1120"/>
                      <a:pt x="237" y="1095"/>
                      <a:pt x="227" y="1053"/>
                    </a:cubicBezTo>
                    <a:cubicBezTo>
                      <a:pt x="133" y="564"/>
                      <a:pt x="508" y="113"/>
                      <a:pt x="997" y="113"/>
                    </a:cubicBezTo>
                    <a:cubicBezTo>
                      <a:pt x="1072" y="113"/>
                      <a:pt x="1072" y="1"/>
                      <a:pt x="9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60"/>
              <p:cNvSpPr/>
              <p:nvPr/>
            </p:nvSpPr>
            <p:spPr>
              <a:xfrm>
                <a:off x="1170539" y="1224873"/>
                <a:ext cx="41739" cy="7328"/>
              </a:xfrm>
              <a:custGeom>
                <a:rect b="b" l="l" r="r" t="t"/>
                <a:pathLst>
                  <a:path extrusionOk="0" h="113" w="659">
                    <a:moveTo>
                      <a:pt x="94" y="0"/>
                    </a:moveTo>
                    <a:cubicBezTo>
                      <a:pt x="0" y="0"/>
                      <a:pt x="0" y="113"/>
                      <a:pt x="94" y="113"/>
                    </a:cubicBezTo>
                    <a:lnTo>
                      <a:pt x="583" y="113"/>
                    </a:lnTo>
                    <a:cubicBezTo>
                      <a:pt x="658" y="113"/>
                      <a:pt x="658" y="0"/>
                      <a:pt x="5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60"/>
              <p:cNvSpPr/>
              <p:nvPr/>
            </p:nvSpPr>
            <p:spPr>
              <a:xfrm>
                <a:off x="1172882" y="1200490"/>
                <a:ext cx="39396" cy="7393"/>
              </a:xfrm>
              <a:custGeom>
                <a:rect b="b" l="l" r="r" t="t"/>
                <a:pathLst>
                  <a:path extrusionOk="0" h="114" w="622">
                    <a:moveTo>
                      <a:pt x="95" y="0"/>
                    </a:moveTo>
                    <a:cubicBezTo>
                      <a:pt x="1" y="0"/>
                      <a:pt x="1" y="113"/>
                      <a:pt x="95" y="113"/>
                    </a:cubicBezTo>
                    <a:lnTo>
                      <a:pt x="546" y="113"/>
                    </a:lnTo>
                    <a:cubicBezTo>
                      <a:pt x="621" y="113"/>
                      <a:pt x="621" y="0"/>
                      <a:pt x="5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60"/>
              <p:cNvSpPr/>
              <p:nvPr/>
            </p:nvSpPr>
            <p:spPr>
              <a:xfrm>
                <a:off x="1175289" y="854318"/>
                <a:ext cx="176267" cy="8560"/>
              </a:xfrm>
              <a:custGeom>
                <a:rect b="b" l="l" r="r" t="t"/>
                <a:pathLst>
                  <a:path extrusionOk="0" h="132" w="2783">
                    <a:moveTo>
                      <a:pt x="0" y="0"/>
                    </a:moveTo>
                    <a:lnTo>
                      <a:pt x="0" y="132"/>
                    </a:lnTo>
                    <a:lnTo>
                      <a:pt x="2782" y="132"/>
                    </a:lnTo>
                    <a:lnTo>
                      <a:pt x="27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60"/>
              <p:cNvSpPr/>
              <p:nvPr/>
            </p:nvSpPr>
            <p:spPr>
              <a:xfrm>
                <a:off x="1175289" y="889662"/>
                <a:ext cx="176267" cy="8625"/>
              </a:xfrm>
              <a:custGeom>
                <a:rect b="b" l="l" r="r" t="t"/>
                <a:pathLst>
                  <a:path extrusionOk="0" h="133" w="2783">
                    <a:moveTo>
                      <a:pt x="0" y="0"/>
                    </a:moveTo>
                    <a:lnTo>
                      <a:pt x="0" y="132"/>
                    </a:lnTo>
                    <a:lnTo>
                      <a:pt x="2782" y="132"/>
                    </a:lnTo>
                    <a:lnTo>
                      <a:pt x="27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60"/>
              <p:cNvSpPr/>
              <p:nvPr/>
            </p:nvSpPr>
            <p:spPr>
              <a:xfrm>
                <a:off x="1132400" y="-978875"/>
                <a:ext cx="567941" cy="1025085"/>
              </a:xfrm>
              <a:custGeom>
                <a:rect b="b" l="l" r="r" t="t"/>
                <a:pathLst>
                  <a:path extrusionOk="0" h="12706" w="13064">
                    <a:moveTo>
                      <a:pt x="1655" y="0"/>
                    </a:moveTo>
                    <a:lnTo>
                      <a:pt x="1655" y="19"/>
                    </a:lnTo>
                    <a:cubicBezTo>
                      <a:pt x="734" y="19"/>
                      <a:pt x="1" y="752"/>
                      <a:pt x="1" y="1654"/>
                    </a:cubicBezTo>
                    <a:lnTo>
                      <a:pt x="1" y="6184"/>
                    </a:lnTo>
                    <a:cubicBezTo>
                      <a:pt x="1" y="9774"/>
                      <a:pt x="2933" y="12706"/>
                      <a:pt x="6523" y="12706"/>
                    </a:cubicBezTo>
                    <a:cubicBezTo>
                      <a:pt x="10132" y="12706"/>
                      <a:pt x="13064" y="9774"/>
                      <a:pt x="13064" y="6184"/>
                    </a:cubicBezTo>
                    <a:lnTo>
                      <a:pt x="13064" y="1485"/>
                    </a:lnTo>
                    <a:cubicBezTo>
                      <a:pt x="13064" y="658"/>
                      <a:pt x="12406" y="0"/>
                      <a:pt x="115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60"/>
              <p:cNvSpPr/>
              <p:nvPr/>
            </p:nvSpPr>
            <p:spPr>
              <a:xfrm>
                <a:off x="1318747" y="-980104"/>
                <a:ext cx="230420" cy="125614"/>
              </a:xfrm>
              <a:custGeom>
                <a:rect b="b" l="l" r="r" t="t"/>
                <a:pathLst>
                  <a:path extrusionOk="0" h="1937" w="3638">
                    <a:moveTo>
                      <a:pt x="3524" y="0"/>
                    </a:moveTo>
                    <a:cubicBezTo>
                      <a:pt x="3449" y="0"/>
                      <a:pt x="3412" y="57"/>
                      <a:pt x="3412" y="113"/>
                    </a:cubicBezTo>
                    <a:cubicBezTo>
                      <a:pt x="3412" y="996"/>
                      <a:pt x="2697" y="1711"/>
                      <a:pt x="1814" y="1711"/>
                    </a:cubicBezTo>
                    <a:cubicBezTo>
                      <a:pt x="949" y="1711"/>
                      <a:pt x="235" y="996"/>
                      <a:pt x="235" y="113"/>
                    </a:cubicBezTo>
                    <a:cubicBezTo>
                      <a:pt x="245" y="57"/>
                      <a:pt x="183" y="28"/>
                      <a:pt x="122" y="28"/>
                    </a:cubicBezTo>
                    <a:cubicBezTo>
                      <a:pt x="61" y="28"/>
                      <a:pt x="0" y="57"/>
                      <a:pt x="10" y="113"/>
                    </a:cubicBezTo>
                    <a:cubicBezTo>
                      <a:pt x="10" y="1128"/>
                      <a:pt x="818" y="1936"/>
                      <a:pt x="1814" y="1936"/>
                    </a:cubicBezTo>
                    <a:cubicBezTo>
                      <a:pt x="2829" y="1936"/>
                      <a:pt x="3637" y="1128"/>
                      <a:pt x="3637" y="113"/>
                    </a:cubicBezTo>
                    <a:cubicBezTo>
                      <a:pt x="3637" y="57"/>
                      <a:pt x="3581" y="0"/>
                      <a:pt x="35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60"/>
              <p:cNvSpPr/>
              <p:nvPr/>
            </p:nvSpPr>
            <p:spPr>
              <a:xfrm>
                <a:off x="1126525" y="-337050"/>
                <a:ext cx="567929" cy="391502"/>
              </a:xfrm>
              <a:custGeom>
                <a:rect b="b" l="l" r="r" t="t"/>
                <a:pathLst>
                  <a:path extrusionOk="0" h="5000" w="12688">
                    <a:moveTo>
                      <a:pt x="1" y="0"/>
                    </a:moveTo>
                    <a:cubicBezTo>
                      <a:pt x="696" y="2932"/>
                      <a:pt x="3328" y="5000"/>
                      <a:pt x="6335" y="5000"/>
                    </a:cubicBezTo>
                    <a:cubicBezTo>
                      <a:pt x="9361" y="5000"/>
                      <a:pt x="11974" y="2932"/>
                      <a:pt x="12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60"/>
              <p:cNvSpPr/>
              <p:nvPr/>
            </p:nvSpPr>
            <p:spPr>
              <a:xfrm>
                <a:off x="1359789" y="-1304356"/>
                <a:ext cx="150046" cy="410823"/>
              </a:xfrm>
              <a:custGeom>
                <a:rect b="b" l="l" r="r" t="t"/>
                <a:pathLst>
                  <a:path extrusionOk="0" h="6335" w="2369">
                    <a:moveTo>
                      <a:pt x="1185" y="1"/>
                    </a:moveTo>
                    <a:cubicBezTo>
                      <a:pt x="593" y="1"/>
                      <a:pt x="1" y="395"/>
                      <a:pt x="1" y="1185"/>
                    </a:cubicBezTo>
                    <a:lnTo>
                      <a:pt x="1" y="5151"/>
                    </a:lnTo>
                    <a:cubicBezTo>
                      <a:pt x="1" y="5809"/>
                      <a:pt x="527" y="6335"/>
                      <a:pt x="1166" y="6335"/>
                    </a:cubicBezTo>
                    <a:cubicBezTo>
                      <a:pt x="1824" y="6335"/>
                      <a:pt x="2369" y="5809"/>
                      <a:pt x="2369" y="5151"/>
                    </a:cubicBezTo>
                    <a:lnTo>
                      <a:pt x="2369" y="1185"/>
                    </a:lnTo>
                    <a:cubicBezTo>
                      <a:pt x="2369" y="395"/>
                      <a:pt x="1777" y="1"/>
                      <a:pt x="1185" y="1"/>
                    </a:cubicBezTo>
                    <a:close/>
                  </a:path>
                </a:pathLst>
              </a:custGeom>
              <a:solidFill>
                <a:srgbClr val="ECD1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94" name="Google Shape;2094;p60"/>
              <p:cNvGrpSpPr/>
              <p:nvPr/>
            </p:nvGrpSpPr>
            <p:grpSpPr>
              <a:xfrm>
                <a:off x="674106" y="-2473283"/>
                <a:ext cx="1515481" cy="1442861"/>
                <a:chOff x="4667448" y="3884574"/>
                <a:chExt cx="428594" cy="397697"/>
              </a:xfrm>
            </p:grpSpPr>
            <p:sp>
              <p:nvSpPr>
                <p:cNvPr id="2095" name="Google Shape;2095;p60"/>
                <p:cNvSpPr/>
                <p:nvPr/>
              </p:nvSpPr>
              <p:spPr>
                <a:xfrm>
                  <a:off x="4684586" y="3884574"/>
                  <a:ext cx="390638" cy="288297"/>
                </a:xfrm>
                <a:custGeom>
                  <a:rect b="b" l="l" r="r" t="t"/>
                  <a:pathLst>
                    <a:path extrusionOk="0" h="16133" w="21860">
                      <a:moveTo>
                        <a:pt x="7819" y="1"/>
                      </a:moveTo>
                      <a:cubicBezTo>
                        <a:pt x="3496" y="1"/>
                        <a:pt x="0" y="3497"/>
                        <a:pt x="0" y="7801"/>
                      </a:cubicBezTo>
                      <a:lnTo>
                        <a:pt x="0" y="13214"/>
                      </a:lnTo>
                      <a:cubicBezTo>
                        <a:pt x="0" y="15601"/>
                        <a:pt x="1075" y="16132"/>
                        <a:pt x="2770" y="16132"/>
                      </a:cubicBezTo>
                      <a:cubicBezTo>
                        <a:pt x="4131" y="16132"/>
                        <a:pt x="5893" y="15789"/>
                        <a:pt x="7819" y="15789"/>
                      </a:cubicBezTo>
                      <a:lnTo>
                        <a:pt x="14041" y="15789"/>
                      </a:lnTo>
                      <a:cubicBezTo>
                        <a:pt x="15966" y="15789"/>
                        <a:pt x="17728" y="16132"/>
                        <a:pt x="19090" y="16132"/>
                      </a:cubicBezTo>
                      <a:cubicBezTo>
                        <a:pt x="20785" y="16132"/>
                        <a:pt x="21859" y="15601"/>
                        <a:pt x="21859" y="13214"/>
                      </a:cubicBezTo>
                      <a:lnTo>
                        <a:pt x="21859" y="7801"/>
                      </a:lnTo>
                      <a:cubicBezTo>
                        <a:pt x="21859" y="3497"/>
                        <a:pt x="18363" y="1"/>
                        <a:pt x="1404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6" name="Google Shape;2096;p60"/>
                <p:cNvSpPr/>
                <p:nvPr/>
              </p:nvSpPr>
              <p:spPr>
                <a:xfrm>
                  <a:off x="4707084" y="3955786"/>
                  <a:ext cx="347643" cy="326485"/>
                </a:xfrm>
                <a:custGeom>
                  <a:rect b="b" l="l" r="r" t="t"/>
                  <a:pathLst>
                    <a:path extrusionOk="0" h="18270" w="19454">
                      <a:moveTo>
                        <a:pt x="5433" y="0"/>
                      </a:moveTo>
                      <a:cubicBezTo>
                        <a:pt x="2425" y="0"/>
                        <a:pt x="1" y="2425"/>
                        <a:pt x="1" y="5451"/>
                      </a:cubicBezTo>
                      <a:lnTo>
                        <a:pt x="1" y="12819"/>
                      </a:lnTo>
                      <a:cubicBezTo>
                        <a:pt x="1" y="15845"/>
                        <a:pt x="2425" y="18270"/>
                        <a:pt x="5433" y="18270"/>
                      </a:cubicBezTo>
                      <a:lnTo>
                        <a:pt x="14022" y="18270"/>
                      </a:lnTo>
                      <a:cubicBezTo>
                        <a:pt x="17029" y="18270"/>
                        <a:pt x="19454" y="15845"/>
                        <a:pt x="19454" y="12819"/>
                      </a:cubicBezTo>
                      <a:lnTo>
                        <a:pt x="19454" y="5451"/>
                      </a:lnTo>
                      <a:cubicBezTo>
                        <a:pt x="19454" y="2425"/>
                        <a:pt x="17029" y="0"/>
                        <a:pt x="14022" y="0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7" name="Google Shape;2097;p60"/>
                <p:cNvSpPr/>
                <p:nvPr/>
              </p:nvSpPr>
              <p:spPr>
                <a:xfrm>
                  <a:off x="4876366" y="4168707"/>
                  <a:ext cx="20711" cy="15154"/>
                </a:xfrm>
                <a:custGeom>
                  <a:rect b="b" l="l" r="r" t="t"/>
                  <a:pathLst>
                    <a:path extrusionOk="0" h="848" w="1159">
                      <a:moveTo>
                        <a:pt x="992" y="0"/>
                      </a:moveTo>
                      <a:cubicBezTo>
                        <a:pt x="939" y="0"/>
                        <a:pt x="887" y="29"/>
                        <a:pt x="865" y="96"/>
                      </a:cubicBezTo>
                      <a:cubicBezTo>
                        <a:pt x="793" y="383"/>
                        <a:pt x="516" y="567"/>
                        <a:pt x="230" y="567"/>
                      </a:cubicBezTo>
                      <a:cubicBezTo>
                        <a:pt x="216" y="567"/>
                        <a:pt x="202" y="566"/>
                        <a:pt x="188" y="566"/>
                      </a:cubicBezTo>
                      <a:cubicBezTo>
                        <a:pt x="182" y="565"/>
                        <a:pt x="177" y="565"/>
                        <a:pt x="171" y="565"/>
                      </a:cubicBezTo>
                      <a:cubicBezTo>
                        <a:pt x="1" y="565"/>
                        <a:pt x="7" y="829"/>
                        <a:pt x="188" y="847"/>
                      </a:cubicBezTo>
                      <a:lnTo>
                        <a:pt x="188" y="829"/>
                      </a:lnTo>
                      <a:cubicBezTo>
                        <a:pt x="214" y="831"/>
                        <a:pt x="240" y="832"/>
                        <a:pt x="266" y="832"/>
                      </a:cubicBezTo>
                      <a:cubicBezTo>
                        <a:pt x="667" y="832"/>
                        <a:pt x="1023" y="560"/>
                        <a:pt x="1147" y="171"/>
                      </a:cubicBezTo>
                      <a:cubicBezTo>
                        <a:pt x="1158" y="68"/>
                        <a:pt x="1073" y="0"/>
                        <a:pt x="99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8" name="Google Shape;2098;p60"/>
                <p:cNvSpPr/>
                <p:nvPr/>
              </p:nvSpPr>
              <p:spPr>
                <a:xfrm>
                  <a:off x="4923490" y="4068081"/>
                  <a:ext cx="40190" cy="18210"/>
                </a:xfrm>
                <a:custGeom>
                  <a:rect b="b" l="l" r="r" t="t"/>
                  <a:pathLst>
                    <a:path extrusionOk="0" h="1019" w="2249">
                      <a:moveTo>
                        <a:pt x="1112" y="0"/>
                      </a:moveTo>
                      <a:cubicBezTo>
                        <a:pt x="745" y="0"/>
                        <a:pt x="379" y="170"/>
                        <a:pt x="145" y="520"/>
                      </a:cubicBezTo>
                      <a:cubicBezTo>
                        <a:pt x="1" y="730"/>
                        <a:pt x="195" y="931"/>
                        <a:pt x="390" y="931"/>
                      </a:cubicBezTo>
                      <a:cubicBezTo>
                        <a:pt x="474" y="931"/>
                        <a:pt x="558" y="893"/>
                        <a:pt x="615" y="802"/>
                      </a:cubicBezTo>
                      <a:cubicBezTo>
                        <a:pt x="737" y="628"/>
                        <a:pt x="924" y="542"/>
                        <a:pt x="1110" y="542"/>
                      </a:cubicBezTo>
                      <a:cubicBezTo>
                        <a:pt x="1325" y="542"/>
                        <a:pt x="1538" y="656"/>
                        <a:pt x="1649" y="877"/>
                      </a:cubicBezTo>
                      <a:cubicBezTo>
                        <a:pt x="1701" y="977"/>
                        <a:pt x="1785" y="1018"/>
                        <a:pt x="1869" y="1018"/>
                      </a:cubicBezTo>
                      <a:cubicBezTo>
                        <a:pt x="2057" y="1018"/>
                        <a:pt x="2248" y="816"/>
                        <a:pt x="2119" y="596"/>
                      </a:cubicBezTo>
                      <a:lnTo>
                        <a:pt x="2138" y="596"/>
                      </a:lnTo>
                      <a:cubicBezTo>
                        <a:pt x="1912" y="203"/>
                        <a:pt x="1512" y="0"/>
                        <a:pt x="11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9" name="Google Shape;2099;p60"/>
                <p:cNvSpPr/>
                <p:nvPr/>
              </p:nvSpPr>
              <p:spPr>
                <a:xfrm>
                  <a:off x="4865144" y="4109861"/>
                  <a:ext cx="27699" cy="49696"/>
                </a:xfrm>
                <a:custGeom>
                  <a:rect b="b" l="l" r="r" t="t"/>
                  <a:pathLst>
                    <a:path extrusionOk="0" h="2781" w="1550">
                      <a:moveTo>
                        <a:pt x="1049" y="1"/>
                      </a:moveTo>
                      <a:cubicBezTo>
                        <a:pt x="967" y="1"/>
                        <a:pt x="892" y="52"/>
                        <a:pt x="910" y="156"/>
                      </a:cubicBezTo>
                      <a:lnTo>
                        <a:pt x="1004" y="1227"/>
                      </a:lnTo>
                      <a:cubicBezTo>
                        <a:pt x="1036" y="1495"/>
                        <a:pt x="1081" y="2476"/>
                        <a:pt x="640" y="2476"/>
                      </a:cubicBezTo>
                      <a:cubicBezTo>
                        <a:pt x="555" y="2476"/>
                        <a:pt x="452" y="2440"/>
                        <a:pt x="328" y="2355"/>
                      </a:cubicBezTo>
                      <a:cubicBezTo>
                        <a:pt x="298" y="2337"/>
                        <a:pt x="268" y="2329"/>
                        <a:pt x="240" y="2329"/>
                      </a:cubicBezTo>
                      <a:cubicBezTo>
                        <a:pt x="95" y="2329"/>
                        <a:pt x="1" y="2545"/>
                        <a:pt x="159" y="2656"/>
                      </a:cubicBezTo>
                      <a:cubicBezTo>
                        <a:pt x="286" y="2741"/>
                        <a:pt x="429" y="2780"/>
                        <a:pt x="570" y="2780"/>
                      </a:cubicBezTo>
                      <a:cubicBezTo>
                        <a:pt x="866" y="2780"/>
                        <a:pt x="1153" y="2604"/>
                        <a:pt x="1268" y="2299"/>
                      </a:cubicBezTo>
                      <a:cubicBezTo>
                        <a:pt x="1549" y="1678"/>
                        <a:pt x="1305" y="795"/>
                        <a:pt x="1230" y="156"/>
                      </a:cubicBezTo>
                      <a:cubicBezTo>
                        <a:pt x="1221" y="52"/>
                        <a:pt x="1131" y="1"/>
                        <a:pt x="104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0" name="Google Shape;2100;p60"/>
                <p:cNvSpPr/>
                <p:nvPr/>
              </p:nvSpPr>
              <p:spPr>
                <a:xfrm>
                  <a:off x="4798185" y="4106234"/>
                  <a:ext cx="39314" cy="17352"/>
                </a:xfrm>
                <a:custGeom>
                  <a:rect b="b" l="l" r="r" t="t"/>
                  <a:pathLst>
                    <a:path extrusionOk="0" h="971" w="2200">
                      <a:moveTo>
                        <a:pt x="1111" y="1"/>
                      </a:moveTo>
                      <a:cubicBezTo>
                        <a:pt x="742" y="1"/>
                        <a:pt x="373" y="175"/>
                        <a:pt x="147" y="528"/>
                      </a:cubicBezTo>
                      <a:cubicBezTo>
                        <a:pt x="0" y="727"/>
                        <a:pt x="192" y="927"/>
                        <a:pt x="391" y="927"/>
                      </a:cubicBezTo>
                      <a:cubicBezTo>
                        <a:pt x="473" y="927"/>
                        <a:pt x="556" y="893"/>
                        <a:pt x="616" y="810"/>
                      </a:cubicBezTo>
                      <a:cubicBezTo>
                        <a:pt x="732" y="615"/>
                        <a:pt x="923" y="520"/>
                        <a:pt x="1114" y="520"/>
                      </a:cubicBezTo>
                      <a:cubicBezTo>
                        <a:pt x="1327" y="520"/>
                        <a:pt x="1541" y="638"/>
                        <a:pt x="1650" y="866"/>
                      </a:cubicBezTo>
                      <a:cubicBezTo>
                        <a:pt x="1712" y="939"/>
                        <a:pt x="1788" y="970"/>
                        <a:pt x="1862" y="970"/>
                      </a:cubicBezTo>
                      <a:cubicBezTo>
                        <a:pt x="2037" y="970"/>
                        <a:pt x="2199" y="796"/>
                        <a:pt x="2120" y="584"/>
                      </a:cubicBezTo>
                      <a:lnTo>
                        <a:pt x="2120" y="584"/>
                      </a:lnTo>
                      <a:lnTo>
                        <a:pt x="2120" y="603"/>
                      </a:lnTo>
                      <a:cubicBezTo>
                        <a:pt x="1906" y="203"/>
                        <a:pt x="1509" y="1"/>
                        <a:pt x="111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1" name="Google Shape;2101;p60"/>
                <p:cNvSpPr/>
                <p:nvPr/>
              </p:nvSpPr>
              <p:spPr>
                <a:xfrm>
                  <a:off x="4793968" y="4068546"/>
                  <a:ext cx="44711" cy="17941"/>
                </a:xfrm>
                <a:custGeom>
                  <a:rect b="b" l="l" r="r" t="t"/>
                  <a:pathLst>
                    <a:path extrusionOk="0" h="1004" w="2502">
                      <a:moveTo>
                        <a:pt x="1993" y="0"/>
                      </a:moveTo>
                      <a:cubicBezTo>
                        <a:pt x="1971" y="0"/>
                        <a:pt x="1948" y="2"/>
                        <a:pt x="1924" y="6"/>
                      </a:cubicBezTo>
                      <a:lnTo>
                        <a:pt x="458" y="288"/>
                      </a:lnTo>
                      <a:cubicBezTo>
                        <a:pt x="0" y="343"/>
                        <a:pt x="59" y="1003"/>
                        <a:pt x="497" y="1003"/>
                      </a:cubicBezTo>
                      <a:cubicBezTo>
                        <a:pt x="508" y="1003"/>
                        <a:pt x="521" y="1003"/>
                        <a:pt x="533" y="1002"/>
                      </a:cubicBezTo>
                      <a:lnTo>
                        <a:pt x="608" y="1002"/>
                      </a:lnTo>
                      <a:lnTo>
                        <a:pt x="2055" y="720"/>
                      </a:lnTo>
                      <a:cubicBezTo>
                        <a:pt x="2501" y="631"/>
                        <a:pt x="2406" y="0"/>
                        <a:pt x="19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2" name="Google Shape;2102;p60"/>
                <p:cNvSpPr/>
                <p:nvPr/>
              </p:nvSpPr>
              <p:spPr>
                <a:xfrm>
                  <a:off x="4667448" y="4103482"/>
                  <a:ext cx="80969" cy="73749"/>
                </a:xfrm>
                <a:custGeom>
                  <a:rect b="b" l="l" r="r" t="t"/>
                  <a:pathLst>
                    <a:path extrusionOk="0" h="4127" w="4531">
                      <a:moveTo>
                        <a:pt x="2266" y="1"/>
                      </a:moveTo>
                      <a:cubicBezTo>
                        <a:pt x="1739" y="1"/>
                        <a:pt x="1213" y="203"/>
                        <a:pt x="809" y="607"/>
                      </a:cubicBezTo>
                      <a:cubicBezTo>
                        <a:pt x="1" y="1415"/>
                        <a:pt x="1" y="2731"/>
                        <a:pt x="809" y="3520"/>
                      </a:cubicBezTo>
                      <a:cubicBezTo>
                        <a:pt x="1213" y="3924"/>
                        <a:pt x="1739" y="4126"/>
                        <a:pt x="2266" y="4126"/>
                      </a:cubicBezTo>
                      <a:cubicBezTo>
                        <a:pt x="2792" y="4126"/>
                        <a:pt x="3318" y="3924"/>
                        <a:pt x="3722" y="3520"/>
                      </a:cubicBezTo>
                      <a:cubicBezTo>
                        <a:pt x="4530" y="2731"/>
                        <a:pt x="4530" y="1415"/>
                        <a:pt x="3722" y="607"/>
                      </a:cubicBezTo>
                      <a:cubicBezTo>
                        <a:pt x="3318" y="203"/>
                        <a:pt x="2792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3" name="Google Shape;2103;p60"/>
                <p:cNvSpPr/>
                <p:nvPr/>
              </p:nvSpPr>
              <p:spPr>
                <a:xfrm>
                  <a:off x="5013733" y="4103446"/>
                  <a:ext cx="82309" cy="73857"/>
                </a:xfrm>
                <a:custGeom>
                  <a:rect b="b" l="l" r="r" t="t"/>
                  <a:pathLst>
                    <a:path extrusionOk="0" h="4133" w="4606">
                      <a:moveTo>
                        <a:pt x="2305" y="0"/>
                      </a:moveTo>
                      <a:cubicBezTo>
                        <a:pt x="1411" y="0"/>
                        <a:pt x="584" y="593"/>
                        <a:pt x="320" y="1492"/>
                      </a:cubicBezTo>
                      <a:cubicBezTo>
                        <a:pt x="1" y="2582"/>
                        <a:pt x="621" y="3729"/>
                        <a:pt x="1711" y="4048"/>
                      </a:cubicBezTo>
                      <a:cubicBezTo>
                        <a:pt x="1909" y="4105"/>
                        <a:pt x="2107" y="4132"/>
                        <a:pt x="2302" y="4132"/>
                      </a:cubicBezTo>
                      <a:cubicBezTo>
                        <a:pt x="3202" y="4132"/>
                        <a:pt x="4024" y="3554"/>
                        <a:pt x="4286" y="2658"/>
                      </a:cubicBezTo>
                      <a:cubicBezTo>
                        <a:pt x="4606" y="1549"/>
                        <a:pt x="3967" y="402"/>
                        <a:pt x="2877" y="83"/>
                      </a:cubicBezTo>
                      <a:cubicBezTo>
                        <a:pt x="2686" y="27"/>
                        <a:pt x="2494" y="0"/>
                        <a:pt x="2305" y="0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4" name="Google Shape;2104;p60"/>
                <p:cNvSpPr/>
                <p:nvPr/>
              </p:nvSpPr>
              <p:spPr>
                <a:xfrm>
                  <a:off x="5050116" y="4120691"/>
                  <a:ext cx="24768" cy="40011"/>
                </a:xfrm>
                <a:custGeom>
                  <a:rect b="b" l="l" r="r" t="t"/>
                  <a:pathLst>
                    <a:path extrusionOk="0" h="2239" w="1386">
                      <a:moveTo>
                        <a:pt x="258" y="1"/>
                      </a:moveTo>
                      <a:cubicBezTo>
                        <a:pt x="164" y="1"/>
                        <a:pt x="89" y="76"/>
                        <a:pt x="89" y="189"/>
                      </a:cubicBezTo>
                      <a:cubicBezTo>
                        <a:pt x="89" y="283"/>
                        <a:pt x="164" y="358"/>
                        <a:pt x="258" y="358"/>
                      </a:cubicBezTo>
                      <a:cubicBezTo>
                        <a:pt x="1273" y="358"/>
                        <a:pt x="1273" y="1862"/>
                        <a:pt x="258" y="1862"/>
                      </a:cubicBezTo>
                      <a:cubicBezTo>
                        <a:pt x="247" y="1860"/>
                        <a:pt x="236" y="1859"/>
                        <a:pt x="226" y="1859"/>
                      </a:cubicBezTo>
                      <a:cubicBezTo>
                        <a:pt x="0" y="1859"/>
                        <a:pt x="5" y="2238"/>
                        <a:pt x="241" y="2238"/>
                      </a:cubicBezTo>
                      <a:cubicBezTo>
                        <a:pt x="247" y="2238"/>
                        <a:pt x="252" y="2238"/>
                        <a:pt x="258" y="2238"/>
                      </a:cubicBezTo>
                      <a:cubicBezTo>
                        <a:pt x="878" y="2219"/>
                        <a:pt x="1386" y="1730"/>
                        <a:pt x="1386" y="1110"/>
                      </a:cubicBezTo>
                      <a:cubicBezTo>
                        <a:pt x="1386" y="508"/>
                        <a:pt x="878" y="1"/>
                        <a:pt x="2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5" name="Google Shape;2105;p60"/>
                <p:cNvSpPr/>
                <p:nvPr/>
              </p:nvSpPr>
              <p:spPr>
                <a:xfrm>
                  <a:off x="5050116" y="4137488"/>
                  <a:ext cx="19389" cy="23213"/>
                </a:xfrm>
                <a:custGeom>
                  <a:rect b="b" l="l" r="r" t="t"/>
                  <a:pathLst>
                    <a:path extrusionOk="0" h="1299" w="1085">
                      <a:moveTo>
                        <a:pt x="258" y="1"/>
                      </a:moveTo>
                      <a:cubicBezTo>
                        <a:pt x="164" y="1"/>
                        <a:pt x="89" y="76"/>
                        <a:pt x="89" y="170"/>
                      </a:cubicBezTo>
                      <a:cubicBezTo>
                        <a:pt x="89" y="283"/>
                        <a:pt x="164" y="358"/>
                        <a:pt x="258" y="358"/>
                      </a:cubicBezTo>
                      <a:cubicBezTo>
                        <a:pt x="615" y="395"/>
                        <a:pt x="615" y="884"/>
                        <a:pt x="258" y="922"/>
                      </a:cubicBezTo>
                      <a:cubicBezTo>
                        <a:pt x="247" y="920"/>
                        <a:pt x="236" y="919"/>
                        <a:pt x="226" y="919"/>
                      </a:cubicBezTo>
                      <a:cubicBezTo>
                        <a:pt x="0" y="919"/>
                        <a:pt x="5" y="1298"/>
                        <a:pt x="241" y="1298"/>
                      </a:cubicBezTo>
                      <a:cubicBezTo>
                        <a:pt x="247" y="1298"/>
                        <a:pt x="252" y="1298"/>
                        <a:pt x="258" y="1298"/>
                      </a:cubicBezTo>
                      <a:cubicBezTo>
                        <a:pt x="1085" y="1241"/>
                        <a:pt x="1085" y="38"/>
                        <a:pt x="2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6" name="Google Shape;2106;p60"/>
                <p:cNvSpPr/>
                <p:nvPr/>
              </p:nvSpPr>
              <p:spPr>
                <a:xfrm>
                  <a:off x="4681887" y="4120691"/>
                  <a:ext cx="30254" cy="39993"/>
                </a:xfrm>
                <a:custGeom>
                  <a:rect b="b" l="l" r="r" t="t"/>
                  <a:pathLst>
                    <a:path extrusionOk="0" h="2238" w="1693">
                      <a:moveTo>
                        <a:pt x="1486" y="1"/>
                      </a:moveTo>
                      <a:cubicBezTo>
                        <a:pt x="1" y="1"/>
                        <a:pt x="1" y="2238"/>
                        <a:pt x="1486" y="2238"/>
                      </a:cubicBezTo>
                      <a:cubicBezTo>
                        <a:pt x="1693" y="2200"/>
                        <a:pt x="1693" y="1881"/>
                        <a:pt x="1486" y="1862"/>
                      </a:cubicBezTo>
                      <a:cubicBezTo>
                        <a:pt x="471" y="1862"/>
                        <a:pt x="471" y="358"/>
                        <a:pt x="1486" y="358"/>
                      </a:cubicBezTo>
                      <a:cubicBezTo>
                        <a:pt x="1580" y="358"/>
                        <a:pt x="1655" y="283"/>
                        <a:pt x="1655" y="189"/>
                      </a:cubicBezTo>
                      <a:cubicBezTo>
                        <a:pt x="1655" y="76"/>
                        <a:pt x="1580" y="1"/>
                        <a:pt x="14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7" name="Google Shape;2107;p60"/>
                <p:cNvSpPr/>
                <p:nvPr/>
              </p:nvSpPr>
              <p:spPr>
                <a:xfrm>
                  <a:off x="4692198" y="4137470"/>
                  <a:ext cx="19943" cy="23231"/>
                </a:xfrm>
                <a:custGeom>
                  <a:rect b="b" l="l" r="r" t="t"/>
                  <a:pathLst>
                    <a:path extrusionOk="0" h="1300" w="1116">
                      <a:moveTo>
                        <a:pt x="855" y="0"/>
                      </a:moveTo>
                      <a:cubicBezTo>
                        <a:pt x="0" y="0"/>
                        <a:pt x="6" y="1299"/>
                        <a:pt x="872" y="1299"/>
                      </a:cubicBezTo>
                      <a:cubicBezTo>
                        <a:pt x="884" y="1299"/>
                        <a:pt x="897" y="1299"/>
                        <a:pt x="909" y="1299"/>
                      </a:cubicBezTo>
                      <a:cubicBezTo>
                        <a:pt x="1116" y="1261"/>
                        <a:pt x="1116" y="942"/>
                        <a:pt x="909" y="923"/>
                      </a:cubicBezTo>
                      <a:cubicBezTo>
                        <a:pt x="897" y="924"/>
                        <a:pt x="886" y="924"/>
                        <a:pt x="874" y="924"/>
                      </a:cubicBezTo>
                      <a:cubicBezTo>
                        <a:pt x="507" y="924"/>
                        <a:pt x="507" y="357"/>
                        <a:pt x="874" y="357"/>
                      </a:cubicBezTo>
                      <a:cubicBezTo>
                        <a:pt x="886" y="357"/>
                        <a:pt x="897" y="358"/>
                        <a:pt x="909" y="359"/>
                      </a:cubicBezTo>
                      <a:cubicBezTo>
                        <a:pt x="1003" y="359"/>
                        <a:pt x="1078" y="284"/>
                        <a:pt x="1078" y="171"/>
                      </a:cubicBezTo>
                      <a:cubicBezTo>
                        <a:pt x="1078" y="77"/>
                        <a:pt x="1003" y="2"/>
                        <a:pt x="909" y="2"/>
                      </a:cubicBezTo>
                      <a:cubicBezTo>
                        <a:pt x="891" y="1"/>
                        <a:pt x="873" y="0"/>
                        <a:pt x="8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8" name="Google Shape;2108;p60"/>
                <p:cNvSpPr/>
                <p:nvPr/>
              </p:nvSpPr>
              <p:spPr>
                <a:xfrm>
                  <a:off x="4689625" y="3906072"/>
                  <a:ext cx="372161" cy="159561"/>
                </a:xfrm>
                <a:custGeom>
                  <a:rect b="b" l="l" r="r" t="t"/>
                  <a:pathLst>
                    <a:path extrusionOk="0" h="8929" w="20826">
                      <a:moveTo>
                        <a:pt x="12368" y="1"/>
                      </a:moveTo>
                      <a:cubicBezTo>
                        <a:pt x="4906" y="1"/>
                        <a:pt x="3120" y="1298"/>
                        <a:pt x="3120" y="1298"/>
                      </a:cubicBezTo>
                      <a:cubicBezTo>
                        <a:pt x="3252" y="1580"/>
                        <a:pt x="3383" y="1861"/>
                        <a:pt x="3553" y="2125"/>
                      </a:cubicBezTo>
                      <a:cubicBezTo>
                        <a:pt x="0" y="4888"/>
                        <a:pt x="357" y="8440"/>
                        <a:pt x="357" y="8440"/>
                      </a:cubicBezTo>
                      <a:cubicBezTo>
                        <a:pt x="2669" y="8045"/>
                        <a:pt x="3872" y="5357"/>
                        <a:pt x="4455" y="3365"/>
                      </a:cubicBezTo>
                      <a:cubicBezTo>
                        <a:pt x="5827" y="5000"/>
                        <a:pt x="8383" y="6974"/>
                        <a:pt x="12706" y="6974"/>
                      </a:cubicBezTo>
                      <a:cubicBezTo>
                        <a:pt x="19999" y="6974"/>
                        <a:pt x="20826" y="8929"/>
                        <a:pt x="20826" y="8929"/>
                      </a:cubicBezTo>
                      <a:cubicBezTo>
                        <a:pt x="20826" y="8929"/>
                        <a:pt x="19848" y="1"/>
                        <a:pt x="123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9" name="Google Shape;2109;p60"/>
                <p:cNvSpPr/>
                <p:nvPr/>
              </p:nvSpPr>
              <p:spPr>
                <a:xfrm>
                  <a:off x="4908604" y="4098585"/>
                  <a:ext cx="73249" cy="66405"/>
                </a:xfrm>
                <a:custGeom>
                  <a:rect b="b" l="l" r="r" t="t"/>
                  <a:pathLst>
                    <a:path extrusionOk="0" h="3716" w="4099">
                      <a:moveTo>
                        <a:pt x="2037" y="1"/>
                      </a:moveTo>
                      <a:cubicBezTo>
                        <a:pt x="1190" y="1"/>
                        <a:pt x="438" y="577"/>
                        <a:pt x="245" y="1426"/>
                      </a:cubicBezTo>
                      <a:cubicBezTo>
                        <a:pt x="1" y="2422"/>
                        <a:pt x="621" y="3418"/>
                        <a:pt x="1617" y="3663"/>
                      </a:cubicBezTo>
                      <a:cubicBezTo>
                        <a:pt x="1764" y="3699"/>
                        <a:pt x="1911" y="3716"/>
                        <a:pt x="2056" y="3716"/>
                      </a:cubicBezTo>
                      <a:cubicBezTo>
                        <a:pt x="2891" y="3716"/>
                        <a:pt x="3646" y="3140"/>
                        <a:pt x="3854" y="2291"/>
                      </a:cubicBezTo>
                      <a:cubicBezTo>
                        <a:pt x="4098" y="1276"/>
                        <a:pt x="3478" y="279"/>
                        <a:pt x="2482" y="54"/>
                      </a:cubicBezTo>
                      <a:cubicBezTo>
                        <a:pt x="2332" y="18"/>
                        <a:pt x="2183" y="1"/>
                        <a:pt x="20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0" name="Google Shape;2110;p60"/>
                <p:cNvSpPr/>
                <p:nvPr/>
              </p:nvSpPr>
              <p:spPr>
                <a:xfrm>
                  <a:off x="4923061" y="4099872"/>
                  <a:ext cx="59793" cy="63492"/>
                </a:xfrm>
                <a:custGeom>
                  <a:rect b="b" l="l" r="r" t="t"/>
                  <a:pathLst>
                    <a:path extrusionOk="0" h="3553" w="3346">
                      <a:moveTo>
                        <a:pt x="1786" y="1"/>
                      </a:moveTo>
                      <a:cubicBezTo>
                        <a:pt x="1710" y="19"/>
                        <a:pt x="1616" y="57"/>
                        <a:pt x="1541" y="95"/>
                      </a:cubicBezTo>
                      <a:cubicBezTo>
                        <a:pt x="0" y="809"/>
                        <a:pt x="150" y="3064"/>
                        <a:pt x="1786" y="3553"/>
                      </a:cubicBezTo>
                      <a:cubicBezTo>
                        <a:pt x="1861" y="3534"/>
                        <a:pt x="1936" y="3497"/>
                        <a:pt x="2011" y="3459"/>
                      </a:cubicBezTo>
                      <a:cubicBezTo>
                        <a:pt x="2951" y="3027"/>
                        <a:pt x="3346" y="1937"/>
                        <a:pt x="2932" y="997"/>
                      </a:cubicBezTo>
                      <a:cubicBezTo>
                        <a:pt x="2707" y="527"/>
                        <a:pt x="2293" y="151"/>
                        <a:pt x="1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111" name="Google Shape;2111;p60"/>
          <p:cNvGrpSpPr/>
          <p:nvPr/>
        </p:nvGrpSpPr>
        <p:grpSpPr>
          <a:xfrm>
            <a:off x="681262" y="606742"/>
            <a:ext cx="1828803" cy="4114650"/>
            <a:chOff x="-2642959" y="360509"/>
            <a:chExt cx="1759818" cy="4002967"/>
          </a:xfrm>
        </p:grpSpPr>
        <p:grpSp>
          <p:nvGrpSpPr>
            <p:cNvPr id="2112" name="Google Shape;2112;p60"/>
            <p:cNvGrpSpPr/>
            <p:nvPr/>
          </p:nvGrpSpPr>
          <p:grpSpPr>
            <a:xfrm>
              <a:off x="-2642959" y="360509"/>
              <a:ext cx="1759818" cy="4002967"/>
              <a:chOff x="-2642959" y="360509"/>
              <a:chExt cx="1759818" cy="4002967"/>
            </a:xfrm>
          </p:grpSpPr>
          <p:sp>
            <p:nvSpPr>
              <p:cNvPr id="2113" name="Google Shape;2113;p60"/>
              <p:cNvSpPr/>
              <p:nvPr/>
            </p:nvSpPr>
            <p:spPr>
              <a:xfrm>
                <a:off x="-1670701" y="3326601"/>
                <a:ext cx="184901" cy="989616"/>
              </a:xfrm>
              <a:custGeom>
                <a:rect b="b" l="l" r="r" t="t"/>
                <a:pathLst>
                  <a:path extrusionOk="0" h="14577" w="2745">
                    <a:moveTo>
                      <a:pt x="1366" y="1"/>
                    </a:moveTo>
                    <a:cubicBezTo>
                      <a:pt x="696" y="1"/>
                      <a:pt x="29" y="443"/>
                      <a:pt x="1" y="1326"/>
                    </a:cubicBezTo>
                    <a:lnTo>
                      <a:pt x="1" y="13186"/>
                    </a:lnTo>
                    <a:cubicBezTo>
                      <a:pt x="1" y="13956"/>
                      <a:pt x="602" y="14577"/>
                      <a:pt x="1373" y="14577"/>
                    </a:cubicBezTo>
                    <a:cubicBezTo>
                      <a:pt x="2125" y="14577"/>
                      <a:pt x="2745" y="13956"/>
                      <a:pt x="2745" y="13186"/>
                    </a:cubicBezTo>
                    <a:lnTo>
                      <a:pt x="2745" y="1326"/>
                    </a:lnTo>
                    <a:cubicBezTo>
                      <a:pt x="2707" y="443"/>
                      <a:pt x="2035" y="1"/>
                      <a:pt x="1366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60"/>
              <p:cNvSpPr/>
              <p:nvPr/>
            </p:nvSpPr>
            <p:spPr>
              <a:xfrm>
                <a:off x="-2037807" y="3323411"/>
                <a:ext cx="184901" cy="992806"/>
              </a:xfrm>
              <a:custGeom>
                <a:rect b="b" l="l" r="r" t="t"/>
                <a:pathLst>
                  <a:path extrusionOk="0" h="14624" w="2745">
                    <a:moveTo>
                      <a:pt x="1372" y="1"/>
                    </a:moveTo>
                    <a:cubicBezTo>
                      <a:pt x="620" y="1"/>
                      <a:pt x="0" y="602"/>
                      <a:pt x="0" y="1373"/>
                    </a:cubicBezTo>
                    <a:lnTo>
                      <a:pt x="0" y="13233"/>
                    </a:lnTo>
                    <a:cubicBezTo>
                      <a:pt x="0" y="14003"/>
                      <a:pt x="620" y="14624"/>
                      <a:pt x="1372" y="14624"/>
                    </a:cubicBezTo>
                    <a:cubicBezTo>
                      <a:pt x="2143" y="14624"/>
                      <a:pt x="2744" y="13985"/>
                      <a:pt x="2744" y="13233"/>
                    </a:cubicBezTo>
                    <a:lnTo>
                      <a:pt x="2744" y="1373"/>
                    </a:lnTo>
                    <a:cubicBezTo>
                      <a:pt x="2744" y="602"/>
                      <a:pt x="2124" y="1"/>
                      <a:pt x="1372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60"/>
              <p:cNvSpPr/>
              <p:nvPr/>
            </p:nvSpPr>
            <p:spPr>
              <a:xfrm>
                <a:off x="-2544547" y="3169573"/>
                <a:ext cx="122124" cy="211342"/>
              </a:xfrm>
              <a:custGeom>
                <a:rect b="b" l="l" r="r" t="t"/>
                <a:pathLst>
                  <a:path extrusionOk="0" h="3113" w="1813">
                    <a:moveTo>
                      <a:pt x="1135" y="1"/>
                    </a:moveTo>
                    <a:cubicBezTo>
                      <a:pt x="972" y="1"/>
                      <a:pt x="811" y="85"/>
                      <a:pt x="719" y="293"/>
                    </a:cubicBezTo>
                    <a:cubicBezTo>
                      <a:pt x="625" y="538"/>
                      <a:pt x="550" y="744"/>
                      <a:pt x="494" y="970"/>
                    </a:cubicBezTo>
                    <a:cubicBezTo>
                      <a:pt x="419" y="1177"/>
                      <a:pt x="362" y="1402"/>
                      <a:pt x="306" y="1609"/>
                    </a:cubicBezTo>
                    <a:cubicBezTo>
                      <a:pt x="193" y="2060"/>
                      <a:pt x="99" y="2492"/>
                      <a:pt x="24" y="2925"/>
                    </a:cubicBezTo>
                    <a:cubicBezTo>
                      <a:pt x="1" y="3040"/>
                      <a:pt x="84" y="3113"/>
                      <a:pt x="169" y="3113"/>
                    </a:cubicBezTo>
                    <a:cubicBezTo>
                      <a:pt x="222" y="3113"/>
                      <a:pt x="277" y="3084"/>
                      <a:pt x="306" y="3019"/>
                    </a:cubicBezTo>
                    <a:cubicBezTo>
                      <a:pt x="494" y="2624"/>
                      <a:pt x="682" y="2229"/>
                      <a:pt x="888" y="1853"/>
                    </a:cubicBezTo>
                    <a:cubicBezTo>
                      <a:pt x="982" y="1665"/>
                      <a:pt x="1095" y="1459"/>
                      <a:pt x="1208" y="1289"/>
                    </a:cubicBezTo>
                    <a:cubicBezTo>
                      <a:pt x="1302" y="1102"/>
                      <a:pt x="1433" y="895"/>
                      <a:pt x="1527" y="763"/>
                    </a:cubicBezTo>
                    <a:lnTo>
                      <a:pt x="1546" y="744"/>
                    </a:lnTo>
                    <a:cubicBezTo>
                      <a:pt x="1813" y="364"/>
                      <a:pt x="1472" y="1"/>
                      <a:pt x="1135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60"/>
              <p:cNvSpPr/>
              <p:nvPr/>
            </p:nvSpPr>
            <p:spPr>
              <a:xfrm>
                <a:off x="-2642959" y="3076564"/>
                <a:ext cx="174530" cy="201294"/>
              </a:xfrm>
              <a:custGeom>
                <a:rect b="b" l="l" r="r" t="t"/>
                <a:pathLst>
                  <a:path extrusionOk="0" h="2965" w="2591">
                    <a:moveTo>
                      <a:pt x="1942" y="1"/>
                    </a:moveTo>
                    <a:cubicBezTo>
                      <a:pt x="1800" y="1"/>
                      <a:pt x="1657" y="69"/>
                      <a:pt x="1560" y="235"/>
                    </a:cubicBezTo>
                    <a:lnTo>
                      <a:pt x="19" y="2753"/>
                    </a:lnTo>
                    <a:cubicBezTo>
                      <a:pt x="0" y="2810"/>
                      <a:pt x="0" y="2866"/>
                      <a:pt x="38" y="2923"/>
                    </a:cubicBezTo>
                    <a:cubicBezTo>
                      <a:pt x="75" y="2951"/>
                      <a:pt x="117" y="2965"/>
                      <a:pt x="157" y="2965"/>
                    </a:cubicBezTo>
                    <a:cubicBezTo>
                      <a:pt x="197" y="2965"/>
                      <a:pt x="235" y="2951"/>
                      <a:pt x="263" y="2923"/>
                    </a:cubicBezTo>
                    <a:lnTo>
                      <a:pt x="2293" y="818"/>
                    </a:lnTo>
                    <a:lnTo>
                      <a:pt x="2293" y="799"/>
                    </a:lnTo>
                    <a:cubicBezTo>
                      <a:pt x="2331" y="780"/>
                      <a:pt x="2349" y="761"/>
                      <a:pt x="2368" y="724"/>
                    </a:cubicBezTo>
                    <a:cubicBezTo>
                      <a:pt x="2590" y="358"/>
                      <a:pt x="2267" y="1"/>
                      <a:pt x="1942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60"/>
              <p:cNvSpPr/>
              <p:nvPr/>
            </p:nvSpPr>
            <p:spPr>
              <a:xfrm>
                <a:off x="-2630699" y="3146491"/>
                <a:ext cx="144555" cy="183031"/>
              </a:xfrm>
              <a:custGeom>
                <a:rect b="b" l="l" r="r" t="t"/>
                <a:pathLst>
                  <a:path extrusionOk="0" h="2696" w="2146">
                    <a:moveTo>
                      <a:pt x="1548" y="0"/>
                    </a:moveTo>
                    <a:cubicBezTo>
                      <a:pt x="1369" y="0"/>
                      <a:pt x="1193" y="94"/>
                      <a:pt x="1115" y="314"/>
                    </a:cubicBezTo>
                    <a:cubicBezTo>
                      <a:pt x="1058" y="464"/>
                      <a:pt x="965" y="671"/>
                      <a:pt x="889" y="859"/>
                    </a:cubicBezTo>
                    <a:cubicBezTo>
                      <a:pt x="795" y="1028"/>
                      <a:pt x="720" y="1216"/>
                      <a:pt x="626" y="1404"/>
                    </a:cubicBezTo>
                    <a:cubicBezTo>
                      <a:pt x="438" y="1761"/>
                      <a:pt x="250" y="2118"/>
                      <a:pt x="44" y="2494"/>
                    </a:cubicBezTo>
                    <a:cubicBezTo>
                      <a:pt x="0" y="2595"/>
                      <a:pt x="89" y="2695"/>
                      <a:pt x="192" y="2695"/>
                    </a:cubicBezTo>
                    <a:cubicBezTo>
                      <a:pt x="224" y="2695"/>
                      <a:pt x="257" y="2685"/>
                      <a:pt x="288" y="2663"/>
                    </a:cubicBezTo>
                    <a:cubicBezTo>
                      <a:pt x="570" y="2363"/>
                      <a:pt x="852" y="2062"/>
                      <a:pt x="1134" y="1742"/>
                    </a:cubicBezTo>
                    <a:cubicBezTo>
                      <a:pt x="1265" y="1592"/>
                      <a:pt x="1397" y="1442"/>
                      <a:pt x="1528" y="1272"/>
                    </a:cubicBezTo>
                    <a:cubicBezTo>
                      <a:pt x="1660" y="1103"/>
                      <a:pt x="1792" y="953"/>
                      <a:pt x="1942" y="746"/>
                    </a:cubicBezTo>
                    <a:lnTo>
                      <a:pt x="1961" y="746"/>
                    </a:lnTo>
                    <a:cubicBezTo>
                      <a:pt x="1979" y="709"/>
                      <a:pt x="1998" y="671"/>
                      <a:pt x="2017" y="633"/>
                    </a:cubicBezTo>
                    <a:cubicBezTo>
                      <a:pt x="2146" y="258"/>
                      <a:pt x="1844" y="0"/>
                      <a:pt x="1548" y="0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60"/>
              <p:cNvSpPr/>
              <p:nvPr/>
            </p:nvSpPr>
            <p:spPr>
              <a:xfrm>
                <a:off x="-2591092" y="3202296"/>
                <a:ext cx="97066" cy="173934"/>
              </a:xfrm>
              <a:custGeom>
                <a:rect b="b" l="l" r="r" t="t"/>
                <a:pathLst>
                  <a:path extrusionOk="0" h="2562" w="1441">
                    <a:moveTo>
                      <a:pt x="919" y="0"/>
                    </a:moveTo>
                    <a:cubicBezTo>
                      <a:pt x="705" y="0"/>
                      <a:pt x="496" y="131"/>
                      <a:pt x="470" y="413"/>
                    </a:cubicBezTo>
                    <a:cubicBezTo>
                      <a:pt x="452" y="544"/>
                      <a:pt x="414" y="732"/>
                      <a:pt x="377" y="883"/>
                    </a:cubicBezTo>
                    <a:cubicBezTo>
                      <a:pt x="358" y="1052"/>
                      <a:pt x="320" y="1221"/>
                      <a:pt x="283" y="1371"/>
                    </a:cubicBezTo>
                    <a:cubicBezTo>
                      <a:pt x="207" y="1710"/>
                      <a:pt x="113" y="2048"/>
                      <a:pt x="38" y="2368"/>
                    </a:cubicBezTo>
                    <a:cubicBezTo>
                      <a:pt x="0" y="2481"/>
                      <a:pt x="90" y="2561"/>
                      <a:pt x="181" y="2561"/>
                    </a:cubicBezTo>
                    <a:cubicBezTo>
                      <a:pt x="226" y="2561"/>
                      <a:pt x="271" y="2542"/>
                      <a:pt x="301" y="2499"/>
                    </a:cubicBezTo>
                    <a:cubicBezTo>
                      <a:pt x="489" y="2198"/>
                      <a:pt x="677" y="1916"/>
                      <a:pt x="846" y="1616"/>
                    </a:cubicBezTo>
                    <a:lnTo>
                      <a:pt x="1110" y="1165"/>
                    </a:lnTo>
                    <a:cubicBezTo>
                      <a:pt x="1204" y="995"/>
                      <a:pt x="1279" y="864"/>
                      <a:pt x="1354" y="676"/>
                    </a:cubicBezTo>
                    <a:lnTo>
                      <a:pt x="1373" y="676"/>
                    </a:lnTo>
                    <a:cubicBezTo>
                      <a:pt x="1391" y="620"/>
                      <a:pt x="1391" y="563"/>
                      <a:pt x="1410" y="526"/>
                    </a:cubicBezTo>
                    <a:cubicBezTo>
                      <a:pt x="1441" y="187"/>
                      <a:pt x="1176" y="0"/>
                      <a:pt x="919" y="0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60"/>
              <p:cNvSpPr/>
              <p:nvPr/>
            </p:nvSpPr>
            <p:spPr>
              <a:xfrm>
                <a:off x="-2458126" y="3114039"/>
                <a:ext cx="63992" cy="236257"/>
              </a:xfrm>
              <a:custGeom>
                <a:rect b="b" l="l" r="r" t="t"/>
                <a:pathLst>
                  <a:path extrusionOk="0" h="3480" w="950">
                    <a:moveTo>
                      <a:pt x="479" y="0"/>
                    </a:moveTo>
                    <a:cubicBezTo>
                      <a:pt x="246" y="0"/>
                      <a:pt x="9" y="155"/>
                      <a:pt x="0" y="472"/>
                    </a:cubicBezTo>
                    <a:cubicBezTo>
                      <a:pt x="0" y="735"/>
                      <a:pt x="19" y="942"/>
                      <a:pt x="19" y="1205"/>
                    </a:cubicBezTo>
                    <a:cubicBezTo>
                      <a:pt x="19" y="1450"/>
                      <a:pt x="38" y="1675"/>
                      <a:pt x="57" y="1920"/>
                    </a:cubicBezTo>
                    <a:cubicBezTo>
                      <a:pt x="94" y="2408"/>
                      <a:pt x="132" y="2878"/>
                      <a:pt x="188" y="3348"/>
                    </a:cubicBezTo>
                    <a:cubicBezTo>
                      <a:pt x="207" y="3423"/>
                      <a:pt x="263" y="3480"/>
                      <a:pt x="338" y="3480"/>
                    </a:cubicBezTo>
                    <a:cubicBezTo>
                      <a:pt x="414" y="3480"/>
                      <a:pt x="489" y="3423"/>
                      <a:pt x="508" y="3348"/>
                    </a:cubicBezTo>
                    <a:cubicBezTo>
                      <a:pt x="545" y="2878"/>
                      <a:pt x="602" y="2408"/>
                      <a:pt x="677" y="1938"/>
                    </a:cubicBezTo>
                    <a:cubicBezTo>
                      <a:pt x="714" y="1732"/>
                      <a:pt x="752" y="1487"/>
                      <a:pt x="790" y="1262"/>
                    </a:cubicBezTo>
                    <a:cubicBezTo>
                      <a:pt x="827" y="1036"/>
                      <a:pt x="884" y="792"/>
                      <a:pt x="940" y="585"/>
                    </a:cubicBezTo>
                    <a:cubicBezTo>
                      <a:pt x="940" y="547"/>
                      <a:pt x="940" y="510"/>
                      <a:pt x="940" y="472"/>
                    </a:cubicBezTo>
                    <a:cubicBezTo>
                      <a:pt x="949" y="160"/>
                      <a:pt x="716" y="0"/>
                      <a:pt x="479" y="0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60"/>
              <p:cNvSpPr/>
              <p:nvPr/>
            </p:nvSpPr>
            <p:spPr>
              <a:xfrm>
                <a:off x="-2573377" y="3071541"/>
                <a:ext cx="187461" cy="164902"/>
              </a:xfrm>
              <a:custGeom>
                <a:rect b="b" l="l" r="r" t="t"/>
                <a:pathLst>
                  <a:path extrusionOk="0" h="2429" w="2783">
                    <a:moveTo>
                      <a:pt x="1389" y="1"/>
                    </a:moveTo>
                    <a:cubicBezTo>
                      <a:pt x="961" y="1"/>
                      <a:pt x="545" y="236"/>
                      <a:pt x="339" y="647"/>
                    </a:cubicBezTo>
                    <a:cubicBezTo>
                      <a:pt x="1" y="1230"/>
                      <a:pt x="226" y="1982"/>
                      <a:pt x="828" y="2282"/>
                    </a:cubicBezTo>
                    <a:cubicBezTo>
                      <a:pt x="1008" y="2381"/>
                      <a:pt x="1205" y="2428"/>
                      <a:pt x="1399" y="2428"/>
                    </a:cubicBezTo>
                    <a:cubicBezTo>
                      <a:pt x="1833" y="2428"/>
                      <a:pt x="2255" y="2196"/>
                      <a:pt x="2463" y="1794"/>
                    </a:cubicBezTo>
                    <a:cubicBezTo>
                      <a:pt x="2782" y="1211"/>
                      <a:pt x="2576" y="459"/>
                      <a:pt x="1974" y="159"/>
                    </a:cubicBezTo>
                    <a:cubicBezTo>
                      <a:pt x="1790" y="51"/>
                      <a:pt x="1588" y="1"/>
                      <a:pt x="1389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60"/>
              <p:cNvSpPr/>
              <p:nvPr/>
            </p:nvSpPr>
            <p:spPr>
              <a:xfrm>
                <a:off x="-2561993" y="2636776"/>
                <a:ext cx="317872" cy="578287"/>
              </a:xfrm>
              <a:custGeom>
                <a:rect b="b" l="l" r="r" t="t"/>
                <a:pathLst>
                  <a:path extrusionOk="0" h="8518" w="4719">
                    <a:moveTo>
                      <a:pt x="3398" y="0"/>
                    </a:moveTo>
                    <a:cubicBezTo>
                      <a:pt x="2897" y="0"/>
                      <a:pt x="2430" y="330"/>
                      <a:pt x="2294" y="830"/>
                    </a:cubicBezTo>
                    <a:lnTo>
                      <a:pt x="245" y="6995"/>
                    </a:lnTo>
                    <a:cubicBezTo>
                      <a:pt x="1" y="7747"/>
                      <a:pt x="565" y="8517"/>
                      <a:pt x="1354" y="8517"/>
                    </a:cubicBezTo>
                    <a:cubicBezTo>
                      <a:pt x="1843" y="8517"/>
                      <a:pt x="2294" y="8198"/>
                      <a:pt x="2444" y="7728"/>
                    </a:cubicBezTo>
                    <a:lnTo>
                      <a:pt x="4474" y="1544"/>
                    </a:lnTo>
                    <a:cubicBezTo>
                      <a:pt x="4719" y="943"/>
                      <a:pt x="4380" y="266"/>
                      <a:pt x="3760" y="59"/>
                    </a:cubicBezTo>
                    <a:cubicBezTo>
                      <a:pt x="3640" y="19"/>
                      <a:pt x="3518" y="0"/>
                      <a:pt x="3398" y="0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60"/>
              <p:cNvSpPr/>
              <p:nvPr/>
            </p:nvSpPr>
            <p:spPr>
              <a:xfrm>
                <a:off x="-2423975" y="1943489"/>
                <a:ext cx="412580" cy="851748"/>
              </a:xfrm>
              <a:custGeom>
                <a:rect b="b" l="l" r="r" t="t"/>
                <a:pathLst>
                  <a:path extrusionOk="0" h="12546" w="6125">
                    <a:moveTo>
                      <a:pt x="4676" y="1"/>
                    </a:moveTo>
                    <a:cubicBezTo>
                      <a:pt x="4227" y="1"/>
                      <a:pt x="3783" y="250"/>
                      <a:pt x="3609" y="836"/>
                    </a:cubicBezTo>
                    <a:lnTo>
                      <a:pt x="245" y="11023"/>
                    </a:lnTo>
                    <a:cubicBezTo>
                      <a:pt x="1" y="11775"/>
                      <a:pt x="546" y="12546"/>
                      <a:pt x="1335" y="12546"/>
                    </a:cubicBezTo>
                    <a:cubicBezTo>
                      <a:pt x="1843" y="12546"/>
                      <a:pt x="2275" y="12226"/>
                      <a:pt x="2425" y="11756"/>
                    </a:cubicBezTo>
                    <a:lnTo>
                      <a:pt x="5790" y="1550"/>
                    </a:lnTo>
                    <a:cubicBezTo>
                      <a:pt x="6125" y="637"/>
                      <a:pt x="5393" y="1"/>
                      <a:pt x="4676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60"/>
              <p:cNvSpPr/>
              <p:nvPr/>
            </p:nvSpPr>
            <p:spPr>
              <a:xfrm>
                <a:off x="-2292288" y="1925362"/>
                <a:ext cx="296313" cy="421997"/>
              </a:xfrm>
              <a:custGeom>
                <a:rect b="b" l="l" r="r" t="t"/>
                <a:pathLst>
                  <a:path extrusionOk="0" h="6216" w="4399">
                    <a:moveTo>
                      <a:pt x="2775" y="1"/>
                    </a:moveTo>
                    <a:cubicBezTo>
                      <a:pt x="2152" y="1"/>
                      <a:pt x="1574" y="403"/>
                      <a:pt x="1391" y="1028"/>
                    </a:cubicBezTo>
                    <a:lnTo>
                      <a:pt x="0" y="5332"/>
                    </a:lnTo>
                    <a:lnTo>
                      <a:pt x="2707" y="6215"/>
                    </a:lnTo>
                    <a:lnTo>
                      <a:pt x="4117" y="1911"/>
                    </a:lnTo>
                    <a:cubicBezTo>
                      <a:pt x="4398" y="1141"/>
                      <a:pt x="3985" y="314"/>
                      <a:pt x="3214" y="69"/>
                    </a:cubicBezTo>
                    <a:cubicBezTo>
                      <a:pt x="3068" y="23"/>
                      <a:pt x="2920" y="1"/>
                      <a:pt x="27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60"/>
              <p:cNvSpPr/>
              <p:nvPr/>
            </p:nvSpPr>
            <p:spPr>
              <a:xfrm>
                <a:off x="-1104079" y="3169573"/>
                <a:ext cx="121718" cy="211338"/>
              </a:xfrm>
              <a:custGeom>
                <a:rect b="b" l="l" r="r" t="t"/>
                <a:pathLst>
                  <a:path extrusionOk="0" h="3113" w="1807">
                    <a:moveTo>
                      <a:pt x="665" y="0"/>
                    </a:moveTo>
                    <a:cubicBezTo>
                      <a:pt x="328" y="0"/>
                      <a:pt x="1" y="396"/>
                      <a:pt x="272" y="763"/>
                    </a:cubicBezTo>
                    <a:cubicBezTo>
                      <a:pt x="366" y="914"/>
                      <a:pt x="498" y="1102"/>
                      <a:pt x="611" y="1289"/>
                    </a:cubicBezTo>
                    <a:cubicBezTo>
                      <a:pt x="723" y="1477"/>
                      <a:pt x="817" y="1665"/>
                      <a:pt x="930" y="1853"/>
                    </a:cubicBezTo>
                    <a:cubicBezTo>
                      <a:pt x="1118" y="2229"/>
                      <a:pt x="1325" y="2624"/>
                      <a:pt x="1513" y="3019"/>
                    </a:cubicBezTo>
                    <a:cubicBezTo>
                      <a:pt x="1542" y="3084"/>
                      <a:pt x="1593" y="3113"/>
                      <a:pt x="1645" y="3113"/>
                    </a:cubicBezTo>
                    <a:cubicBezTo>
                      <a:pt x="1726" y="3113"/>
                      <a:pt x="1806" y="3040"/>
                      <a:pt x="1795" y="2925"/>
                    </a:cubicBezTo>
                    <a:cubicBezTo>
                      <a:pt x="1701" y="2492"/>
                      <a:pt x="1607" y="2060"/>
                      <a:pt x="1494" y="1628"/>
                    </a:cubicBezTo>
                    <a:cubicBezTo>
                      <a:pt x="1438" y="1402"/>
                      <a:pt x="1400" y="1196"/>
                      <a:pt x="1325" y="970"/>
                    </a:cubicBezTo>
                    <a:cubicBezTo>
                      <a:pt x="1250" y="744"/>
                      <a:pt x="1175" y="538"/>
                      <a:pt x="1081" y="312"/>
                    </a:cubicBezTo>
                    <a:cubicBezTo>
                      <a:pt x="1081" y="275"/>
                      <a:pt x="1062" y="237"/>
                      <a:pt x="1024" y="199"/>
                    </a:cubicBezTo>
                    <a:cubicBezTo>
                      <a:pt x="925" y="59"/>
                      <a:pt x="794" y="0"/>
                      <a:pt x="665" y="0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60"/>
              <p:cNvSpPr/>
              <p:nvPr/>
            </p:nvSpPr>
            <p:spPr>
              <a:xfrm>
                <a:off x="-1061171" y="3077108"/>
                <a:ext cx="178030" cy="201834"/>
              </a:xfrm>
              <a:custGeom>
                <a:rect b="b" l="l" r="r" t="t"/>
                <a:pathLst>
                  <a:path extrusionOk="0" h="2973" w="2643">
                    <a:moveTo>
                      <a:pt x="677" y="0"/>
                    </a:moveTo>
                    <a:cubicBezTo>
                      <a:pt x="317" y="0"/>
                      <a:pt x="1" y="465"/>
                      <a:pt x="331" y="810"/>
                    </a:cubicBezTo>
                    <a:lnTo>
                      <a:pt x="2361" y="2933"/>
                    </a:lnTo>
                    <a:cubicBezTo>
                      <a:pt x="2384" y="2957"/>
                      <a:pt x="2429" y="2973"/>
                      <a:pt x="2473" y="2973"/>
                    </a:cubicBezTo>
                    <a:cubicBezTo>
                      <a:pt x="2500" y="2973"/>
                      <a:pt x="2527" y="2967"/>
                      <a:pt x="2549" y="2952"/>
                    </a:cubicBezTo>
                    <a:cubicBezTo>
                      <a:pt x="2624" y="2896"/>
                      <a:pt x="2643" y="2802"/>
                      <a:pt x="2605" y="2745"/>
                    </a:cubicBezTo>
                    <a:lnTo>
                      <a:pt x="1064" y="227"/>
                    </a:lnTo>
                    <a:cubicBezTo>
                      <a:pt x="1045" y="189"/>
                      <a:pt x="1026" y="171"/>
                      <a:pt x="1007" y="152"/>
                    </a:cubicBezTo>
                    <a:cubicBezTo>
                      <a:pt x="905" y="45"/>
                      <a:pt x="789" y="0"/>
                      <a:pt x="677" y="0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6" name="Google Shape;2126;p60"/>
              <p:cNvSpPr/>
              <p:nvPr/>
            </p:nvSpPr>
            <p:spPr>
              <a:xfrm>
                <a:off x="-1043456" y="3147373"/>
                <a:ext cx="147651" cy="183911"/>
              </a:xfrm>
              <a:custGeom>
                <a:rect b="b" l="l" r="r" t="t"/>
                <a:pathLst>
                  <a:path extrusionOk="0" h="2709" w="2192">
                    <a:moveTo>
                      <a:pt x="654" y="1"/>
                    </a:moveTo>
                    <a:cubicBezTo>
                      <a:pt x="320" y="1"/>
                      <a:pt x="1" y="376"/>
                      <a:pt x="256" y="752"/>
                    </a:cubicBezTo>
                    <a:cubicBezTo>
                      <a:pt x="387" y="940"/>
                      <a:pt x="519" y="1109"/>
                      <a:pt x="650" y="1259"/>
                    </a:cubicBezTo>
                    <a:cubicBezTo>
                      <a:pt x="782" y="1429"/>
                      <a:pt x="932" y="1579"/>
                      <a:pt x="1064" y="1729"/>
                    </a:cubicBezTo>
                    <a:cubicBezTo>
                      <a:pt x="1346" y="2049"/>
                      <a:pt x="1609" y="2368"/>
                      <a:pt x="1891" y="2669"/>
                    </a:cubicBezTo>
                    <a:cubicBezTo>
                      <a:pt x="1926" y="2692"/>
                      <a:pt x="1968" y="2708"/>
                      <a:pt x="2008" y="2708"/>
                    </a:cubicBezTo>
                    <a:cubicBezTo>
                      <a:pt x="2033" y="2708"/>
                      <a:pt x="2057" y="2702"/>
                      <a:pt x="2079" y="2688"/>
                    </a:cubicBezTo>
                    <a:cubicBezTo>
                      <a:pt x="2154" y="2650"/>
                      <a:pt x="2192" y="2556"/>
                      <a:pt x="2154" y="2481"/>
                    </a:cubicBezTo>
                    <a:cubicBezTo>
                      <a:pt x="1947" y="2124"/>
                      <a:pt x="1759" y="1767"/>
                      <a:pt x="1571" y="1391"/>
                    </a:cubicBezTo>
                    <a:cubicBezTo>
                      <a:pt x="1477" y="1203"/>
                      <a:pt x="1402" y="1034"/>
                      <a:pt x="1308" y="846"/>
                    </a:cubicBezTo>
                    <a:cubicBezTo>
                      <a:pt x="1214" y="658"/>
                      <a:pt x="1139" y="470"/>
                      <a:pt x="1083" y="301"/>
                    </a:cubicBezTo>
                    <a:cubicBezTo>
                      <a:pt x="1064" y="282"/>
                      <a:pt x="1045" y="244"/>
                      <a:pt x="1026" y="207"/>
                    </a:cubicBezTo>
                    <a:cubicBezTo>
                      <a:pt x="924" y="61"/>
                      <a:pt x="788" y="1"/>
                      <a:pt x="654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7" name="Google Shape;2127;p60"/>
              <p:cNvSpPr/>
              <p:nvPr/>
            </p:nvSpPr>
            <p:spPr>
              <a:xfrm>
                <a:off x="-1040357" y="3201888"/>
                <a:ext cx="102790" cy="174406"/>
              </a:xfrm>
              <a:custGeom>
                <a:rect b="b" l="l" r="r" t="t"/>
                <a:pathLst>
                  <a:path extrusionOk="0" h="2569" w="1526">
                    <a:moveTo>
                      <a:pt x="618" y="1"/>
                    </a:moveTo>
                    <a:cubicBezTo>
                      <a:pt x="310" y="1"/>
                      <a:pt x="0" y="301"/>
                      <a:pt x="172" y="682"/>
                    </a:cubicBezTo>
                    <a:cubicBezTo>
                      <a:pt x="247" y="870"/>
                      <a:pt x="341" y="1020"/>
                      <a:pt x="416" y="1171"/>
                    </a:cubicBezTo>
                    <a:cubicBezTo>
                      <a:pt x="510" y="1321"/>
                      <a:pt x="586" y="1471"/>
                      <a:pt x="680" y="1622"/>
                    </a:cubicBezTo>
                    <a:cubicBezTo>
                      <a:pt x="849" y="1922"/>
                      <a:pt x="1037" y="2204"/>
                      <a:pt x="1225" y="2505"/>
                    </a:cubicBezTo>
                    <a:cubicBezTo>
                      <a:pt x="1253" y="2547"/>
                      <a:pt x="1302" y="2569"/>
                      <a:pt x="1349" y="2569"/>
                    </a:cubicBezTo>
                    <a:cubicBezTo>
                      <a:pt x="1364" y="2569"/>
                      <a:pt x="1380" y="2566"/>
                      <a:pt x="1394" y="2561"/>
                    </a:cubicBezTo>
                    <a:cubicBezTo>
                      <a:pt x="1469" y="2543"/>
                      <a:pt x="1525" y="2467"/>
                      <a:pt x="1507" y="2374"/>
                    </a:cubicBezTo>
                    <a:cubicBezTo>
                      <a:pt x="1431" y="2054"/>
                      <a:pt x="1337" y="1716"/>
                      <a:pt x="1262" y="1396"/>
                    </a:cubicBezTo>
                    <a:cubicBezTo>
                      <a:pt x="1225" y="1227"/>
                      <a:pt x="1187" y="1058"/>
                      <a:pt x="1168" y="907"/>
                    </a:cubicBezTo>
                    <a:cubicBezTo>
                      <a:pt x="1131" y="738"/>
                      <a:pt x="1093" y="569"/>
                      <a:pt x="1074" y="438"/>
                    </a:cubicBezTo>
                    <a:cubicBezTo>
                      <a:pt x="1074" y="381"/>
                      <a:pt x="1056" y="325"/>
                      <a:pt x="1037" y="287"/>
                    </a:cubicBezTo>
                    <a:cubicBezTo>
                      <a:pt x="946" y="85"/>
                      <a:pt x="782" y="1"/>
                      <a:pt x="618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8" name="Google Shape;2128;p60"/>
              <p:cNvSpPr/>
              <p:nvPr/>
            </p:nvSpPr>
            <p:spPr>
              <a:xfrm>
                <a:off x="-1137286" y="3114039"/>
                <a:ext cx="68033" cy="236253"/>
              </a:xfrm>
              <a:custGeom>
                <a:rect b="b" l="l" r="r" t="t"/>
                <a:pathLst>
                  <a:path extrusionOk="0" h="3480" w="1010">
                    <a:moveTo>
                      <a:pt x="557" y="0"/>
                    </a:moveTo>
                    <a:cubicBezTo>
                      <a:pt x="280" y="0"/>
                      <a:pt x="1" y="222"/>
                      <a:pt x="89" y="585"/>
                    </a:cubicBezTo>
                    <a:cubicBezTo>
                      <a:pt x="145" y="792"/>
                      <a:pt x="183" y="1036"/>
                      <a:pt x="220" y="1262"/>
                    </a:cubicBezTo>
                    <a:cubicBezTo>
                      <a:pt x="277" y="1468"/>
                      <a:pt x="314" y="1713"/>
                      <a:pt x="352" y="1938"/>
                    </a:cubicBezTo>
                    <a:cubicBezTo>
                      <a:pt x="427" y="2408"/>
                      <a:pt x="483" y="2878"/>
                      <a:pt x="521" y="3348"/>
                    </a:cubicBezTo>
                    <a:cubicBezTo>
                      <a:pt x="521" y="3404"/>
                      <a:pt x="577" y="3461"/>
                      <a:pt x="653" y="3480"/>
                    </a:cubicBezTo>
                    <a:cubicBezTo>
                      <a:pt x="728" y="3480"/>
                      <a:pt x="803" y="3423"/>
                      <a:pt x="822" y="3348"/>
                    </a:cubicBezTo>
                    <a:cubicBezTo>
                      <a:pt x="897" y="2878"/>
                      <a:pt x="934" y="2389"/>
                      <a:pt x="972" y="1920"/>
                    </a:cubicBezTo>
                    <a:cubicBezTo>
                      <a:pt x="991" y="1675"/>
                      <a:pt x="1010" y="1431"/>
                      <a:pt x="1010" y="1205"/>
                    </a:cubicBezTo>
                    <a:lnTo>
                      <a:pt x="1010" y="472"/>
                    </a:lnTo>
                    <a:cubicBezTo>
                      <a:pt x="1010" y="435"/>
                      <a:pt x="1010" y="397"/>
                      <a:pt x="1010" y="360"/>
                    </a:cubicBezTo>
                    <a:cubicBezTo>
                      <a:pt x="947" y="111"/>
                      <a:pt x="753" y="0"/>
                      <a:pt x="557" y="0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9" name="Google Shape;2129;p60"/>
              <p:cNvSpPr/>
              <p:nvPr/>
            </p:nvSpPr>
            <p:spPr>
              <a:xfrm>
                <a:off x="-1142742" y="3071541"/>
                <a:ext cx="187461" cy="165106"/>
              </a:xfrm>
              <a:custGeom>
                <a:rect b="b" l="l" r="r" t="t"/>
                <a:pathLst>
                  <a:path extrusionOk="0" h="2432" w="2783">
                    <a:moveTo>
                      <a:pt x="1412" y="1"/>
                    </a:moveTo>
                    <a:cubicBezTo>
                      <a:pt x="1214" y="1"/>
                      <a:pt x="1012" y="51"/>
                      <a:pt x="828" y="159"/>
                    </a:cubicBezTo>
                    <a:cubicBezTo>
                      <a:pt x="226" y="459"/>
                      <a:pt x="1" y="1211"/>
                      <a:pt x="320" y="1794"/>
                    </a:cubicBezTo>
                    <a:cubicBezTo>
                      <a:pt x="539" y="2205"/>
                      <a:pt x="959" y="2432"/>
                      <a:pt x="1390" y="2432"/>
                    </a:cubicBezTo>
                    <a:cubicBezTo>
                      <a:pt x="1589" y="2432"/>
                      <a:pt x="1790" y="2383"/>
                      <a:pt x="1974" y="2282"/>
                    </a:cubicBezTo>
                    <a:cubicBezTo>
                      <a:pt x="2576" y="1982"/>
                      <a:pt x="2782" y="1230"/>
                      <a:pt x="2463" y="647"/>
                    </a:cubicBezTo>
                    <a:cubicBezTo>
                      <a:pt x="2257" y="236"/>
                      <a:pt x="1841" y="1"/>
                      <a:pt x="1412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0" name="Google Shape;2130;p60"/>
              <p:cNvSpPr/>
              <p:nvPr/>
            </p:nvSpPr>
            <p:spPr>
              <a:xfrm>
                <a:off x="-1283253" y="2636776"/>
                <a:ext cx="316588" cy="578277"/>
              </a:xfrm>
              <a:custGeom>
                <a:rect b="b" l="l" r="r" t="t"/>
                <a:pathLst>
                  <a:path extrusionOk="0" h="8518" w="4700">
                    <a:moveTo>
                      <a:pt x="1319" y="0"/>
                    </a:moveTo>
                    <a:cubicBezTo>
                      <a:pt x="1200" y="0"/>
                      <a:pt x="1079" y="19"/>
                      <a:pt x="959" y="59"/>
                    </a:cubicBezTo>
                    <a:cubicBezTo>
                      <a:pt x="339" y="266"/>
                      <a:pt x="0" y="943"/>
                      <a:pt x="245" y="1544"/>
                    </a:cubicBezTo>
                    <a:lnTo>
                      <a:pt x="2274" y="7728"/>
                    </a:lnTo>
                    <a:cubicBezTo>
                      <a:pt x="2425" y="8198"/>
                      <a:pt x="2876" y="8517"/>
                      <a:pt x="3365" y="8517"/>
                    </a:cubicBezTo>
                    <a:cubicBezTo>
                      <a:pt x="4154" y="8517"/>
                      <a:pt x="4699" y="7747"/>
                      <a:pt x="4455" y="6995"/>
                    </a:cubicBezTo>
                    <a:lnTo>
                      <a:pt x="2425" y="830"/>
                    </a:lnTo>
                    <a:cubicBezTo>
                      <a:pt x="2273" y="330"/>
                      <a:pt x="1816" y="0"/>
                      <a:pt x="1319" y="0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1" name="Google Shape;2131;p60"/>
              <p:cNvSpPr/>
              <p:nvPr/>
            </p:nvSpPr>
            <p:spPr>
              <a:xfrm>
                <a:off x="-1511397" y="1947901"/>
                <a:ext cx="407995" cy="847321"/>
              </a:xfrm>
              <a:custGeom>
                <a:rect b="b" l="l" r="r" t="t"/>
                <a:pathLst>
                  <a:path extrusionOk="0" h="12481" w="6057">
                    <a:moveTo>
                      <a:pt x="1395" y="1"/>
                    </a:moveTo>
                    <a:cubicBezTo>
                      <a:pt x="701" y="1"/>
                      <a:pt x="0" y="603"/>
                      <a:pt x="267" y="1485"/>
                    </a:cubicBezTo>
                    <a:lnTo>
                      <a:pt x="3632" y="11691"/>
                    </a:lnTo>
                    <a:cubicBezTo>
                      <a:pt x="3782" y="12161"/>
                      <a:pt x="4214" y="12481"/>
                      <a:pt x="4722" y="12481"/>
                    </a:cubicBezTo>
                    <a:cubicBezTo>
                      <a:pt x="5492" y="12481"/>
                      <a:pt x="6056" y="11710"/>
                      <a:pt x="5812" y="10958"/>
                    </a:cubicBezTo>
                    <a:lnTo>
                      <a:pt x="2447" y="771"/>
                    </a:lnTo>
                    <a:cubicBezTo>
                      <a:pt x="2253" y="232"/>
                      <a:pt x="1826" y="1"/>
                      <a:pt x="1395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60"/>
              <p:cNvSpPr/>
              <p:nvPr/>
            </p:nvSpPr>
            <p:spPr>
              <a:xfrm>
                <a:off x="-1528911" y="1927806"/>
                <a:ext cx="295101" cy="419553"/>
              </a:xfrm>
              <a:custGeom>
                <a:rect b="b" l="l" r="r" t="t"/>
                <a:pathLst>
                  <a:path extrusionOk="0" h="6180" w="4381">
                    <a:moveTo>
                      <a:pt x="1608" y="1"/>
                    </a:moveTo>
                    <a:cubicBezTo>
                      <a:pt x="1462" y="1"/>
                      <a:pt x="1313" y="23"/>
                      <a:pt x="1166" y="71"/>
                    </a:cubicBezTo>
                    <a:cubicBezTo>
                      <a:pt x="414" y="315"/>
                      <a:pt x="1" y="1123"/>
                      <a:pt x="245" y="1875"/>
                    </a:cubicBezTo>
                    <a:lnTo>
                      <a:pt x="1655" y="6179"/>
                    </a:lnTo>
                    <a:lnTo>
                      <a:pt x="4380" y="5296"/>
                    </a:lnTo>
                    <a:lnTo>
                      <a:pt x="2971" y="992"/>
                    </a:lnTo>
                    <a:cubicBezTo>
                      <a:pt x="2774" y="387"/>
                      <a:pt x="2212" y="1"/>
                      <a:pt x="16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60"/>
              <p:cNvSpPr/>
              <p:nvPr/>
            </p:nvSpPr>
            <p:spPr>
              <a:xfrm>
                <a:off x="-1671914" y="2396379"/>
                <a:ext cx="186114" cy="1113377"/>
              </a:xfrm>
              <a:custGeom>
                <a:rect b="b" l="l" r="r" t="t"/>
                <a:pathLst>
                  <a:path extrusionOk="0" h="16400" w="2763">
                    <a:moveTo>
                      <a:pt x="1384" y="1"/>
                    </a:moveTo>
                    <a:cubicBezTo>
                      <a:pt x="714" y="1"/>
                      <a:pt x="47" y="443"/>
                      <a:pt x="19" y="1326"/>
                    </a:cubicBezTo>
                    <a:lnTo>
                      <a:pt x="19" y="15028"/>
                    </a:lnTo>
                    <a:cubicBezTo>
                      <a:pt x="0" y="15780"/>
                      <a:pt x="620" y="16400"/>
                      <a:pt x="1391" y="16400"/>
                    </a:cubicBezTo>
                    <a:cubicBezTo>
                      <a:pt x="2143" y="16400"/>
                      <a:pt x="2763" y="15780"/>
                      <a:pt x="2763" y="15028"/>
                    </a:cubicBezTo>
                    <a:lnTo>
                      <a:pt x="2763" y="1326"/>
                    </a:lnTo>
                    <a:cubicBezTo>
                      <a:pt x="2725" y="443"/>
                      <a:pt x="2053" y="1"/>
                      <a:pt x="1384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60"/>
              <p:cNvSpPr/>
              <p:nvPr/>
            </p:nvSpPr>
            <p:spPr>
              <a:xfrm>
                <a:off x="-1756003" y="2486400"/>
                <a:ext cx="279878" cy="533364"/>
              </a:xfrm>
              <a:custGeom>
                <a:rect b="b" l="l" r="r" t="t"/>
                <a:pathLst>
                  <a:path extrusionOk="0" h="7444" w="4155">
                    <a:moveTo>
                      <a:pt x="1" y="0"/>
                    </a:moveTo>
                    <a:lnTo>
                      <a:pt x="1" y="7443"/>
                    </a:lnTo>
                    <a:lnTo>
                      <a:pt x="4154" y="7443"/>
                    </a:lnTo>
                    <a:lnTo>
                      <a:pt x="41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5" name="Google Shape;2135;p60"/>
              <p:cNvSpPr/>
              <p:nvPr/>
            </p:nvSpPr>
            <p:spPr>
              <a:xfrm>
                <a:off x="-1671914" y="4179633"/>
                <a:ext cx="319081" cy="183843"/>
              </a:xfrm>
              <a:custGeom>
                <a:rect b="b" l="l" r="r" t="t"/>
                <a:pathLst>
                  <a:path extrusionOk="0" h="2708" w="4737">
                    <a:moveTo>
                      <a:pt x="0" y="1"/>
                    </a:moveTo>
                    <a:lnTo>
                      <a:pt x="0" y="2707"/>
                    </a:lnTo>
                    <a:lnTo>
                      <a:pt x="4736" y="2707"/>
                    </a:lnTo>
                    <a:lnTo>
                      <a:pt x="2782" y="1110"/>
                    </a:lnTo>
                    <a:lnTo>
                      <a:pt x="27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60"/>
              <p:cNvSpPr/>
              <p:nvPr/>
            </p:nvSpPr>
            <p:spPr>
              <a:xfrm>
                <a:off x="-1674473" y="4325120"/>
                <a:ext cx="287489" cy="7739"/>
              </a:xfrm>
              <a:custGeom>
                <a:rect b="b" l="l" r="r" t="t"/>
                <a:pathLst>
                  <a:path extrusionOk="0" h="114" w="4268">
                    <a:moveTo>
                      <a:pt x="76" y="0"/>
                    </a:moveTo>
                    <a:cubicBezTo>
                      <a:pt x="0" y="0"/>
                      <a:pt x="0" y="113"/>
                      <a:pt x="76" y="113"/>
                    </a:cubicBezTo>
                    <a:lnTo>
                      <a:pt x="4192" y="113"/>
                    </a:lnTo>
                    <a:cubicBezTo>
                      <a:pt x="4267" y="113"/>
                      <a:pt x="4267" y="0"/>
                      <a:pt x="4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60"/>
              <p:cNvSpPr/>
              <p:nvPr/>
            </p:nvSpPr>
            <p:spPr>
              <a:xfrm>
                <a:off x="-1677033" y="4254923"/>
                <a:ext cx="72276" cy="75628"/>
              </a:xfrm>
              <a:custGeom>
                <a:rect b="b" l="l" r="r" t="t"/>
                <a:pathLst>
                  <a:path extrusionOk="0" h="1114" w="1073">
                    <a:moveTo>
                      <a:pt x="76" y="1"/>
                    </a:moveTo>
                    <a:cubicBezTo>
                      <a:pt x="1" y="1"/>
                      <a:pt x="1" y="113"/>
                      <a:pt x="76" y="113"/>
                    </a:cubicBezTo>
                    <a:cubicBezTo>
                      <a:pt x="565" y="113"/>
                      <a:pt x="941" y="564"/>
                      <a:pt x="847" y="1053"/>
                    </a:cubicBezTo>
                    <a:cubicBezTo>
                      <a:pt x="835" y="1087"/>
                      <a:pt x="871" y="1114"/>
                      <a:pt x="906" y="1114"/>
                    </a:cubicBezTo>
                    <a:cubicBezTo>
                      <a:pt x="929" y="1114"/>
                      <a:pt x="952" y="1102"/>
                      <a:pt x="959" y="1072"/>
                    </a:cubicBezTo>
                    <a:cubicBezTo>
                      <a:pt x="1072" y="527"/>
                      <a:pt x="659" y="1"/>
                      <a:pt x="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60"/>
              <p:cNvSpPr/>
              <p:nvPr/>
            </p:nvSpPr>
            <p:spPr>
              <a:xfrm>
                <a:off x="-1525071" y="4231976"/>
                <a:ext cx="44390" cy="7671"/>
              </a:xfrm>
              <a:custGeom>
                <a:rect b="b" l="l" r="r" t="t"/>
                <a:pathLst>
                  <a:path extrusionOk="0" h="113" w="659">
                    <a:moveTo>
                      <a:pt x="94" y="0"/>
                    </a:moveTo>
                    <a:cubicBezTo>
                      <a:pt x="0" y="0"/>
                      <a:pt x="0" y="113"/>
                      <a:pt x="94" y="113"/>
                    </a:cubicBezTo>
                    <a:lnTo>
                      <a:pt x="583" y="113"/>
                    </a:lnTo>
                    <a:cubicBezTo>
                      <a:pt x="658" y="113"/>
                      <a:pt x="658" y="0"/>
                      <a:pt x="5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60"/>
              <p:cNvSpPr/>
              <p:nvPr/>
            </p:nvSpPr>
            <p:spPr>
              <a:xfrm>
                <a:off x="-1525071" y="4206450"/>
                <a:ext cx="43110" cy="7739"/>
              </a:xfrm>
              <a:custGeom>
                <a:rect b="b" l="l" r="r" t="t"/>
                <a:pathLst>
                  <a:path extrusionOk="0" h="114" w="640">
                    <a:moveTo>
                      <a:pt x="94" y="0"/>
                    </a:moveTo>
                    <a:cubicBezTo>
                      <a:pt x="0" y="0"/>
                      <a:pt x="0" y="113"/>
                      <a:pt x="94" y="113"/>
                    </a:cubicBezTo>
                    <a:lnTo>
                      <a:pt x="564" y="113"/>
                    </a:lnTo>
                    <a:cubicBezTo>
                      <a:pt x="639" y="113"/>
                      <a:pt x="639" y="0"/>
                      <a:pt x="5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60"/>
              <p:cNvSpPr/>
              <p:nvPr/>
            </p:nvSpPr>
            <p:spPr>
              <a:xfrm>
                <a:off x="-2037807" y="2393257"/>
                <a:ext cx="184901" cy="1116500"/>
              </a:xfrm>
              <a:custGeom>
                <a:rect b="b" l="l" r="r" t="t"/>
                <a:pathLst>
                  <a:path extrusionOk="0" h="16446" w="2745">
                    <a:moveTo>
                      <a:pt x="1372" y="0"/>
                    </a:moveTo>
                    <a:cubicBezTo>
                      <a:pt x="620" y="0"/>
                      <a:pt x="0" y="620"/>
                      <a:pt x="0" y="1372"/>
                    </a:cubicBezTo>
                    <a:lnTo>
                      <a:pt x="0" y="15074"/>
                    </a:lnTo>
                    <a:cubicBezTo>
                      <a:pt x="0" y="15826"/>
                      <a:pt x="620" y="16446"/>
                      <a:pt x="1372" y="16446"/>
                    </a:cubicBezTo>
                    <a:cubicBezTo>
                      <a:pt x="2124" y="16446"/>
                      <a:pt x="2744" y="15826"/>
                      <a:pt x="2744" y="15074"/>
                    </a:cubicBezTo>
                    <a:lnTo>
                      <a:pt x="2744" y="1372"/>
                    </a:lnTo>
                    <a:cubicBezTo>
                      <a:pt x="2744" y="620"/>
                      <a:pt x="2124" y="0"/>
                      <a:pt x="1372" y="0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60"/>
              <p:cNvSpPr/>
              <p:nvPr/>
            </p:nvSpPr>
            <p:spPr>
              <a:xfrm>
                <a:off x="-2059544" y="2483813"/>
                <a:ext cx="278598" cy="533364"/>
              </a:xfrm>
              <a:custGeom>
                <a:rect b="b" l="l" r="r" t="t"/>
                <a:pathLst>
                  <a:path extrusionOk="0" h="7444" w="4136">
                    <a:moveTo>
                      <a:pt x="1" y="0"/>
                    </a:moveTo>
                    <a:lnTo>
                      <a:pt x="1" y="7443"/>
                    </a:lnTo>
                    <a:lnTo>
                      <a:pt x="4136" y="7443"/>
                    </a:lnTo>
                    <a:lnTo>
                      <a:pt x="41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60"/>
              <p:cNvSpPr/>
              <p:nvPr/>
            </p:nvSpPr>
            <p:spPr>
              <a:xfrm>
                <a:off x="-2170773" y="4179633"/>
                <a:ext cx="319148" cy="183843"/>
              </a:xfrm>
              <a:custGeom>
                <a:rect b="b" l="l" r="r" t="t"/>
                <a:pathLst>
                  <a:path extrusionOk="0" h="2708" w="4738">
                    <a:moveTo>
                      <a:pt x="1955" y="1"/>
                    </a:moveTo>
                    <a:lnTo>
                      <a:pt x="1955" y="1110"/>
                    </a:lnTo>
                    <a:lnTo>
                      <a:pt x="1" y="2707"/>
                    </a:lnTo>
                    <a:lnTo>
                      <a:pt x="4737" y="2707"/>
                    </a:lnTo>
                    <a:lnTo>
                      <a:pt x="47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60"/>
              <p:cNvSpPr/>
              <p:nvPr/>
            </p:nvSpPr>
            <p:spPr>
              <a:xfrm>
                <a:off x="-2135342" y="4325120"/>
                <a:ext cx="286209" cy="7739"/>
              </a:xfrm>
              <a:custGeom>
                <a:rect b="b" l="l" r="r" t="t"/>
                <a:pathLst>
                  <a:path extrusionOk="0" h="114" w="4249">
                    <a:moveTo>
                      <a:pt x="76" y="0"/>
                    </a:moveTo>
                    <a:cubicBezTo>
                      <a:pt x="1" y="0"/>
                      <a:pt x="1" y="113"/>
                      <a:pt x="76" y="113"/>
                    </a:cubicBezTo>
                    <a:lnTo>
                      <a:pt x="4174" y="113"/>
                    </a:lnTo>
                    <a:cubicBezTo>
                      <a:pt x="4249" y="113"/>
                      <a:pt x="4249" y="0"/>
                      <a:pt x="41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60"/>
              <p:cNvSpPr/>
              <p:nvPr/>
            </p:nvSpPr>
            <p:spPr>
              <a:xfrm>
                <a:off x="-1918851" y="4254923"/>
                <a:ext cx="72276" cy="76035"/>
              </a:xfrm>
              <a:custGeom>
                <a:rect b="b" l="l" r="r" t="t"/>
                <a:pathLst>
                  <a:path extrusionOk="0" h="1120" w="1073">
                    <a:moveTo>
                      <a:pt x="997" y="1"/>
                    </a:moveTo>
                    <a:cubicBezTo>
                      <a:pt x="433" y="1"/>
                      <a:pt x="1" y="527"/>
                      <a:pt x="114" y="1072"/>
                    </a:cubicBezTo>
                    <a:cubicBezTo>
                      <a:pt x="122" y="1105"/>
                      <a:pt x="148" y="1120"/>
                      <a:pt x="174" y="1120"/>
                    </a:cubicBezTo>
                    <a:cubicBezTo>
                      <a:pt x="206" y="1120"/>
                      <a:pt x="237" y="1095"/>
                      <a:pt x="227" y="1053"/>
                    </a:cubicBezTo>
                    <a:cubicBezTo>
                      <a:pt x="133" y="564"/>
                      <a:pt x="508" y="113"/>
                      <a:pt x="997" y="113"/>
                    </a:cubicBezTo>
                    <a:cubicBezTo>
                      <a:pt x="1072" y="113"/>
                      <a:pt x="1072" y="1"/>
                      <a:pt x="9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60"/>
              <p:cNvSpPr/>
              <p:nvPr/>
            </p:nvSpPr>
            <p:spPr>
              <a:xfrm>
                <a:off x="-2044138" y="4231976"/>
                <a:ext cx="44390" cy="7671"/>
              </a:xfrm>
              <a:custGeom>
                <a:rect b="b" l="l" r="r" t="t"/>
                <a:pathLst>
                  <a:path extrusionOk="0" h="113" w="659">
                    <a:moveTo>
                      <a:pt x="94" y="0"/>
                    </a:moveTo>
                    <a:cubicBezTo>
                      <a:pt x="0" y="0"/>
                      <a:pt x="0" y="113"/>
                      <a:pt x="94" y="113"/>
                    </a:cubicBezTo>
                    <a:lnTo>
                      <a:pt x="583" y="113"/>
                    </a:lnTo>
                    <a:cubicBezTo>
                      <a:pt x="658" y="113"/>
                      <a:pt x="658" y="0"/>
                      <a:pt x="5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60"/>
              <p:cNvSpPr/>
              <p:nvPr/>
            </p:nvSpPr>
            <p:spPr>
              <a:xfrm>
                <a:off x="-2041646" y="4206450"/>
                <a:ext cx="41897" cy="7739"/>
              </a:xfrm>
              <a:custGeom>
                <a:rect b="b" l="l" r="r" t="t"/>
                <a:pathLst>
                  <a:path extrusionOk="0" h="114" w="622">
                    <a:moveTo>
                      <a:pt x="95" y="0"/>
                    </a:moveTo>
                    <a:cubicBezTo>
                      <a:pt x="1" y="0"/>
                      <a:pt x="1" y="113"/>
                      <a:pt x="95" y="113"/>
                    </a:cubicBezTo>
                    <a:lnTo>
                      <a:pt x="546" y="113"/>
                    </a:lnTo>
                    <a:cubicBezTo>
                      <a:pt x="621" y="113"/>
                      <a:pt x="621" y="0"/>
                      <a:pt x="5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60"/>
              <p:cNvSpPr/>
              <p:nvPr/>
            </p:nvSpPr>
            <p:spPr>
              <a:xfrm>
                <a:off x="-2069075" y="1924950"/>
                <a:ext cx="606626" cy="862596"/>
              </a:xfrm>
              <a:custGeom>
                <a:rect b="b" l="l" r="r" t="t"/>
                <a:pathLst>
                  <a:path extrusionOk="0" h="12706" w="13064">
                    <a:moveTo>
                      <a:pt x="1655" y="0"/>
                    </a:moveTo>
                    <a:lnTo>
                      <a:pt x="1655" y="19"/>
                    </a:lnTo>
                    <a:cubicBezTo>
                      <a:pt x="734" y="19"/>
                      <a:pt x="1" y="752"/>
                      <a:pt x="1" y="1654"/>
                    </a:cubicBezTo>
                    <a:lnTo>
                      <a:pt x="1" y="6184"/>
                    </a:lnTo>
                    <a:cubicBezTo>
                      <a:pt x="1" y="9774"/>
                      <a:pt x="2933" y="12706"/>
                      <a:pt x="6523" y="12706"/>
                    </a:cubicBezTo>
                    <a:cubicBezTo>
                      <a:pt x="10132" y="12706"/>
                      <a:pt x="13064" y="9774"/>
                      <a:pt x="13064" y="6184"/>
                    </a:cubicBezTo>
                    <a:lnTo>
                      <a:pt x="13064" y="1485"/>
                    </a:lnTo>
                    <a:cubicBezTo>
                      <a:pt x="13064" y="658"/>
                      <a:pt x="12406" y="0"/>
                      <a:pt x="115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60"/>
              <p:cNvSpPr/>
              <p:nvPr/>
            </p:nvSpPr>
            <p:spPr>
              <a:xfrm>
                <a:off x="-1327575" y="2149533"/>
                <a:ext cx="7679" cy="172302"/>
              </a:xfrm>
              <a:custGeom>
                <a:rect b="b" l="l" r="r" t="t"/>
                <a:pathLst>
                  <a:path extrusionOk="0" h="2538" w="114">
                    <a:moveTo>
                      <a:pt x="57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2481"/>
                    </a:lnTo>
                    <a:cubicBezTo>
                      <a:pt x="0" y="2519"/>
                      <a:pt x="19" y="2537"/>
                      <a:pt x="57" y="2537"/>
                    </a:cubicBezTo>
                    <a:cubicBezTo>
                      <a:pt x="76" y="2537"/>
                      <a:pt x="113" y="2519"/>
                      <a:pt x="113" y="2481"/>
                    </a:cubicBezTo>
                    <a:lnTo>
                      <a:pt x="113" y="56"/>
                    </a:lnTo>
                    <a:cubicBezTo>
                      <a:pt x="113" y="19"/>
                      <a:pt x="76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60"/>
              <p:cNvSpPr/>
              <p:nvPr/>
            </p:nvSpPr>
            <p:spPr>
              <a:xfrm>
                <a:off x="-2207484" y="2149533"/>
                <a:ext cx="7679" cy="171012"/>
              </a:xfrm>
              <a:custGeom>
                <a:rect b="b" l="l" r="r" t="t"/>
                <a:pathLst>
                  <a:path extrusionOk="0" h="2519" w="114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lnTo>
                      <a:pt x="1" y="2462"/>
                    </a:lnTo>
                    <a:cubicBezTo>
                      <a:pt x="1" y="2500"/>
                      <a:pt x="19" y="2519"/>
                      <a:pt x="57" y="2519"/>
                    </a:cubicBezTo>
                    <a:cubicBezTo>
                      <a:pt x="95" y="2519"/>
                      <a:pt x="113" y="2500"/>
                      <a:pt x="113" y="2462"/>
                    </a:cubicBezTo>
                    <a:lnTo>
                      <a:pt x="113" y="56"/>
                    </a:lnTo>
                    <a:cubicBezTo>
                      <a:pt x="113" y="19"/>
                      <a:pt x="85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0" name="Google Shape;2150;p60"/>
              <p:cNvSpPr/>
              <p:nvPr/>
            </p:nvSpPr>
            <p:spPr>
              <a:xfrm>
                <a:off x="-1842870" y="1584217"/>
                <a:ext cx="159574" cy="430076"/>
              </a:xfrm>
              <a:custGeom>
                <a:rect b="b" l="l" r="r" t="t"/>
                <a:pathLst>
                  <a:path extrusionOk="0" h="6335" w="2369">
                    <a:moveTo>
                      <a:pt x="1185" y="1"/>
                    </a:moveTo>
                    <a:cubicBezTo>
                      <a:pt x="593" y="1"/>
                      <a:pt x="1" y="395"/>
                      <a:pt x="1" y="1185"/>
                    </a:cubicBezTo>
                    <a:lnTo>
                      <a:pt x="1" y="5151"/>
                    </a:lnTo>
                    <a:cubicBezTo>
                      <a:pt x="1" y="5809"/>
                      <a:pt x="527" y="6335"/>
                      <a:pt x="1166" y="6335"/>
                    </a:cubicBezTo>
                    <a:cubicBezTo>
                      <a:pt x="1824" y="6335"/>
                      <a:pt x="2369" y="5809"/>
                      <a:pt x="2369" y="5151"/>
                    </a:cubicBezTo>
                    <a:lnTo>
                      <a:pt x="2369" y="1185"/>
                    </a:lnTo>
                    <a:cubicBezTo>
                      <a:pt x="2369" y="395"/>
                      <a:pt x="1777" y="1"/>
                      <a:pt x="1185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60"/>
              <p:cNvSpPr/>
              <p:nvPr/>
            </p:nvSpPr>
            <p:spPr>
              <a:xfrm>
                <a:off x="-2507500" y="360509"/>
                <a:ext cx="1472472" cy="1095658"/>
              </a:xfrm>
              <a:custGeom>
                <a:rect b="b" l="l" r="r" t="t"/>
                <a:pathLst>
                  <a:path extrusionOk="0" h="16139" w="21860">
                    <a:moveTo>
                      <a:pt x="7784" y="1"/>
                    </a:moveTo>
                    <a:cubicBezTo>
                      <a:pt x="3477" y="1"/>
                      <a:pt x="0" y="3508"/>
                      <a:pt x="19" y="7801"/>
                    </a:cubicBezTo>
                    <a:lnTo>
                      <a:pt x="19" y="13214"/>
                    </a:lnTo>
                    <a:cubicBezTo>
                      <a:pt x="19" y="15604"/>
                      <a:pt x="1082" y="16139"/>
                      <a:pt x="2763" y="16139"/>
                    </a:cubicBezTo>
                    <a:cubicBezTo>
                      <a:pt x="4122" y="16139"/>
                      <a:pt x="5886" y="15789"/>
                      <a:pt x="7819" y="15789"/>
                    </a:cubicBezTo>
                    <a:lnTo>
                      <a:pt x="14059" y="15789"/>
                    </a:lnTo>
                    <a:cubicBezTo>
                      <a:pt x="15979" y="15789"/>
                      <a:pt x="17738" y="16137"/>
                      <a:pt x="19098" y="16137"/>
                    </a:cubicBezTo>
                    <a:cubicBezTo>
                      <a:pt x="20786" y="16137"/>
                      <a:pt x="21859" y="15600"/>
                      <a:pt x="21859" y="13195"/>
                    </a:cubicBezTo>
                    <a:lnTo>
                      <a:pt x="21859" y="7801"/>
                    </a:lnTo>
                    <a:cubicBezTo>
                      <a:pt x="21859" y="3478"/>
                      <a:pt x="18363" y="1"/>
                      <a:pt x="14059" y="1"/>
                    </a:cubicBezTo>
                    <a:lnTo>
                      <a:pt x="7819" y="1"/>
                    </a:lnTo>
                    <a:cubicBezTo>
                      <a:pt x="7807" y="1"/>
                      <a:pt x="7796" y="1"/>
                      <a:pt x="77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60"/>
              <p:cNvSpPr/>
              <p:nvPr/>
            </p:nvSpPr>
            <p:spPr>
              <a:xfrm>
                <a:off x="-2422695" y="632338"/>
                <a:ext cx="1310406" cy="1239039"/>
              </a:xfrm>
              <a:custGeom>
                <a:rect b="b" l="l" r="r" t="t"/>
                <a:pathLst>
                  <a:path extrusionOk="0" h="18251" w="19454">
                    <a:moveTo>
                      <a:pt x="5432" y="0"/>
                    </a:moveTo>
                    <a:cubicBezTo>
                      <a:pt x="2425" y="0"/>
                      <a:pt x="0" y="2425"/>
                      <a:pt x="0" y="5432"/>
                    </a:cubicBezTo>
                    <a:lnTo>
                      <a:pt x="0" y="12800"/>
                    </a:lnTo>
                    <a:cubicBezTo>
                      <a:pt x="0" y="15826"/>
                      <a:pt x="2425" y="18251"/>
                      <a:pt x="5432" y="18251"/>
                    </a:cubicBezTo>
                    <a:lnTo>
                      <a:pt x="14022" y="18251"/>
                    </a:lnTo>
                    <a:cubicBezTo>
                      <a:pt x="17029" y="18251"/>
                      <a:pt x="19454" y="15826"/>
                      <a:pt x="19454" y="12800"/>
                    </a:cubicBezTo>
                    <a:lnTo>
                      <a:pt x="19454" y="5432"/>
                    </a:lnTo>
                    <a:cubicBezTo>
                      <a:pt x="19454" y="2425"/>
                      <a:pt x="17029" y="0"/>
                      <a:pt x="14022" y="0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153" name="Google Shape;2153;p60"/>
              <p:cNvSpPr/>
              <p:nvPr/>
            </p:nvSpPr>
            <p:spPr>
              <a:xfrm>
                <a:off x="-2572097" y="1192155"/>
                <a:ext cx="305205" cy="280517"/>
              </a:xfrm>
              <a:custGeom>
                <a:rect b="b" l="l" r="r" t="t"/>
                <a:pathLst>
                  <a:path extrusionOk="0" h="4132" w="4531">
                    <a:moveTo>
                      <a:pt x="2265" y="1"/>
                    </a:moveTo>
                    <a:cubicBezTo>
                      <a:pt x="1739" y="1"/>
                      <a:pt x="1213" y="203"/>
                      <a:pt x="809" y="607"/>
                    </a:cubicBezTo>
                    <a:cubicBezTo>
                      <a:pt x="1" y="1415"/>
                      <a:pt x="1" y="2731"/>
                      <a:pt x="809" y="3539"/>
                    </a:cubicBezTo>
                    <a:cubicBezTo>
                      <a:pt x="1213" y="3934"/>
                      <a:pt x="1739" y="4131"/>
                      <a:pt x="2265" y="4131"/>
                    </a:cubicBezTo>
                    <a:cubicBezTo>
                      <a:pt x="2792" y="4131"/>
                      <a:pt x="3318" y="3934"/>
                      <a:pt x="3722" y="3539"/>
                    </a:cubicBezTo>
                    <a:cubicBezTo>
                      <a:pt x="4530" y="2731"/>
                      <a:pt x="4530" y="1415"/>
                      <a:pt x="3722" y="607"/>
                    </a:cubicBezTo>
                    <a:cubicBezTo>
                      <a:pt x="3318" y="203"/>
                      <a:pt x="2792" y="1"/>
                      <a:pt x="2265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60"/>
              <p:cNvSpPr/>
              <p:nvPr/>
            </p:nvSpPr>
            <p:spPr>
              <a:xfrm>
                <a:off x="-1265538" y="1192563"/>
                <a:ext cx="306417" cy="280720"/>
              </a:xfrm>
              <a:custGeom>
                <a:rect b="b" l="l" r="r" t="t"/>
                <a:pathLst>
                  <a:path extrusionOk="0" h="4135" w="4549">
                    <a:moveTo>
                      <a:pt x="2290" y="0"/>
                    </a:moveTo>
                    <a:cubicBezTo>
                      <a:pt x="1354" y="0"/>
                      <a:pt x="505" y="647"/>
                      <a:pt x="264" y="1597"/>
                    </a:cubicBezTo>
                    <a:cubicBezTo>
                      <a:pt x="0" y="2706"/>
                      <a:pt x="696" y="3815"/>
                      <a:pt x="1805" y="4078"/>
                    </a:cubicBezTo>
                    <a:cubicBezTo>
                      <a:pt x="1966" y="4116"/>
                      <a:pt x="2128" y="4135"/>
                      <a:pt x="2287" y="4135"/>
                    </a:cubicBezTo>
                    <a:cubicBezTo>
                      <a:pt x="3219" y="4135"/>
                      <a:pt x="4061" y="3503"/>
                      <a:pt x="4286" y="2556"/>
                    </a:cubicBezTo>
                    <a:cubicBezTo>
                      <a:pt x="4549" y="1447"/>
                      <a:pt x="3872" y="338"/>
                      <a:pt x="2763" y="56"/>
                    </a:cubicBezTo>
                    <a:cubicBezTo>
                      <a:pt x="2605" y="18"/>
                      <a:pt x="2446" y="0"/>
                      <a:pt x="2290" y="0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60"/>
              <p:cNvSpPr/>
              <p:nvPr/>
            </p:nvSpPr>
            <p:spPr>
              <a:xfrm>
                <a:off x="-1126307" y="1257601"/>
                <a:ext cx="89992" cy="151867"/>
              </a:xfrm>
              <a:custGeom>
                <a:rect b="b" l="l" r="r" t="t"/>
                <a:pathLst>
                  <a:path extrusionOk="0" h="2237" w="1336">
                    <a:moveTo>
                      <a:pt x="226" y="0"/>
                    </a:moveTo>
                    <a:cubicBezTo>
                      <a:pt x="1" y="38"/>
                      <a:pt x="1" y="338"/>
                      <a:pt x="226" y="376"/>
                    </a:cubicBezTo>
                    <a:cubicBezTo>
                      <a:pt x="1223" y="376"/>
                      <a:pt x="1223" y="1861"/>
                      <a:pt x="226" y="1861"/>
                    </a:cubicBezTo>
                    <a:cubicBezTo>
                      <a:pt x="114" y="1861"/>
                      <a:pt x="38" y="1955"/>
                      <a:pt x="38" y="2049"/>
                    </a:cubicBezTo>
                    <a:cubicBezTo>
                      <a:pt x="38" y="2143"/>
                      <a:pt x="114" y="2237"/>
                      <a:pt x="208" y="2237"/>
                    </a:cubicBezTo>
                    <a:lnTo>
                      <a:pt x="226" y="2237"/>
                    </a:lnTo>
                    <a:cubicBezTo>
                      <a:pt x="828" y="2237"/>
                      <a:pt x="1335" y="1729"/>
                      <a:pt x="1335" y="1128"/>
                    </a:cubicBezTo>
                    <a:cubicBezTo>
                      <a:pt x="1335" y="508"/>
                      <a:pt x="828" y="0"/>
                      <a:pt x="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60"/>
              <p:cNvSpPr/>
              <p:nvPr/>
            </p:nvSpPr>
            <p:spPr>
              <a:xfrm>
                <a:off x="-1123747" y="1320127"/>
                <a:ext cx="70929" cy="89342"/>
              </a:xfrm>
              <a:custGeom>
                <a:rect b="b" l="l" r="r" t="t"/>
                <a:pathLst>
                  <a:path extrusionOk="0" h="1316" w="1053">
                    <a:moveTo>
                      <a:pt x="188" y="0"/>
                    </a:moveTo>
                    <a:cubicBezTo>
                      <a:pt x="76" y="0"/>
                      <a:pt x="0" y="94"/>
                      <a:pt x="0" y="188"/>
                    </a:cubicBezTo>
                    <a:cubicBezTo>
                      <a:pt x="0" y="301"/>
                      <a:pt x="76" y="376"/>
                      <a:pt x="188" y="376"/>
                    </a:cubicBezTo>
                    <a:cubicBezTo>
                      <a:pt x="564" y="376"/>
                      <a:pt x="564" y="940"/>
                      <a:pt x="188" y="940"/>
                    </a:cubicBezTo>
                    <a:cubicBezTo>
                      <a:pt x="76" y="940"/>
                      <a:pt x="0" y="1034"/>
                      <a:pt x="0" y="1128"/>
                    </a:cubicBezTo>
                    <a:cubicBezTo>
                      <a:pt x="0" y="1222"/>
                      <a:pt x="76" y="1316"/>
                      <a:pt x="170" y="1316"/>
                    </a:cubicBezTo>
                    <a:lnTo>
                      <a:pt x="188" y="1297"/>
                    </a:lnTo>
                    <a:cubicBezTo>
                      <a:pt x="1053" y="1297"/>
                      <a:pt x="1053" y="0"/>
                      <a:pt x="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60"/>
              <p:cNvSpPr/>
              <p:nvPr/>
            </p:nvSpPr>
            <p:spPr>
              <a:xfrm>
                <a:off x="-2517671" y="1257533"/>
                <a:ext cx="117407" cy="151935"/>
              </a:xfrm>
              <a:custGeom>
                <a:rect b="b" l="l" r="r" t="t"/>
                <a:pathLst>
                  <a:path extrusionOk="0" h="2238" w="1743">
                    <a:moveTo>
                      <a:pt x="1503" y="0"/>
                    </a:moveTo>
                    <a:cubicBezTo>
                      <a:pt x="1497" y="0"/>
                      <a:pt x="1491" y="1"/>
                      <a:pt x="1486" y="1"/>
                    </a:cubicBezTo>
                    <a:cubicBezTo>
                      <a:pt x="1" y="1"/>
                      <a:pt x="1" y="2238"/>
                      <a:pt x="1486" y="2238"/>
                    </a:cubicBezTo>
                    <a:cubicBezTo>
                      <a:pt x="1580" y="2238"/>
                      <a:pt x="1674" y="2144"/>
                      <a:pt x="1674" y="2050"/>
                    </a:cubicBezTo>
                    <a:cubicBezTo>
                      <a:pt x="1674" y="1956"/>
                      <a:pt x="1580" y="1862"/>
                      <a:pt x="1486" y="1862"/>
                    </a:cubicBezTo>
                    <a:cubicBezTo>
                      <a:pt x="471" y="1862"/>
                      <a:pt x="471" y="377"/>
                      <a:pt x="1486" y="377"/>
                    </a:cubicBezTo>
                    <a:cubicBezTo>
                      <a:pt x="1491" y="377"/>
                      <a:pt x="1497" y="378"/>
                      <a:pt x="1503" y="378"/>
                    </a:cubicBezTo>
                    <a:cubicBezTo>
                      <a:pt x="1743" y="378"/>
                      <a:pt x="1743" y="0"/>
                      <a:pt x="15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60"/>
              <p:cNvSpPr/>
              <p:nvPr/>
            </p:nvSpPr>
            <p:spPr>
              <a:xfrm>
                <a:off x="-2475909" y="1321349"/>
                <a:ext cx="70997" cy="88120"/>
              </a:xfrm>
              <a:custGeom>
                <a:rect b="b" l="l" r="r" t="t"/>
                <a:pathLst>
                  <a:path extrusionOk="0" h="1298" w="1054">
                    <a:moveTo>
                      <a:pt x="866" y="1"/>
                    </a:moveTo>
                    <a:cubicBezTo>
                      <a:pt x="1" y="1"/>
                      <a:pt x="1" y="1298"/>
                      <a:pt x="866" y="1298"/>
                    </a:cubicBezTo>
                    <a:cubicBezTo>
                      <a:pt x="960" y="1298"/>
                      <a:pt x="1054" y="1204"/>
                      <a:pt x="1054" y="1110"/>
                    </a:cubicBezTo>
                    <a:cubicBezTo>
                      <a:pt x="1054" y="997"/>
                      <a:pt x="960" y="922"/>
                      <a:pt x="866" y="922"/>
                    </a:cubicBezTo>
                    <a:cubicBezTo>
                      <a:pt x="490" y="922"/>
                      <a:pt x="490" y="358"/>
                      <a:pt x="866" y="358"/>
                    </a:cubicBezTo>
                    <a:cubicBezTo>
                      <a:pt x="960" y="358"/>
                      <a:pt x="1054" y="264"/>
                      <a:pt x="1054" y="170"/>
                    </a:cubicBezTo>
                    <a:cubicBezTo>
                      <a:pt x="1035" y="76"/>
                      <a:pt x="960" y="1"/>
                      <a:pt x="866" y="1"/>
                    </a:cubicBezTo>
                    <a:close/>
                  </a:path>
                </a:pathLst>
              </a:custGeom>
              <a:solidFill>
                <a:srgbClr val="1826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60"/>
              <p:cNvSpPr/>
              <p:nvPr/>
            </p:nvSpPr>
            <p:spPr>
              <a:xfrm>
                <a:off x="-2488505" y="442180"/>
                <a:ext cx="1402823" cy="606179"/>
              </a:xfrm>
              <a:custGeom>
                <a:rect b="b" l="l" r="r" t="t"/>
                <a:pathLst>
                  <a:path extrusionOk="0" h="8929" w="20826">
                    <a:moveTo>
                      <a:pt x="12386" y="1"/>
                    </a:moveTo>
                    <a:cubicBezTo>
                      <a:pt x="4906" y="1"/>
                      <a:pt x="3120" y="1298"/>
                      <a:pt x="3120" y="1298"/>
                    </a:cubicBezTo>
                    <a:cubicBezTo>
                      <a:pt x="3252" y="1580"/>
                      <a:pt x="3383" y="1862"/>
                      <a:pt x="3552" y="2125"/>
                    </a:cubicBezTo>
                    <a:cubicBezTo>
                      <a:pt x="0" y="4906"/>
                      <a:pt x="357" y="8459"/>
                      <a:pt x="357" y="8459"/>
                    </a:cubicBezTo>
                    <a:cubicBezTo>
                      <a:pt x="2669" y="8045"/>
                      <a:pt x="3891" y="5358"/>
                      <a:pt x="4455" y="3384"/>
                    </a:cubicBezTo>
                    <a:cubicBezTo>
                      <a:pt x="5827" y="5000"/>
                      <a:pt x="8383" y="6993"/>
                      <a:pt x="12706" y="6993"/>
                    </a:cubicBezTo>
                    <a:cubicBezTo>
                      <a:pt x="20017" y="6993"/>
                      <a:pt x="20825" y="8929"/>
                      <a:pt x="20825" y="8929"/>
                    </a:cubicBezTo>
                    <a:cubicBezTo>
                      <a:pt x="20825" y="8929"/>
                      <a:pt x="19848" y="1"/>
                      <a:pt x="123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60" name="Google Shape;2160;p60"/>
              <p:cNvGrpSpPr/>
              <p:nvPr/>
            </p:nvGrpSpPr>
            <p:grpSpPr>
              <a:xfrm>
                <a:off x="-2095337" y="1058414"/>
                <a:ext cx="715440" cy="439299"/>
                <a:chOff x="2858996" y="3242688"/>
                <a:chExt cx="303865" cy="185277"/>
              </a:xfrm>
            </p:grpSpPr>
            <p:sp>
              <p:nvSpPr>
                <p:cNvPr id="2161" name="Google Shape;2161;p60"/>
                <p:cNvSpPr/>
                <p:nvPr/>
              </p:nvSpPr>
              <p:spPr>
                <a:xfrm>
                  <a:off x="2990855" y="3403714"/>
                  <a:ext cx="33145" cy="24251"/>
                </a:xfrm>
                <a:custGeom>
                  <a:rect b="b" l="l" r="r" t="t"/>
                  <a:pathLst>
                    <a:path extrusionOk="0" h="848" w="1159">
                      <a:moveTo>
                        <a:pt x="992" y="0"/>
                      </a:moveTo>
                      <a:cubicBezTo>
                        <a:pt x="939" y="0"/>
                        <a:pt x="887" y="29"/>
                        <a:pt x="865" y="96"/>
                      </a:cubicBezTo>
                      <a:cubicBezTo>
                        <a:pt x="793" y="383"/>
                        <a:pt x="516" y="567"/>
                        <a:pt x="230" y="567"/>
                      </a:cubicBezTo>
                      <a:cubicBezTo>
                        <a:pt x="216" y="567"/>
                        <a:pt x="202" y="566"/>
                        <a:pt x="188" y="566"/>
                      </a:cubicBezTo>
                      <a:cubicBezTo>
                        <a:pt x="182" y="565"/>
                        <a:pt x="177" y="565"/>
                        <a:pt x="171" y="565"/>
                      </a:cubicBezTo>
                      <a:cubicBezTo>
                        <a:pt x="1" y="565"/>
                        <a:pt x="7" y="829"/>
                        <a:pt x="188" y="847"/>
                      </a:cubicBezTo>
                      <a:lnTo>
                        <a:pt x="188" y="829"/>
                      </a:lnTo>
                      <a:cubicBezTo>
                        <a:pt x="214" y="831"/>
                        <a:pt x="240" y="832"/>
                        <a:pt x="266" y="832"/>
                      </a:cubicBezTo>
                      <a:cubicBezTo>
                        <a:pt x="667" y="832"/>
                        <a:pt x="1023" y="560"/>
                        <a:pt x="1147" y="171"/>
                      </a:cubicBezTo>
                      <a:cubicBezTo>
                        <a:pt x="1158" y="68"/>
                        <a:pt x="1073" y="0"/>
                        <a:pt x="99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2" name="Google Shape;2162;p60"/>
                <p:cNvSpPr/>
                <p:nvPr/>
              </p:nvSpPr>
              <p:spPr>
                <a:xfrm>
                  <a:off x="3066264" y="3242688"/>
                  <a:ext cx="64316" cy="29141"/>
                </a:xfrm>
                <a:custGeom>
                  <a:rect b="b" l="l" r="r" t="t"/>
                  <a:pathLst>
                    <a:path extrusionOk="0" h="1019" w="2249">
                      <a:moveTo>
                        <a:pt x="1112" y="0"/>
                      </a:moveTo>
                      <a:cubicBezTo>
                        <a:pt x="745" y="0"/>
                        <a:pt x="379" y="170"/>
                        <a:pt x="145" y="520"/>
                      </a:cubicBezTo>
                      <a:cubicBezTo>
                        <a:pt x="1" y="730"/>
                        <a:pt x="195" y="931"/>
                        <a:pt x="390" y="931"/>
                      </a:cubicBezTo>
                      <a:cubicBezTo>
                        <a:pt x="474" y="931"/>
                        <a:pt x="558" y="893"/>
                        <a:pt x="615" y="802"/>
                      </a:cubicBezTo>
                      <a:cubicBezTo>
                        <a:pt x="737" y="628"/>
                        <a:pt x="924" y="542"/>
                        <a:pt x="1110" y="542"/>
                      </a:cubicBezTo>
                      <a:cubicBezTo>
                        <a:pt x="1325" y="542"/>
                        <a:pt x="1538" y="656"/>
                        <a:pt x="1649" y="877"/>
                      </a:cubicBezTo>
                      <a:cubicBezTo>
                        <a:pt x="1701" y="977"/>
                        <a:pt x="1785" y="1018"/>
                        <a:pt x="1869" y="1018"/>
                      </a:cubicBezTo>
                      <a:cubicBezTo>
                        <a:pt x="2057" y="1018"/>
                        <a:pt x="2248" y="816"/>
                        <a:pt x="2119" y="596"/>
                      </a:cubicBezTo>
                      <a:lnTo>
                        <a:pt x="2138" y="596"/>
                      </a:lnTo>
                      <a:cubicBezTo>
                        <a:pt x="1912" y="203"/>
                        <a:pt x="1512" y="0"/>
                        <a:pt x="11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3" name="Google Shape;2163;p60"/>
                <p:cNvSpPr/>
                <p:nvPr/>
              </p:nvSpPr>
              <p:spPr>
                <a:xfrm>
                  <a:off x="2972896" y="3309546"/>
                  <a:ext cx="44326" cy="79530"/>
                </a:xfrm>
                <a:custGeom>
                  <a:rect b="b" l="l" r="r" t="t"/>
                  <a:pathLst>
                    <a:path extrusionOk="0" h="2781" w="1550">
                      <a:moveTo>
                        <a:pt x="1049" y="1"/>
                      </a:moveTo>
                      <a:cubicBezTo>
                        <a:pt x="967" y="1"/>
                        <a:pt x="892" y="52"/>
                        <a:pt x="910" y="156"/>
                      </a:cubicBezTo>
                      <a:lnTo>
                        <a:pt x="1004" y="1227"/>
                      </a:lnTo>
                      <a:cubicBezTo>
                        <a:pt x="1036" y="1495"/>
                        <a:pt x="1081" y="2476"/>
                        <a:pt x="640" y="2476"/>
                      </a:cubicBezTo>
                      <a:cubicBezTo>
                        <a:pt x="555" y="2476"/>
                        <a:pt x="452" y="2440"/>
                        <a:pt x="328" y="2355"/>
                      </a:cubicBezTo>
                      <a:cubicBezTo>
                        <a:pt x="298" y="2337"/>
                        <a:pt x="268" y="2329"/>
                        <a:pt x="240" y="2329"/>
                      </a:cubicBezTo>
                      <a:cubicBezTo>
                        <a:pt x="95" y="2329"/>
                        <a:pt x="1" y="2545"/>
                        <a:pt x="159" y="2656"/>
                      </a:cubicBezTo>
                      <a:cubicBezTo>
                        <a:pt x="286" y="2741"/>
                        <a:pt x="429" y="2780"/>
                        <a:pt x="570" y="2780"/>
                      </a:cubicBezTo>
                      <a:cubicBezTo>
                        <a:pt x="866" y="2780"/>
                        <a:pt x="1153" y="2604"/>
                        <a:pt x="1268" y="2299"/>
                      </a:cubicBezTo>
                      <a:cubicBezTo>
                        <a:pt x="1549" y="1678"/>
                        <a:pt x="1305" y="795"/>
                        <a:pt x="1230" y="156"/>
                      </a:cubicBezTo>
                      <a:cubicBezTo>
                        <a:pt x="1221" y="52"/>
                        <a:pt x="1131" y="1"/>
                        <a:pt x="104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4" name="Google Shape;2164;p60"/>
                <p:cNvSpPr/>
                <p:nvPr/>
              </p:nvSpPr>
              <p:spPr>
                <a:xfrm>
                  <a:off x="2865744" y="3303741"/>
                  <a:ext cx="62915" cy="27768"/>
                </a:xfrm>
                <a:custGeom>
                  <a:rect b="b" l="l" r="r" t="t"/>
                  <a:pathLst>
                    <a:path extrusionOk="0" h="971" w="2200">
                      <a:moveTo>
                        <a:pt x="1111" y="1"/>
                      </a:moveTo>
                      <a:cubicBezTo>
                        <a:pt x="742" y="1"/>
                        <a:pt x="373" y="175"/>
                        <a:pt x="147" y="528"/>
                      </a:cubicBezTo>
                      <a:cubicBezTo>
                        <a:pt x="0" y="727"/>
                        <a:pt x="192" y="927"/>
                        <a:pt x="391" y="927"/>
                      </a:cubicBezTo>
                      <a:cubicBezTo>
                        <a:pt x="473" y="927"/>
                        <a:pt x="556" y="893"/>
                        <a:pt x="616" y="810"/>
                      </a:cubicBezTo>
                      <a:cubicBezTo>
                        <a:pt x="732" y="615"/>
                        <a:pt x="923" y="520"/>
                        <a:pt x="1114" y="520"/>
                      </a:cubicBezTo>
                      <a:cubicBezTo>
                        <a:pt x="1327" y="520"/>
                        <a:pt x="1541" y="638"/>
                        <a:pt x="1650" y="866"/>
                      </a:cubicBezTo>
                      <a:cubicBezTo>
                        <a:pt x="1712" y="939"/>
                        <a:pt x="1788" y="970"/>
                        <a:pt x="1862" y="970"/>
                      </a:cubicBezTo>
                      <a:cubicBezTo>
                        <a:pt x="2037" y="970"/>
                        <a:pt x="2199" y="796"/>
                        <a:pt x="2120" y="584"/>
                      </a:cubicBezTo>
                      <a:lnTo>
                        <a:pt x="2120" y="584"/>
                      </a:lnTo>
                      <a:lnTo>
                        <a:pt x="2120" y="603"/>
                      </a:lnTo>
                      <a:cubicBezTo>
                        <a:pt x="1906" y="203"/>
                        <a:pt x="1509" y="1"/>
                        <a:pt x="111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5" name="Google Shape;2165;p60"/>
                <p:cNvSpPr/>
                <p:nvPr/>
              </p:nvSpPr>
              <p:spPr>
                <a:xfrm>
                  <a:off x="2858996" y="3243431"/>
                  <a:ext cx="71551" cy="28712"/>
                </a:xfrm>
                <a:custGeom>
                  <a:rect b="b" l="l" r="r" t="t"/>
                  <a:pathLst>
                    <a:path extrusionOk="0" h="1004" w="2502">
                      <a:moveTo>
                        <a:pt x="1993" y="0"/>
                      </a:moveTo>
                      <a:cubicBezTo>
                        <a:pt x="1971" y="0"/>
                        <a:pt x="1948" y="2"/>
                        <a:pt x="1924" y="6"/>
                      </a:cubicBezTo>
                      <a:lnTo>
                        <a:pt x="458" y="288"/>
                      </a:lnTo>
                      <a:cubicBezTo>
                        <a:pt x="0" y="343"/>
                        <a:pt x="59" y="1003"/>
                        <a:pt x="497" y="1003"/>
                      </a:cubicBezTo>
                      <a:cubicBezTo>
                        <a:pt x="508" y="1003"/>
                        <a:pt x="521" y="1003"/>
                        <a:pt x="533" y="1002"/>
                      </a:cubicBezTo>
                      <a:lnTo>
                        <a:pt x="608" y="1002"/>
                      </a:lnTo>
                      <a:lnTo>
                        <a:pt x="2055" y="720"/>
                      </a:lnTo>
                      <a:cubicBezTo>
                        <a:pt x="2501" y="631"/>
                        <a:pt x="2406" y="0"/>
                        <a:pt x="19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6" name="Google Shape;2166;p60"/>
                <p:cNvSpPr/>
                <p:nvPr/>
              </p:nvSpPr>
              <p:spPr>
                <a:xfrm>
                  <a:off x="3042443" y="3291502"/>
                  <a:ext cx="117221" cy="106268"/>
                </a:xfrm>
                <a:custGeom>
                  <a:rect b="b" l="l" r="r" t="t"/>
                  <a:pathLst>
                    <a:path extrusionOk="0" h="3716" w="4099">
                      <a:moveTo>
                        <a:pt x="2037" y="1"/>
                      </a:moveTo>
                      <a:cubicBezTo>
                        <a:pt x="1190" y="1"/>
                        <a:pt x="438" y="577"/>
                        <a:pt x="245" y="1426"/>
                      </a:cubicBezTo>
                      <a:cubicBezTo>
                        <a:pt x="1" y="2422"/>
                        <a:pt x="621" y="3418"/>
                        <a:pt x="1617" y="3663"/>
                      </a:cubicBezTo>
                      <a:cubicBezTo>
                        <a:pt x="1764" y="3699"/>
                        <a:pt x="1911" y="3716"/>
                        <a:pt x="2056" y="3716"/>
                      </a:cubicBezTo>
                      <a:cubicBezTo>
                        <a:pt x="2891" y="3716"/>
                        <a:pt x="3646" y="3140"/>
                        <a:pt x="3854" y="2291"/>
                      </a:cubicBezTo>
                      <a:cubicBezTo>
                        <a:pt x="4098" y="1276"/>
                        <a:pt x="3478" y="279"/>
                        <a:pt x="2482" y="54"/>
                      </a:cubicBezTo>
                      <a:cubicBezTo>
                        <a:pt x="2332" y="18"/>
                        <a:pt x="2183" y="1"/>
                        <a:pt x="20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7" name="Google Shape;2167;p60"/>
                <p:cNvSpPr/>
                <p:nvPr/>
              </p:nvSpPr>
              <p:spPr>
                <a:xfrm>
                  <a:off x="3067174" y="3293561"/>
                  <a:ext cx="95687" cy="101607"/>
                </a:xfrm>
                <a:custGeom>
                  <a:rect b="b" l="l" r="r" t="t"/>
                  <a:pathLst>
                    <a:path extrusionOk="0" h="3553" w="3346">
                      <a:moveTo>
                        <a:pt x="1786" y="1"/>
                      </a:moveTo>
                      <a:cubicBezTo>
                        <a:pt x="1710" y="19"/>
                        <a:pt x="1616" y="57"/>
                        <a:pt x="1541" y="95"/>
                      </a:cubicBezTo>
                      <a:cubicBezTo>
                        <a:pt x="0" y="809"/>
                        <a:pt x="150" y="3064"/>
                        <a:pt x="1786" y="3553"/>
                      </a:cubicBezTo>
                      <a:cubicBezTo>
                        <a:pt x="1861" y="3534"/>
                        <a:pt x="1936" y="3497"/>
                        <a:pt x="2011" y="3459"/>
                      </a:cubicBezTo>
                      <a:cubicBezTo>
                        <a:pt x="2951" y="3027"/>
                        <a:pt x="3346" y="1937"/>
                        <a:pt x="2932" y="997"/>
                      </a:cubicBezTo>
                      <a:cubicBezTo>
                        <a:pt x="2707" y="527"/>
                        <a:pt x="2293" y="151"/>
                        <a:pt x="1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168" name="Google Shape;2168;p60"/>
            <p:cNvSpPr/>
            <p:nvPr/>
          </p:nvSpPr>
          <p:spPr>
            <a:xfrm rot="-247431">
              <a:off x="-2528645" y="2232014"/>
              <a:ext cx="364539" cy="851758"/>
            </a:xfrm>
            <a:custGeom>
              <a:rect b="b" l="l" r="r" t="t"/>
              <a:pathLst>
                <a:path extrusionOk="0" h="12546" w="6125">
                  <a:moveTo>
                    <a:pt x="4676" y="1"/>
                  </a:moveTo>
                  <a:cubicBezTo>
                    <a:pt x="4227" y="1"/>
                    <a:pt x="3783" y="250"/>
                    <a:pt x="3609" y="836"/>
                  </a:cubicBezTo>
                  <a:lnTo>
                    <a:pt x="245" y="11023"/>
                  </a:lnTo>
                  <a:cubicBezTo>
                    <a:pt x="1" y="11775"/>
                    <a:pt x="546" y="12546"/>
                    <a:pt x="1335" y="12546"/>
                  </a:cubicBezTo>
                  <a:cubicBezTo>
                    <a:pt x="1843" y="12546"/>
                    <a:pt x="2275" y="12226"/>
                    <a:pt x="2425" y="11756"/>
                  </a:cubicBezTo>
                  <a:lnTo>
                    <a:pt x="5790" y="1550"/>
                  </a:lnTo>
                  <a:cubicBezTo>
                    <a:pt x="6125" y="637"/>
                    <a:pt x="5393" y="1"/>
                    <a:pt x="4676" y="1"/>
                  </a:cubicBezTo>
                  <a:close/>
                </a:path>
              </a:pathLst>
            </a:custGeom>
            <a:solidFill>
              <a:srgbClr val="C997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60"/>
            <p:cNvSpPr/>
            <p:nvPr/>
          </p:nvSpPr>
          <p:spPr>
            <a:xfrm>
              <a:off x="-2059550" y="2479425"/>
              <a:ext cx="583426" cy="391500"/>
            </a:xfrm>
            <a:custGeom>
              <a:rect b="b" l="l" r="r" t="t"/>
              <a:pathLst>
                <a:path extrusionOk="0" h="5000" w="12688">
                  <a:moveTo>
                    <a:pt x="1" y="0"/>
                  </a:moveTo>
                  <a:cubicBezTo>
                    <a:pt x="696" y="2932"/>
                    <a:pt x="3328" y="5000"/>
                    <a:pt x="6335" y="5000"/>
                  </a:cubicBezTo>
                  <a:cubicBezTo>
                    <a:pt x="9361" y="5000"/>
                    <a:pt x="11974" y="2932"/>
                    <a:pt x="126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60"/>
            <p:cNvSpPr/>
            <p:nvPr/>
          </p:nvSpPr>
          <p:spPr>
            <a:xfrm rot="-285044">
              <a:off x="-2366633" y="1927081"/>
              <a:ext cx="381097" cy="422009"/>
            </a:xfrm>
            <a:custGeom>
              <a:rect b="b" l="l" r="r" t="t"/>
              <a:pathLst>
                <a:path extrusionOk="0" h="6216" w="4399">
                  <a:moveTo>
                    <a:pt x="2775" y="1"/>
                  </a:moveTo>
                  <a:cubicBezTo>
                    <a:pt x="2152" y="1"/>
                    <a:pt x="1574" y="403"/>
                    <a:pt x="1391" y="1028"/>
                  </a:cubicBezTo>
                  <a:lnTo>
                    <a:pt x="0" y="5332"/>
                  </a:lnTo>
                  <a:lnTo>
                    <a:pt x="2707" y="6215"/>
                  </a:lnTo>
                  <a:lnTo>
                    <a:pt x="4117" y="1911"/>
                  </a:lnTo>
                  <a:cubicBezTo>
                    <a:pt x="4398" y="1141"/>
                    <a:pt x="3985" y="314"/>
                    <a:pt x="3214" y="69"/>
                  </a:cubicBezTo>
                  <a:cubicBezTo>
                    <a:pt x="3068" y="23"/>
                    <a:pt x="2920" y="1"/>
                    <a:pt x="27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60"/>
            <p:cNvSpPr/>
            <p:nvPr/>
          </p:nvSpPr>
          <p:spPr>
            <a:xfrm flipH="1" rot="247431">
              <a:off x="-1375212" y="2232014"/>
              <a:ext cx="364539" cy="851758"/>
            </a:xfrm>
            <a:custGeom>
              <a:rect b="b" l="l" r="r" t="t"/>
              <a:pathLst>
                <a:path extrusionOk="0" h="12546" w="6125">
                  <a:moveTo>
                    <a:pt x="4676" y="1"/>
                  </a:moveTo>
                  <a:cubicBezTo>
                    <a:pt x="4227" y="1"/>
                    <a:pt x="3783" y="250"/>
                    <a:pt x="3609" y="836"/>
                  </a:cubicBezTo>
                  <a:lnTo>
                    <a:pt x="245" y="11023"/>
                  </a:lnTo>
                  <a:cubicBezTo>
                    <a:pt x="1" y="11775"/>
                    <a:pt x="546" y="12546"/>
                    <a:pt x="1335" y="12546"/>
                  </a:cubicBezTo>
                  <a:cubicBezTo>
                    <a:pt x="1843" y="12546"/>
                    <a:pt x="2275" y="12226"/>
                    <a:pt x="2425" y="11756"/>
                  </a:cubicBezTo>
                  <a:lnTo>
                    <a:pt x="5790" y="1550"/>
                  </a:lnTo>
                  <a:cubicBezTo>
                    <a:pt x="6125" y="637"/>
                    <a:pt x="5393" y="1"/>
                    <a:pt x="4676" y="1"/>
                  </a:cubicBezTo>
                  <a:close/>
                </a:path>
              </a:pathLst>
            </a:custGeom>
            <a:solidFill>
              <a:srgbClr val="C997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60"/>
            <p:cNvSpPr/>
            <p:nvPr/>
          </p:nvSpPr>
          <p:spPr>
            <a:xfrm flipH="1" rot="285044">
              <a:off x="-1553780" y="1927081"/>
              <a:ext cx="381097" cy="422009"/>
            </a:xfrm>
            <a:custGeom>
              <a:rect b="b" l="l" r="r" t="t"/>
              <a:pathLst>
                <a:path extrusionOk="0" h="6216" w="4399">
                  <a:moveTo>
                    <a:pt x="2775" y="1"/>
                  </a:moveTo>
                  <a:cubicBezTo>
                    <a:pt x="2152" y="1"/>
                    <a:pt x="1574" y="403"/>
                    <a:pt x="1391" y="1028"/>
                  </a:cubicBezTo>
                  <a:lnTo>
                    <a:pt x="0" y="5332"/>
                  </a:lnTo>
                  <a:lnTo>
                    <a:pt x="2707" y="6215"/>
                  </a:lnTo>
                  <a:lnTo>
                    <a:pt x="4117" y="1911"/>
                  </a:lnTo>
                  <a:cubicBezTo>
                    <a:pt x="4398" y="1141"/>
                    <a:pt x="3985" y="314"/>
                    <a:pt x="3214" y="69"/>
                  </a:cubicBezTo>
                  <a:cubicBezTo>
                    <a:pt x="3068" y="23"/>
                    <a:pt x="2920" y="1"/>
                    <a:pt x="27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3" name="Google Shape;2173;p60"/>
          <p:cNvGrpSpPr/>
          <p:nvPr/>
        </p:nvGrpSpPr>
        <p:grpSpPr>
          <a:xfrm>
            <a:off x="3674265" y="606678"/>
            <a:ext cx="1828861" cy="4114797"/>
            <a:chOff x="-6826958" y="-597225"/>
            <a:chExt cx="2736177" cy="6736734"/>
          </a:xfrm>
        </p:grpSpPr>
        <p:sp>
          <p:nvSpPr>
            <p:cNvPr id="2174" name="Google Shape;2174;p60"/>
            <p:cNvSpPr/>
            <p:nvPr/>
          </p:nvSpPr>
          <p:spPr>
            <a:xfrm flipH="1" rot="-3627376">
              <a:off x="-5681784" y="3045245"/>
              <a:ext cx="1065744" cy="623795"/>
            </a:xfrm>
            <a:custGeom>
              <a:rect b="b" l="l" r="r" t="t"/>
              <a:pathLst>
                <a:path extrusionOk="0" h="5000" w="12688">
                  <a:moveTo>
                    <a:pt x="1" y="0"/>
                  </a:moveTo>
                  <a:cubicBezTo>
                    <a:pt x="696" y="2932"/>
                    <a:pt x="3328" y="5000"/>
                    <a:pt x="6335" y="5000"/>
                  </a:cubicBezTo>
                  <a:cubicBezTo>
                    <a:pt x="9361" y="5000"/>
                    <a:pt x="11974" y="2932"/>
                    <a:pt x="1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60"/>
            <p:cNvSpPr/>
            <p:nvPr/>
          </p:nvSpPr>
          <p:spPr>
            <a:xfrm rot="3627376">
              <a:off x="-6296659" y="3045245"/>
              <a:ext cx="1065744" cy="623795"/>
            </a:xfrm>
            <a:custGeom>
              <a:rect b="b" l="l" r="r" t="t"/>
              <a:pathLst>
                <a:path extrusionOk="0" h="5000" w="12688">
                  <a:moveTo>
                    <a:pt x="1" y="0"/>
                  </a:moveTo>
                  <a:cubicBezTo>
                    <a:pt x="696" y="2932"/>
                    <a:pt x="3328" y="5000"/>
                    <a:pt x="6335" y="5000"/>
                  </a:cubicBezTo>
                  <a:cubicBezTo>
                    <a:pt x="9361" y="5000"/>
                    <a:pt x="11974" y="2932"/>
                    <a:pt x="1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60"/>
            <p:cNvSpPr/>
            <p:nvPr/>
          </p:nvSpPr>
          <p:spPr>
            <a:xfrm>
              <a:off x="-5562701" y="1231987"/>
              <a:ext cx="216336" cy="201959"/>
            </a:xfrm>
            <a:custGeom>
              <a:rect b="b" l="l" r="r" t="t"/>
              <a:pathLst>
                <a:path extrusionOk="0" h="1768" w="1862">
                  <a:moveTo>
                    <a:pt x="1" y="1"/>
                  </a:moveTo>
                  <a:lnTo>
                    <a:pt x="1" y="828"/>
                  </a:lnTo>
                  <a:cubicBezTo>
                    <a:pt x="1" y="1354"/>
                    <a:pt x="414" y="1768"/>
                    <a:pt x="941" y="1768"/>
                  </a:cubicBezTo>
                  <a:cubicBezTo>
                    <a:pt x="1448" y="1749"/>
                    <a:pt x="1862" y="1335"/>
                    <a:pt x="1862" y="828"/>
                  </a:cubicBezTo>
                  <a:lnTo>
                    <a:pt x="1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60"/>
            <p:cNvSpPr/>
            <p:nvPr/>
          </p:nvSpPr>
          <p:spPr>
            <a:xfrm>
              <a:off x="-5560493" y="1321886"/>
              <a:ext cx="211921" cy="112060"/>
            </a:xfrm>
            <a:custGeom>
              <a:rect b="b" l="l" r="r" t="t"/>
              <a:pathLst>
                <a:path extrusionOk="0" h="981" w="1824">
                  <a:moveTo>
                    <a:pt x="964" y="0"/>
                  </a:moveTo>
                  <a:cubicBezTo>
                    <a:pt x="637" y="0"/>
                    <a:pt x="308" y="71"/>
                    <a:pt x="1" y="210"/>
                  </a:cubicBezTo>
                  <a:cubicBezTo>
                    <a:pt x="76" y="661"/>
                    <a:pt x="471" y="981"/>
                    <a:pt x="922" y="981"/>
                  </a:cubicBezTo>
                  <a:cubicBezTo>
                    <a:pt x="1373" y="981"/>
                    <a:pt x="1767" y="642"/>
                    <a:pt x="1824" y="172"/>
                  </a:cubicBezTo>
                  <a:cubicBezTo>
                    <a:pt x="1549" y="57"/>
                    <a:pt x="1257" y="0"/>
                    <a:pt x="9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60"/>
            <p:cNvSpPr/>
            <p:nvPr/>
          </p:nvSpPr>
          <p:spPr>
            <a:xfrm>
              <a:off x="-6715020" y="288031"/>
              <a:ext cx="2500795" cy="2627066"/>
            </a:xfrm>
            <a:custGeom>
              <a:rect b="b" l="l" r="r" t="t"/>
              <a:pathLst>
                <a:path extrusionOk="0" h="22992" w="21841">
                  <a:moveTo>
                    <a:pt x="2767" y="0"/>
                  </a:moveTo>
                  <a:cubicBezTo>
                    <a:pt x="1075" y="0"/>
                    <a:pt x="1" y="532"/>
                    <a:pt x="1" y="2918"/>
                  </a:cubicBezTo>
                  <a:lnTo>
                    <a:pt x="1" y="15173"/>
                  </a:lnTo>
                  <a:cubicBezTo>
                    <a:pt x="1" y="19496"/>
                    <a:pt x="3497" y="22992"/>
                    <a:pt x="7801" y="22992"/>
                  </a:cubicBezTo>
                  <a:lnTo>
                    <a:pt x="14041" y="22992"/>
                  </a:lnTo>
                  <a:cubicBezTo>
                    <a:pt x="18345" y="22992"/>
                    <a:pt x="21841" y="19496"/>
                    <a:pt x="21841" y="15173"/>
                  </a:cubicBezTo>
                  <a:lnTo>
                    <a:pt x="21841" y="2937"/>
                  </a:lnTo>
                  <a:cubicBezTo>
                    <a:pt x="21841" y="536"/>
                    <a:pt x="20762" y="2"/>
                    <a:pt x="19065" y="2"/>
                  </a:cubicBezTo>
                  <a:cubicBezTo>
                    <a:pt x="17707" y="2"/>
                    <a:pt x="15954" y="343"/>
                    <a:pt x="14041" y="343"/>
                  </a:cubicBezTo>
                  <a:lnTo>
                    <a:pt x="7801" y="343"/>
                  </a:lnTo>
                  <a:cubicBezTo>
                    <a:pt x="5883" y="343"/>
                    <a:pt x="4126" y="0"/>
                    <a:pt x="2767" y="0"/>
                  </a:cubicBezTo>
                  <a:close/>
                </a:path>
              </a:pathLst>
            </a:custGeom>
            <a:solidFill>
              <a:srgbClr val="7F6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60"/>
            <p:cNvSpPr/>
            <p:nvPr/>
          </p:nvSpPr>
          <p:spPr>
            <a:xfrm flipH="1">
              <a:off x="-6610788" y="4093660"/>
              <a:ext cx="206477" cy="355668"/>
            </a:xfrm>
            <a:custGeom>
              <a:rect b="b" l="l" r="r" t="t"/>
              <a:pathLst>
                <a:path extrusionOk="0" h="3113" w="1807">
                  <a:moveTo>
                    <a:pt x="665" y="0"/>
                  </a:moveTo>
                  <a:cubicBezTo>
                    <a:pt x="328" y="0"/>
                    <a:pt x="1" y="396"/>
                    <a:pt x="272" y="763"/>
                  </a:cubicBezTo>
                  <a:cubicBezTo>
                    <a:pt x="366" y="914"/>
                    <a:pt x="498" y="1102"/>
                    <a:pt x="611" y="1289"/>
                  </a:cubicBezTo>
                  <a:cubicBezTo>
                    <a:pt x="723" y="1477"/>
                    <a:pt x="817" y="1665"/>
                    <a:pt x="930" y="1853"/>
                  </a:cubicBezTo>
                  <a:cubicBezTo>
                    <a:pt x="1118" y="2229"/>
                    <a:pt x="1325" y="2624"/>
                    <a:pt x="1513" y="3019"/>
                  </a:cubicBezTo>
                  <a:cubicBezTo>
                    <a:pt x="1542" y="3084"/>
                    <a:pt x="1593" y="3113"/>
                    <a:pt x="1645" y="3113"/>
                  </a:cubicBezTo>
                  <a:cubicBezTo>
                    <a:pt x="1726" y="3113"/>
                    <a:pt x="1806" y="3040"/>
                    <a:pt x="1795" y="2925"/>
                  </a:cubicBezTo>
                  <a:cubicBezTo>
                    <a:pt x="1701" y="2492"/>
                    <a:pt x="1607" y="2060"/>
                    <a:pt x="1494" y="1628"/>
                  </a:cubicBezTo>
                  <a:cubicBezTo>
                    <a:pt x="1438" y="1402"/>
                    <a:pt x="1400" y="1196"/>
                    <a:pt x="1325" y="970"/>
                  </a:cubicBezTo>
                  <a:cubicBezTo>
                    <a:pt x="1250" y="744"/>
                    <a:pt x="1175" y="538"/>
                    <a:pt x="1081" y="312"/>
                  </a:cubicBezTo>
                  <a:cubicBezTo>
                    <a:pt x="1081" y="275"/>
                    <a:pt x="1062" y="237"/>
                    <a:pt x="1024" y="199"/>
                  </a:cubicBezTo>
                  <a:cubicBezTo>
                    <a:pt x="925" y="59"/>
                    <a:pt x="794" y="0"/>
                    <a:pt x="665" y="0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60"/>
            <p:cNvSpPr/>
            <p:nvPr/>
          </p:nvSpPr>
          <p:spPr>
            <a:xfrm flipH="1">
              <a:off x="-6779100" y="3938047"/>
              <a:ext cx="302002" cy="339673"/>
            </a:xfrm>
            <a:custGeom>
              <a:rect b="b" l="l" r="r" t="t"/>
              <a:pathLst>
                <a:path extrusionOk="0" h="2973" w="2643">
                  <a:moveTo>
                    <a:pt x="677" y="0"/>
                  </a:moveTo>
                  <a:cubicBezTo>
                    <a:pt x="317" y="0"/>
                    <a:pt x="1" y="465"/>
                    <a:pt x="331" y="810"/>
                  </a:cubicBezTo>
                  <a:lnTo>
                    <a:pt x="2361" y="2933"/>
                  </a:lnTo>
                  <a:cubicBezTo>
                    <a:pt x="2384" y="2957"/>
                    <a:pt x="2429" y="2973"/>
                    <a:pt x="2473" y="2973"/>
                  </a:cubicBezTo>
                  <a:cubicBezTo>
                    <a:pt x="2500" y="2973"/>
                    <a:pt x="2527" y="2967"/>
                    <a:pt x="2549" y="2952"/>
                  </a:cubicBezTo>
                  <a:cubicBezTo>
                    <a:pt x="2624" y="2896"/>
                    <a:pt x="2643" y="2802"/>
                    <a:pt x="2605" y="2745"/>
                  </a:cubicBezTo>
                  <a:lnTo>
                    <a:pt x="1064" y="227"/>
                  </a:lnTo>
                  <a:cubicBezTo>
                    <a:pt x="1045" y="189"/>
                    <a:pt x="1026" y="171"/>
                    <a:pt x="1007" y="152"/>
                  </a:cubicBezTo>
                  <a:cubicBezTo>
                    <a:pt x="905" y="45"/>
                    <a:pt x="789" y="0"/>
                    <a:pt x="677" y="0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60"/>
            <p:cNvSpPr/>
            <p:nvPr/>
          </p:nvSpPr>
          <p:spPr>
            <a:xfrm flipH="1">
              <a:off x="-6757618" y="4056299"/>
              <a:ext cx="250469" cy="309510"/>
            </a:xfrm>
            <a:custGeom>
              <a:rect b="b" l="l" r="r" t="t"/>
              <a:pathLst>
                <a:path extrusionOk="0" h="2709" w="2192">
                  <a:moveTo>
                    <a:pt x="654" y="1"/>
                  </a:moveTo>
                  <a:cubicBezTo>
                    <a:pt x="320" y="1"/>
                    <a:pt x="1" y="376"/>
                    <a:pt x="256" y="752"/>
                  </a:cubicBezTo>
                  <a:cubicBezTo>
                    <a:pt x="387" y="940"/>
                    <a:pt x="519" y="1109"/>
                    <a:pt x="650" y="1259"/>
                  </a:cubicBezTo>
                  <a:cubicBezTo>
                    <a:pt x="782" y="1429"/>
                    <a:pt x="932" y="1579"/>
                    <a:pt x="1064" y="1729"/>
                  </a:cubicBezTo>
                  <a:cubicBezTo>
                    <a:pt x="1346" y="2049"/>
                    <a:pt x="1609" y="2368"/>
                    <a:pt x="1891" y="2669"/>
                  </a:cubicBezTo>
                  <a:cubicBezTo>
                    <a:pt x="1926" y="2692"/>
                    <a:pt x="1968" y="2708"/>
                    <a:pt x="2008" y="2708"/>
                  </a:cubicBezTo>
                  <a:cubicBezTo>
                    <a:pt x="2033" y="2708"/>
                    <a:pt x="2057" y="2702"/>
                    <a:pt x="2079" y="2688"/>
                  </a:cubicBezTo>
                  <a:cubicBezTo>
                    <a:pt x="2154" y="2650"/>
                    <a:pt x="2192" y="2556"/>
                    <a:pt x="2154" y="2481"/>
                  </a:cubicBezTo>
                  <a:cubicBezTo>
                    <a:pt x="1947" y="2124"/>
                    <a:pt x="1759" y="1767"/>
                    <a:pt x="1571" y="1391"/>
                  </a:cubicBezTo>
                  <a:cubicBezTo>
                    <a:pt x="1477" y="1203"/>
                    <a:pt x="1402" y="1034"/>
                    <a:pt x="1308" y="846"/>
                  </a:cubicBezTo>
                  <a:cubicBezTo>
                    <a:pt x="1214" y="658"/>
                    <a:pt x="1139" y="470"/>
                    <a:pt x="1083" y="301"/>
                  </a:cubicBezTo>
                  <a:cubicBezTo>
                    <a:pt x="1064" y="282"/>
                    <a:pt x="1045" y="244"/>
                    <a:pt x="1026" y="207"/>
                  </a:cubicBezTo>
                  <a:cubicBezTo>
                    <a:pt x="924" y="61"/>
                    <a:pt x="788" y="1"/>
                    <a:pt x="654" y="1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60"/>
            <p:cNvSpPr/>
            <p:nvPr/>
          </p:nvSpPr>
          <p:spPr>
            <a:xfrm flipH="1">
              <a:off x="-6686773" y="4148045"/>
              <a:ext cx="174368" cy="293515"/>
            </a:xfrm>
            <a:custGeom>
              <a:rect b="b" l="l" r="r" t="t"/>
              <a:pathLst>
                <a:path extrusionOk="0" h="2569" w="1526">
                  <a:moveTo>
                    <a:pt x="618" y="1"/>
                  </a:moveTo>
                  <a:cubicBezTo>
                    <a:pt x="310" y="1"/>
                    <a:pt x="0" y="301"/>
                    <a:pt x="172" y="682"/>
                  </a:cubicBezTo>
                  <a:cubicBezTo>
                    <a:pt x="247" y="870"/>
                    <a:pt x="341" y="1020"/>
                    <a:pt x="416" y="1171"/>
                  </a:cubicBezTo>
                  <a:cubicBezTo>
                    <a:pt x="510" y="1321"/>
                    <a:pt x="586" y="1471"/>
                    <a:pt x="680" y="1622"/>
                  </a:cubicBezTo>
                  <a:cubicBezTo>
                    <a:pt x="849" y="1922"/>
                    <a:pt x="1037" y="2204"/>
                    <a:pt x="1225" y="2505"/>
                  </a:cubicBezTo>
                  <a:cubicBezTo>
                    <a:pt x="1253" y="2547"/>
                    <a:pt x="1302" y="2569"/>
                    <a:pt x="1349" y="2569"/>
                  </a:cubicBezTo>
                  <a:cubicBezTo>
                    <a:pt x="1364" y="2569"/>
                    <a:pt x="1380" y="2566"/>
                    <a:pt x="1394" y="2561"/>
                  </a:cubicBezTo>
                  <a:cubicBezTo>
                    <a:pt x="1469" y="2543"/>
                    <a:pt x="1525" y="2467"/>
                    <a:pt x="1507" y="2374"/>
                  </a:cubicBezTo>
                  <a:cubicBezTo>
                    <a:pt x="1431" y="2054"/>
                    <a:pt x="1337" y="1716"/>
                    <a:pt x="1262" y="1396"/>
                  </a:cubicBezTo>
                  <a:cubicBezTo>
                    <a:pt x="1225" y="1227"/>
                    <a:pt x="1187" y="1058"/>
                    <a:pt x="1168" y="907"/>
                  </a:cubicBezTo>
                  <a:cubicBezTo>
                    <a:pt x="1131" y="738"/>
                    <a:pt x="1093" y="569"/>
                    <a:pt x="1074" y="438"/>
                  </a:cubicBezTo>
                  <a:cubicBezTo>
                    <a:pt x="1074" y="381"/>
                    <a:pt x="1056" y="325"/>
                    <a:pt x="1037" y="287"/>
                  </a:cubicBezTo>
                  <a:cubicBezTo>
                    <a:pt x="946" y="85"/>
                    <a:pt x="782" y="1"/>
                    <a:pt x="618" y="1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60"/>
            <p:cNvSpPr/>
            <p:nvPr/>
          </p:nvSpPr>
          <p:spPr>
            <a:xfrm flipH="1">
              <a:off x="-6463386" y="4000201"/>
              <a:ext cx="115408" cy="397599"/>
            </a:xfrm>
            <a:custGeom>
              <a:rect b="b" l="l" r="r" t="t"/>
              <a:pathLst>
                <a:path extrusionOk="0" h="3480" w="1010">
                  <a:moveTo>
                    <a:pt x="557" y="0"/>
                  </a:moveTo>
                  <a:cubicBezTo>
                    <a:pt x="280" y="0"/>
                    <a:pt x="1" y="222"/>
                    <a:pt x="89" y="585"/>
                  </a:cubicBezTo>
                  <a:cubicBezTo>
                    <a:pt x="145" y="792"/>
                    <a:pt x="183" y="1036"/>
                    <a:pt x="220" y="1262"/>
                  </a:cubicBezTo>
                  <a:cubicBezTo>
                    <a:pt x="277" y="1468"/>
                    <a:pt x="314" y="1713"/>
                    <a:pt x="352" y="1938"/>
                  </a:cubicBezTo>
                  <a:cubicBezTo>
                    <a:pt x="427" y="2408"/>
                    <a:pt x="483" y="2878"/>
                    <a:pt x="521" y="3348"/>
                  </a:cubicBezTo>
                  <a:cubicBezTo>
                    <a:pt x="521" y="3404"/>
                    <a:pt x="577" y="3461"/>
                    <a:pt x="653" y="3480"/>
                  </a:cubicBezTo>
                  <a:cubicBezTo>
                    <a:pt x="728" y="3480"/>
                    <a:pt x="803" y="3423"/>
                    <a:pt x="822" y="3348"/>
                  </a:cubicBezTo>
                  <a:cubicBezTo>
                    <a:pt x="897" y="2878"/>
                    <a:pt x="934" y="2389"/>
                    <a:pt x="972" y="1920"/>
                  </a:cubicBezTo>
                  <a:cubicBezTo>
                    <a:pt x="991" y="1675"/>
                    <a:pt x="1010" y="1431"/>
                    <a:pt x="1010" y="1205"/>
                  </a:cubicBezTo>
                  <a:lnTo>
                    <a:pt x="1010" y="472"/>
                  </a:lnTo>
                  <a:cubicBezTo>
                    <a:pt x="1010" y="435"/>
                    <a:pt x="1010" y="397"/>
                    <a:pt x="1010" y="360"/>
                  </a:cubicBezTo>
                  <a:cubicBezTo>
                    <a:pt x="947" y="111"/>
                    <a:pt x="753" y="0"/>
                    <a:pt x="557" y="0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60"/>
            <p:cNvSpPr/>
            <p:nvPr/>
          </p:nvSpPr>
          <p:spPr>
            <a:xfrm flipH="1">
              <a:off x="-6656723" y="3928678"/>
              <a:ext cx="317999" cy="277862"/>
            </a:xfrm>
            <a:custGeom>
              <a:rect b="b" l="l" r="r" t="t"/>
              <a:pathLst>
                <a:path extrusionOk="0" h="2432" w="2783">
                  <a:moveTo>
                    <a:pt x="1412" y="1"/>
                  </a:moveTo>
                  <a:cubicBezTo>
                    <a:pt x="1214" y="1"/>
                    <a:pt x="1012" y="51"/>
                    <a:pt x="828" y="159"/>
                  </a:cubicBezTo>
                  <a:cubicBezTo>
                    <a:pt x="226" y="459"/>
                    <a:pt x="1" y="1211"/>
                    <a:pt x="320" y="1794"/>
                  </a:cubicBezTo>
                  <a:cubicBezTo>
                    <a:pt x="539" y="2205"/>
                    <a:pt x="959" y="2432"/>
                    <a:pt x="1390" y="2432"/>
                  </a:cubicBezTo>
                  <a:cubicBezTo>
                    <a:pt x="1589" y="2432"/>
                    <a:pt x="1790" y="2383"/>
                    <a:pt x="1974" y="2282"/>
                  </a:cubicBezTo>
                  <a:cubicBezTo>
                    <a:pt x="2576" y="1982"/>
                    <a:pt x="2782" y="1230"/>
                    <a:pt x="2463" y="647"/>
                  </a:cubicBezTo>
                  <a:cubicBezTo>
                    <a:pt x="2257" y="236"/>
                    <a:pt x="1841" y="1"/>
                    <a:pt x="1412" y="1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60"/>
            <p:cNvSpPr/>
            <p:nvPr/>
          </p:nvSpPr>
          <p:spPr>
            <a:xfrm flipH="1">
              <a:off x="-6637413" y="3196998"/>
              <a:ext cx="537046" cy="973203"/>
            </a:xfrm>
            <a:custGeom>
              <a:rect b="b" l="l" r="r" t="t"/>
              <a:pathLst>
                <a:path extrusionOk="0" h="8518" w="4700">
                  <a:moveTo>
                    <a:pt x="1319" y="0"/>
                  </a:moveTo>
                  <a:cubicBezTo>
                    <a:pt x="1200" y="0"/>
                    <a:pt x="1079" y="19"/>
                    <a:pt x="959" y="59"/>
                  </a:cubicBezTo>
                  <a:cubicBezTo>
                    <a:pt x="339" y="266"/>
                    <a:pt x="0" y="943"/>
                    <a:pt x="245" y="1544"/>
                  </a:cubicBezTo>
                  <a:lnTo>
                    <a:pt x="2274" y="7728"/>
                  </a:lnTo>
                  <a:cubicBezTo>
                    <a:pt x="2425" y="8198"/>
                    <a:pt x="2876" y="8517"/>
                    <a:pt x="3365" y="8517"/>
                  </a:cubicBezTo>
                  <a:cubicBezTo>
                    <a:pt x="4154" y="8517"/>
                    <a:pt x="4699" y="7747"/>
                    <a:pt x="4455" y="6995"/>
                  </a:cubicBezTo>
                  <a:lnTo>
                    <a:pt x="2425" y="830"/>
                  </a:lnTo>
                  <a:cubicBezTo>
                    <a:pt x="2273" y="330"/>
                    <a:pt x="1816" y="0"/>
                    <a:pt x="1319" y="0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60"/>
            <p:cNvSpPr/>
            <p:nvPr/>
          </p:nvSpPr>
          <p:spPr>
            <a:xfrm flipH="1">
              <a:off x="-6405458" y="2037666"/>
              <a:ext cx="692103" cy="1425985"/>
            </a:xfrm>
            <a:custGeom>
              <a:rect b="b" l="l" r="r" t="t"/>
              <a:pathLst>
                <a:path extrusionOk="0" h="12481" w="6057">
                  <a:moveTo>
                    <a:pt x="1395" y="1"/>
                  </a:moveTo>
                  <a:cubicBezTo>
                    <a:pt x="701" y="1"/>
                    <a:pt x="0" y="603"/>
                    <a:pt x="267" y="1485"/>
                  </a:cubicBezTo>
                  <a:lnTo>
                    <a:pt x="3632" y="11691"/>
                  </a:lnTo>
                  <a:cubicBezTo>
                    <a:pt x="3782" y="12161"/>
                    <a:pt x="4214" y="12481"/>
                    <a:pt x="4722" y="12481"/>
                  </a:cubicBezTo>
                  <a:cubicBezTo>
                    <a:pt x="5492" y="12481"/>
                    <a:pt x="6056" y="11710"/>
                    <a:pt x="5812" y="10958"/>
                  </a:cubicBezTo>
                  <a:lnTo>
                    <a:pt x="2447" y="771"/>
                  </a:lnTo>
                  <a:cubicBezTo>
                    <a:pt x="2253" y="232"/>
                    <a:pt x="1826" y="1"/>
                    <a:pt x="1395" y="1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60"/>
            <p:cNvSpPr/>
            <p:nvPr/>
          </p:nvSpPr>
          <p:spPr>
            <a:xfrm>
              <a:off x="-5920613" y="4389146"/>
              <a:ext cx="313657" cy="1670829"/>
            </a:xfrm>
            <a:custGeom>
              <a:rect b="b" l="l" r="r" t="t"/>
              <a:pathLst>
                <a:path extrusionOk="0" h="14624" w="2745">
                  <a:moveTo>
                    <a:pt x="1372" y="1"/>
                  </a:moveTo>
                  <a:cubicBezTo>
                    <a:pt x="620" y="1"/>
                    <a:pt x="0" y="602"/>
                    <a:pt x="0" y="1373"/>
                  </a:cubicBezTo>
                  <a:lnTo>
                    <a:pt x="0" y="13233"/>
                  </a:lnTo>
                  <a:cubicBezTo>
                    <a:pt x="0" y="14003"/>
                    <a:pt x="620" y="14624"/>
                    <a:pt x="1372" y="14624"/>
                  </a:cubicBezTo>
                  <a:cubicBezTo>
                    <a:pt x="2143" y="14624"/>
                    <a:pt x="2744" y="13985"/>
                    <a:pt x="2744" y="13233"/>
                  </a:cubicBezTo>
                  <a:lnTo>
                    <a:pt x="2744" y="1373"/>
                  </a:lnTo>
                  <a:cubicBezTo>
                    <a:pt x="2744" y="602"/>
                    <a:pt x="2124" y="1"/>
                    <a:pt x="1372" y="1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60"/>
            <p:cNvSpPr/>
            <p:nvPr/>
          </p:nvSpPr>
          <p:spPr>
            <a:xfrm>
              <a:off x="-5297872" y="4394516"/>
              <a:ext cx="313657" cy="1665459"/>
            </a:xfrm>
            <a:custGeom>
              <a:rect b="b" l="l" r="r" t="t"/>
              <a:pathLst>
                <a:path extrusionOk="0" h="14577" w="2745">
                  <a:moveTo>
                    <a:pt x="1366" y="1"/>
                  </a:moveTo>
                  <a:cubicBezTo>
                    <a:pt x="696" y="1"/>
                    <a:pt x="29" y="443"/>
                    <a:pt x="1" y="1326"/>
                  </a:cubicBezTo>
                  <a:lnTo>
                    <a:pt x="1" y="13186"/>
                  </a:lnTo>
                  <a:cubicBezTo>
                    <a:pt x="1" y="13956"/>
                    <a:pt x="602" y="14577"/>
                    <a:pt x="1373" y="14577"/>
                  </a:cubicBezTo>
                  <a:cubicBezTo>
                    <a:pt x="2125" y="14577"/>
                    <a:pt x="2745" y="13956"/>
                    <a:pt x="2745" y="13186"/>
                  </a:cubicBezTo>
                  <a:lnTo>
                    <a:pt x="2745" y="1326"/>
                  </a:lnTo>
                  <a:cubicBezTo>
                    <a:pt x="2707" y="443"/>
                    <a:pt x="2035" y="1"/>
                    <a:pt x="1366" y="1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60"/>
            <p:cNvSpPr/>
            <p:nvPr/>
          </p:nvSpPr>
          <p:spPr>
            <a:xfrm>
              <a:off x="-4504868" y="4112423"/>
              <a:ext cx="206477" cy="355668"/>
            </a:xfrm>
            <a:custGeom>
              <a:rect b="b" l="l" r="r" t="t"/>
              <a:pathLst>
                <a:path extrusionOk="0" h="3113" w="1807">
                  <a:moveTo>
                    <a:pt x="665" y="0"/>
                  </a:moveTo>
                  <a:cubicBezTo>
                    <a:pt x="328" y="0"/>
                    <a:pt x="1" y="396"/>
                    <a:pt x="272" y="763"/>
                  </a:cubicBezTo>
                  <a:cubicBezTo>
                    <a:pt x="366" y="914"/>
                    <a:pt x="498" y="1102"/>
                    <a:pt x="611" y="1289"/>
                  </a:cubicBezTo>
                  <a:cubicBezTo>
                    <a:pt x="723" y="1477"/>
                    <a:pt x="817" y="1665"/>
                    <a:pt x="930" y="1853"/>
                  </a:cubicBezTo>
                  <a:cubicBezTo>
                    <a:pt x="1118" y="2229"/>
                    <a:pt x="1325" y="2624"/>
                    <a:pt x="1513" y="3019"/>
                  </a:cubicBezTo>
                  <a:cubicBezTo>
                    <a:pt x="1542" y="3084"/>
                    <a:pt x="1593" y="3113"/>
                    <a:pt x="1645" y="3113"/>
                  </a:cubicBezTo>
                  <a:cubicBezTo>
                    <a:pt x="1726" y="3113"/>
                    <a:pt x="1806" y="3040"/>
                    <a:pt x="1795" y="2925"/>
                  </a:cubicBezTo>
                  <a:cubicBezTo>
                    <a:pt x="1701" y="2492"/>
                    <a:pt x="1607" y="2060"/>
                    <a:pt x="1494" y="1628"/>
                  </a:cubicBezTo>
                  <a:cubicBezTo>
                    <a:pt x="1438" y="1402"/>
                    <a:pt x="1400" y="1196"/>
                    <a:pt x="1325" y="970"/>
                  </a:cubicBezTo>
                  <a:cubicBezTo>
                    <a:pt x="1250" y="744"/>
                    <a:pt x="1175" y="538"/>
                    <a:pt x="1081" y="312"/>
                  </a:cubicBezTo>
                  <a:cubicBezTo>
                    <a:pt x="1081" y="275"/>
                    <a:pt x="1062" y="237"/>
                    <a:pt x="1024" y="199"/>
                  </a:cubicBezTo>
                  <a:cubicBezTo>
                    <a:pt x="925" y="59"/>
                    <a:pt x="794" y="0"/>
                    <a:pt x="665" y="0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60"/>
            <p:cNvSpPr/>
            <p:nvPr/>
          </p:nvSpPr>
          <p:spPr>
            <a:xfrm>
              <a:off x="-4432082" y="3956809"/>
              <a:ext cx="302002" cy="339673"/>
            </a:xfrm>
            <a:custGeom>
              <a:rect b="b" l="l" r="r" t="t"/>
              <a:pathLst>
                <a:path extrusionOk="0" h="2973" w="2643">
                  <a:moveTo>
                    <a:pt x="677" y="0"/>
                  </a:moveTo>
                  <a:cubicBezTo>
                    <a:pt x="317" y="0"/>
                    <a:pt x="1" y="465"/>
                    <a:pt x="331" y="810"/>
                  </a:cubicBezTo>
                  <a:lnTo>
                    <a:pt x="2361" y="2933"/>
                  </a:lnTo>
                  <a:cubicBezTo>
                    <a:pt x="2384" y="2957"/>
                    <a:pt x="2429" y="2973"/>
                    <a:pt x="2473" y="2973"/>
                  </a:cubicBezTo>
                  <a:cubicBezTo>
                    <a:pt x="2500" y="2973"/>
                    <a:pt x="2527" y="2967"/>
                    <a:pt x="2549" y="2952"/>
                  </a:cubicBezTo>
                  <a:cubicBezTo>
                    <a:pt x="2624" y="2896"/>
                    <a:pt x="2643" y="2802"/>
                    <a:pt x="2605" y="2745"/>
                  </a:cubicBezTo>
                  <a:lnTo>
                    <a:pt x="1064" y="227"/>
                  </a:lnTo>
                  <a:cubicBezTo>
                    <a:pt x="1045" y="189"/>
                    <a:pt x="1026" y="171"/>
                    <a:pt x="1007" y="152"/>
                  </a:cubicBezTo>
                  <a:cubicBezTo>
                    <a:pt x="905" y="45"/>
                    <a:pt x="789" y="0"/>
                    <a:pt x="677" y="0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60"/>
            <p:cNvSpPr/>
            <p:nvPr/>
          </p:nvSpPr>
          <p:spPr>
            <a:xfrm>
              <a:off x="-4402030" y="4075062"/>
              <a:ext cx="250469" cy="309510"/>
            </a:xfrm>
            <a:custGeom>
              <a:rect b="b" l="l" r="r" t="t"/>
              <a:pathLst>
                <a:path extrusionOk="0" h="2709" w="2192">
                  <a:moveTo>
                    <a:pt x="654" y="1"/>
                  </a:moveTo>
                  <a:cubicBezTo>
                    <a:pt x="320" y="1"/>
                    <a:pt x="1" y="376"/>
                    <a:pt x="256" y="752"/>
                  </a:cubicBezTo>
                  <a:cubicBezTo>
                    <a:pt x="387" y="940"/>
                    <a:pt x="519" y="1109"/>
                    <a:pt x="650" y="1259"/>
                  </a:cubicBezTo>
                  <a:cubicBezTo>
                    <a:pt x="782" y="1429"/>
                    <a:pt x="932" y="1579"/>
                    <a:pt x="1064" y="1729"/>
                  </a:cubicBezTo>
                  <a:cubicBezTo>
                    <a:pt x="1346" y="2049"/>
                    <a:pt x="1609" y="2368"/>
                    <a:pt x="1891" y="2669"/>
                  </a:cubicBezTo>
                  <a:cubicBezTo>
                    <a:pt x="1926" y="2692"/>
                    <a:pt x="1968" y="2708"/>
                    <a:pt x="2008" y="2708"/>
                  </a:cubicBezTo>
                  <a:cubicBezTo>
                    <a:pt x="2033" y="2708"/>
                    <a:pt x="2057" y="2702"/>
                    <a:pt x="2079" y="2688"/>
                  </a:cubicBezTo>
                  <a:cubicBezTo>
                    <a:pt x="2154" y="2650"/>
                    <a:pt x="2192" y="2556"/>
                    <a:pt x="2154" y="2481"/>
                  </a:cubicBezTo>
                  <a:cubicBezTo>
                    <a:pt x="1947" y="2124"/>
                    <a:pt x="1759" y="1767"/>
                    <a:pt x="1571" y="1391"/>
                  </a:cubicBezTo>
                  <a:cubicBezTo>
                    <a:pt x="1477" y="1203"/>
                    <a:pt x="1402" y="1034"/>
                    <a:pt x="1308" y="846"/>
                  </a:cubicBezTo>
                  <a:cubicBezTo>
                    <a:pt x="1214" y="658"/>
                    <a:pt x="1139" y="470"/>
                    <a:pt x="1083" y="301"/>
                  </a:cubicBezTo>
                  <a:cubicBezTo>
                    <a:pt x="1064" y="282"/>
                    <a:pt x="1045" y="244"/>
                    <a:pt x="1026" y="207"/>
                  </a:cubicBezTo>
                  <a:cubicBezTo>
                    <a:pt x="924" y="61"/>
                    <a:pt x="788" y="1"/>
                    <a:pt x="654" y="1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60"/>
            <p:cNvSpPr/>
            <p:nvPr/>
          </p:nvSpPr>
          <p:spPr>
            <a:xfrm>
              <a:off x="-4396774" y="4166807"/>
              <a:ext cx="174368" cy="293515"/>
            </a:xfrm>
            <a:custGeom>
              <a:rect b="b" l="l" r="r" t="t"/>
              <a:pathLst>
                <a:path extrusionOk="0" h="2569" w="1526">
                  <a:moveTo>
                    <a:pt x="618" y="1"/>
                  </a:moveTo>
                  <a:cubicBezTo>
                    <a:pt x="310" y="1"/>
                    <a:pt x="0" y="301"/>
                    <a:pt x="172" y="682"/>
                  </a:cubicBezTo>
                  <a:cubicBezTo>
                    <a:pt x="247" y="870"/>
                    <a:pt x="341" y="1020"/>
                    <a:pt x="416" y="1171"/>
                  </a:cubicBezTo>
                  <a:cubicBezTo>
                    <a:pt x="510" y="1321"/>
                    <a:pt x="586" y="1471"/>
                    <a:pt x="680" y="1622"/>
                  </a:cubicBezTo>
                  <a:cubicBezTo>
                    <a:pt x="849" y="1922"/>
                    <a:pt x="1037" y="2204"/>
                    <a:pt x="1225" y="2505"/>
                  </a:cubicBezTo>
                  <a:cubicBezTo>
                    <a:pt x="1253" y="2547"/>
                    <a:pt x="1302" y="2569"/>
                    <a:pt x="1349" y="2569"/>
                  </a:cubicBezTo>
                  <a:cubicBezTo>
                    <a:pt x="1364" y="2569"/>
                    <a:pt x="1380" y="2566"/>
                    <a:pt x="1394" y="2561"/>
                  </a:cubicBezTo>
                  <a:cubicBezTo>
                    <a:pt x="1469" y="2543"/>
                    <a:pt x="1525" y="2467"/>
                    <a:pt x="1507" y="2374"/>
                  </a:cubicBezTo>
                  <a:cubicBezTo>
                    <a:pt x="1431" y="2054"/>
                    <a:pt x="1337" y="1716"/>
                    <a:pt x="1262" y="1396"/>
                  </a:cubicBezTo>
                  <a:cubicBezTo>
                    <a:pt x="1225" y="1227"/>
                    <a:pt x="1187" y="1058"/>
                    <a:pt x="1168" y="907"/>
                  </a:cubicBezTo>
                  <a:cubicBezTo>
                    <a:pt x="1131" y="738"/>
                    <a:pt x="1093" y="569"/>
                    <a:pt x="1074" y="438"/>
                  </a:cubicBezTo>
                  <a:cubicBezTo>
                    <a:pt x="1074" y="381"/>
                    <a:pt x="1056" y="325"/>
                    <a:pt x="1037" y="287"/>
                  </a:cubicBezTo>
                  <a:cubicBezTo>
                    <a:pt x="946" y="85"/>
                    <a:pt x="782" y="1"/>
                    <a:pt x="618" y="1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60"/>
            <p:cNvSpPr/>
            <p:nvPr/>
          </p:nvSpPr>
          <p:spPr>
            <a:xfrm>
              <a:off x="-4561201" y="4018963"/>
              <a:ext cx="115408" cy="397599"/>
            </a:xfrm>
            <a:custGeom>
              <a:rect b="b" l="l" r="r" t="t"/>
              <a:pathLst>
                <a:path extrusionOk="0" h="3480" w="1010">
                  <a:moveTo>
                    <a:pt x="557" y="0"/>
                  </a:moveTo>
                  <a:cubicBezTo>
                    <a:pt x="280" y="0"/>
                    <a:pt x="1" y="222"/>
                    <a:pt x="89" y="585"/>
                  </a:cubicBezTo>
                  <a:cubicBezTo>
                    <a:pt x="145" y="792"/>
                    <a:pt x="183" y="1036"/>
                    <a:pt x="220" y="1262"/>
                  </a:cubicBezTo>
                  <a:cubicBezTo>
                    <a:pt x="277" y="1468"/>
                    <a:pt x="314" y="1713"/>
                    <a:pt x="352" y="1938"/>
                  </a:cubicBezTo>
                  <a:cubicBezTo>
                    <a:pt x="427" y="2408"/>
                    <a:pt x="483" y="2878"/>
                    <a:pt x="521" y="3348"/>
                  </a:cubicBezTo>
                  <a:cubicBezTo>
                    <a:pt x="521" y="3404"/>
                    <a:pt x="577" y="3461"/>
                    <a:pt x="653" y="3480"/>
                  </a:cubicBezTo>
                  <a:cubicBezTo>
                    <a:pt x="728" y="3480"/>
                    <a:pt x="803" y="3423"/>
                    <a:pt x="822" y="3348"/>
                  </a:cubicBezTo>
                  <a:cubicBezTo>
                    <a:pt x="897" y="2878"/>
                    <a:pt x="934" y="2389"/>
                    <a:pt x="972" y="1920"/>
                  </a:cubicBezTo>
                  <a:cubicBezTo>
                    <a:pt x="991" y="1675"/>
                    <a:pt x="1010" y="1431"/>
                    <a:pt x="1010" y="1205"/>
                  </a:cubicBezTo>
                  <a:lnTo>
                    <a:pt x="1010" y="472"/>
                  </a:lnTo>
                  <a:cubicBezTo>
                    <a:pt x="1010" y="435"/>
                    <a:pt x="1010" y="397"/>
                    <a:pt x="1010" y="360"/>
                  </a:cubicBezTo>
                  <a:cubicBezTo>
                    <a:pt x="947" y="111"/>
                    <a:pt x="753" y="0"/>
                    <a:pt x="557" y="0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60"/>
            <p:cNvSpPr/>
            <p:nvPr/>
          </p:nvSpPr>
          <p:spPr>
            <a:xfrm>
              <a:off x="-4570456" y="3947440"/>
              <a:ext cx="317999" cy="277862"/>
            </a:xfrm>
            <a:custGeom>
              <a:rect b="b" l="l" r="r" t="t"/>
              <a:pathLst>
                <a:path extrusionOk="0" h="2432" w="2783">
                  <a:moveTo>
                    <a:pt x="1412" y="1"/>
                  </a:moveTo>
                  <a:cubicBezTo>
                    <a:pt x="1214" y="1"/>
                    <a:pt x="1012" y="51"/>
                    <a:pt x="828" y="159"/>
                  </a:cubicBezTo>
                  <a:cubicBezTo>
                    <a:pt x="226" y="459"/>
                    <a:pt x="1" y="1211"/>
                    <a:pt x="320" y="1794"/>
                  </a:cubicBezTo>
                  <a:cubicBezTo>
                    <a:pt x="539" y="2205"/>
                    <a:pt x="959" y="2432"/>
                    <a:pt x="1390" y="2432"/>
                  </a:cubicBezTo>
                  <a:cubicBezTo>
                    <a:pt x="1589" y="2432"/>
                    <a:pt x="1790" y="2383"/>
                    <a:pt x="1974" y="2282"/>
                  </a:cubicBezTo>
                  <a:cubicBezTo>
                    <a:pt x="2576" y="1982"/>
                    <a:pt x="2782" y="1230"/>
                    <a:pt x="2463" y="647"/>
                  </a:cubicBezTo>
                  <a:cubicBezTo>
                    <a:pt x="2257" y="236"/>
                    <a:pt x="1841" y="1"/>
                    <a:pt x="1412" y="1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60"/>
            <p:cNvSpPr/>
            <p:nvPr/>
          </p:nvSpPr>
          <p:spPr>
            <a:xfrm>
              <a:off x="-4808811" y="3215760"/>
              <a:ext cx="537046" cy="973203"/>
            </a:xfrm>
            <a:custGeom>
              <a:rect b="b" l="l" r="r" t="t"/>
              <a:pathLst>
                <a:path extrusionOk="0" h="8518" w="4700">
                  <a:moveTo>
                    <a:pt x="1319" y="0"/>
                  </a:moveTo>
                  <a:cubicBezTo>
                    <a:pt x="1200" y="0"/>
                    <a:pt x="1079" y="19"/>
                    <a:pt x="959" y="59"/>
                  </a:cubicBezTo>
                  <a:cubicBezTo>
                    <a:pt x="339" y="266"/>
                    <a:pt x="0" y="943"/>
                    <a:pt x="245" y="1544"/>
                  </a:cubicBezTo>
                  <a:lnTo>
                    <a:pt x="2274" y="7728"/>
                  </a:lnTo>
                  <a:cubicBezTo>
                    <a:pt x="2425" y="8198"/>
                    <a:pt x="2876" y="8517"/>
                    <a:pt x="3365" y="8517"/>
                  </a:cubicBezTo>
                  <a:cubicBezTo>
                    <a:pt x="4154" y="8517"/>
                    <a:pt x="4699" y="7747"/>
                    <a:pt x="4455" y="6995"/>
                  </a:cubicBezTo>
                  <a:lnTo>
                    <a:pt x="2425" y="830"/>
                  </a:lnTo>
                  <a:cubicBezTo>
                    <a:pt x="2273" y="330"/>
                    <a:pt x="1816" y="0"/>
                    <a:pt x="1319" y="0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60"/>
            <p:cNvSpPr/>
            <p:nvPr/>
          </p:nvSpPr>
          <p:spPr>
            <a:xfrm>
              <a:off x="-5195825" y="2039353"/>
              <a:ext cx="692103" cy="1425985"/>
            </a:xfrm>
            <a:custGeom>
              <a:rect b="b" l="l" r="r" t="t"/>
              <a:pathLst>
                <a:path extrusionOk="0" h="12481" w="6057">
                  <a:moveTo>
                    <a:pt x="1395" y="1"/>
                  </a:moveTo>
                  <a:cubicBezTo>
                    <a:pt x="701" y="1"/>
                    <a:pt x="0" y="603"/>
                    <a:pt x="267" y="1485"/>
                  </a:cubicBezTo>
                  <a:lnTo>
                    <a:pt x="3632" y="11691"/>
                  </a:lnTo>
                  <a:cubicBezTo>
                    <a:pt x="3782" y="12161"/>
                    <a:pt x="4214" y="12481"/>
                    <a:pt x="4722" y="12481"/>
                  </a:cubicBezTo>
                  <a:cubicBezTo>
                    <a:pt x="5492" y="12481"/>
                    <a:pt x="6056" y="11710"/>
                    <a:pt x="5812" y="10958"/>
                  </a:cubicBezTo>
                  <a:lnTo>
                    <a:pt x="2447" y="771"/>
                  </a:lnTo>
                  <a:cubicBezTo>
                    <a:pt x="2253" y="232"/>
                    <a:pt x="1826" y="1"/>
                    <a:pt x="1395" y="1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60"/>
            <p:cNvSpPr/>
            <p:nvPr/>
          </p:nvSpPr>
          <p:spPr>
            <a:xfrm>
              <a:off x="-5299929" y="2829013"/>
              <a:ext cx="315714" cy="1873741"/>
            </a:xfrm>
            <a:custGeom>
              <a:rect b="b" l="l" r="r" t="t"/>
              <a:pathLst>
                <a:path extrusionOk="0" h="16400" w="2763">
                  <a:moveTo>
                    <a:pt x="1384" y="1"/>
                  </a:moveTo>
                  <a:cubicBezTo>
                    <a:pt x="714" y="1"/>
                    <a:pt x="47" y="443"/>
                    <a:pt x="19" y="1326"/>
                  </a:cubicBezTo>
                  <a:lnTo>
                    <a:pt x="19" y="15028"/>
                  </a:lnTo>
                  <a:cubicBezTo>
                    <a:pt x="0" y="15780"/>
                    <a:pt x="620" y="16400"/>
                    <a:pt x="1391" y="16400"/>
                  </a:cubicBezTo>
                  <a:cubicBezTo>
                    <a:pt x="2143" y="16400"/>
                    <a:pt x="2763" y="15780"/>
                    <a:pt x="2763" y="15028"/>
                  </a:cubicBezTo>
                  <a:lnTo>
                    <a:pt x="2763" y="1326"/>
                  </a:lnTo>
                  <a:cubicBezTo>
                    <a:pt x="2725" y="443"/>
                    <a:pt x="2053" y="1"/>
                    <a:pt x="1384" y="1"/>
                  </a:cubicBezTo>
                  <a:close/>
                </a:path>
              </a:pathLst>
            </a:custGeom>
            <a:solidFill>
              <a:srgbClr val="C997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60"/>
            <p:cNvSpPr/>
            <p:nvPr/>
          </p:nvSpPr>
          <p:spPr>
            <a:xfrm>
              <a:off x="-5379457" y="3101792"/>
              <a:ext cx="474792" cy="2505743"/>
            </a:xfrm>
            <a:custGeom>
              <a:rect b="b" l="l" r="r" t="t"/>
              <a:pathLst>
                <a:path extrusionOk="0" h="7444" w="4155">
                  <a:moveTo>
                    <a:pt x="1" y="0"/>
                  </a:moveTo>
                  <a:lnTo>
                    <a:pt x="1" y="7443"/>
                  </a:lnTo>
                  <a:lnTo>
                    <a:pt x="4154" y="7443"/>
                  </a:lnTo>
                  <a:lnTo>
                    <a:pt x="41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60"/>
            <p:cNvSpPr/>
            <p:nvPr/>
          </p:nvSpPr>
          <p:spPr>
            <a:xfrm>
              <a:off x="-5299929" y="5830113"/>
              <a:ext cx="541273" cy="309396"/>
            </a:xfrm>
            <a:custGeom>
              <a:rect b="b" l="l" r="r" t="t"/>
              <a:pathLst>
                <a:path extrusionOk="0" h="2708" w="4737">
                  <a:moveTo>
                    <a:pt x="0" y="1"/>
                  </a:moveTo>
                  <a:lnTo>
                    <a:pt x="0" y="2707"/>
                  </a:lnTo>
                  <a:lnTo>
                    <a:pt x="4736" y="2707"/>
                  </a:lnTo>
                  <a:lnTo>
                    <a:pt x="2782" y="1110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60"/>
            <p:cNvSpPr/>
            <p:nvPr/>
          </p:nvSpPr>
          <p:spPr>
            <a:xfrm>
              <a:off x="-5920613" y="2823757"/>
              <a:ext cx="313657" cy="1878997"/>
            </a:xfrm>
            <a:custGeom>
              <a:rect b="b" l="l" r="r" t="t"/>
              <a:pathLst>
                <a:path extrusionOk="0" h="16446" w="2745">
                  <a:moveTo>
                    <a:pt x="1372" y="0"/>
                  </a:moveTo>
                  <a:cubicBezTo>
                    <a:pt x="620" y="0"/>
                    <a:pt x="0" y="620"/>
                    <a:pt x="0" y="1372"/>
                  </a:cubicBezTo>
                  <a:lnTo>
                    <a:pt x="0" y="15074"/>
                  </a:lnTo>
                  <a:cubicBezTo>
                    <a:pt x="0" y="15826"/>
                    <a:pt x="620" y="16446"/>
                    <a:pt x="1372" y="16446"/>
                  </a:cubicBezTo>
                  <a:cubicBezTo>
                    <a:pt x="2124" y="16446"/>
                    <a:pt x="2744" y="15826"/>
                    <a:pt x="2744" y="15074"/>
                  </a:cubicBezTo>
                  <a:lnTo>
                    <a:pt x="2744" y="1372"/>
                  </a:lnTo>
                  <a:cubicBezTo>
                    <a:pt x="2744" y="620"/>
                    <a:pt x="2124" y="0"/>
                    <a:pt x="1372" y="0"/>
                  </a:cubicBezTo>
                  <a:close/>
                </a:path>
              </a:pathLst>
            </a:custGeom>
            <a:solidFill>
              <a:srgbClr val="C997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60"/>
            <p:cNvSpPr/>
            <p:nvPr/>
          </p:nvSpPr>
          <p:spPr>
            <a:xfrm>
              <a:off x="-5947925" y="2976727"/>
              <a:ext cx="472610" cy="2627043"/>
            </a:xfrm>
            <a:custGeom>
              <a:rect b="b" l="l" r="r" t="t"/>
              <a:pathLst>
                <a:path extrusionOk="0" h="7444" w="4136">
                  <a:moveTo>
                    <a:pt x="1" y="0"/>
                  </a:moveTo>
                  <a:lnTo>
                    <a:pt x="1" y="7443"/>
                  </a:lnTo>
                  <a:lnTo>
                    <a:pt x="4136" y="7443"/>
                  </a:lnTo>
                  <a:lnTo>
                    <a:pt x="41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60"/>
            <p:cNvSpPr/>
            <p:nvPr/>
          </p:nvSpPr>
          <p:spPr>
            <a:xfrm>
              <a:off x="-6146171" y="5830113"/>
              <a:ext cx="541388" cy="309396"/>
            </a:xfrm>
            <a:custGeom>
              <a:rect b="b" l="l" r="r" t="t"/>
              <a:pathLst>
                <a:path extrusionOk="0" h="2708" w="4738">
                  <a:moveTo>
                    <a:pt x="1955" y="1"/>
                  </a:moveTo>
                  <a:lnTo>
                    <a:pt x="1955" y="1110"/>
                  </a:lnTo>
                  <a:lnTo>
                    <a:pt x="1" y="2707"/>
                  </a:lnTo>
                  <a:lnTo>
                    <a:pt x="4737" y="2707"/>
                  </a:lnTo>
                  <a:lnTo>
                    <a:pt x="4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60"/>
            <p:cNvSpPr/>
            <p:nvPr/>
          </p:nvSpPr>
          <p:spPr>
            <a:xfrm>
              <a:off x="-5946075" y="2035638"/>
              <a:ext cx="963666" cy="1451692"/>
            </a:xfrm>
            <a:custGeom>
              <a:rect b="b" l="l" r="r" t="t"/>
              <a:pathLst>
                <a:path extrusionOk="0" h="12706" w="13064">
                  <a:moveTo>
                    <a:pt x="1655" y="0"/>
                  </a:moveTo>
                  <a:lnTo>
                    <a:pt x="1655" y="19"/>
                  </a:lnTo>
                  <a:cubicBezTo>
                    <a:pt x="734" y="19"/>
                    <a:pt x="1" y="752"/>
                    <a:pt x="1" y="1654"/>
                  </a:cubicBezTo>
                  <a:lnTo>
                    <a:pt x="1" y="6184"/>
                  </a:lnTo>
                  <a:cubicBezTo>
                    <a:pt x="1" y="9774"/>
                    <a:pt x="2933" y="12706"/>
                    <a:pt x="6523" y="12706"/>
                  </a:cubicBezTo>
                  <a:cubicBezTo>
                    <a:pt x="10132" y="12706"/>
                    <a:pt x="13064" y="9774"/>
                    <a:pt x="13064" y="6184"/>
                  </a:cubicBezTo>
                  <a:lnTo>
                    <a:pt x="13064" y="1485"/>
                  </a:lnTo>
                  <a:cubicBezTo>
                    <a:pt x="13064" y="658"/>
                    <a:pt x="12406" y="0"/>
                    <a:pt x="11598" y="0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60"/>
            <p:cNvSpPr/>
            <p:nvPr/>
          </p:nvSpPr>
          <p:spPr>
            <a:xfrm>
              <a:off x="-5589932" y="1462197"/>
              <a:ext cx="270694" cy="723790"/>
            </a:xfrm>
            <a:custGeom>
              <a:rect b="b" l="l" r="r" t="t"/>
              <a:pathLst>
                <a:path extrusionOk="0" h="6335" w="2369">
                  <a:moveTo>
                    <a:pt x="1185" y="1"/>
                  </a:moveTo>
                  <a:cubicBezTo>
                    <a:pt x="593" y="1"/>
                    <a:pt x="1" y="395"/>
                    <a:pt x="1" y="1185"/>
                  </a:cubicBezTo>
                  <a:lnTo>
                    <a:pt x="1" y="5151"/>
                  </a:lnTo>
                  <a:cubicBezTo>
                    <a:pt x="1" y="5809"/>
                    <a:pt x="527" y="6335"/>
                    <a:pt x="1166" y="6335"/>
                  </a:cubicBezTo>
                  <a:cubicBezTo>
                    <a:pt x="1824" y="6335"/>
                    <a:pt x="2369" y="5809"/>
                    <a:pt x="2369" y="5151"/>
                  </a:cubicBezTo>
                  <a:lnTo>
                    <a:pt x="2369" y="1185"/>
                  </a:lnTo>
                  <a:cubicBezTo>
                    <a:pt x="2369" y="395"/>
                    <a:pt x="1777" y="1"/>
                    <a:pt x="1185" y="1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60"/>
            <p:cNvSpPr/>
            <p:nvPr/>
          </p:nvSpPr>
          <p:spPr>
            <a:xfrm>
              <a:off x="-6717379" y="-597225"/>
              <a:ext cx="2497833" cy="1843921"/>
            </a:xfrm>
            <a:custGeom>
              <a:rect b="b" l="l" r="r" t="t"/>
              <a:pathLst>
                <a:path extrusionOk="0" h="16139" w="21860">
                  <a:moveTo>
                    <a:pt x="7784" y="1"/>
                  </a:moveTo>
                  <a:cubicBezTo>
                    <a:pt x="3477" y="1"/>
                    <a:pt x="0" y="3508"/>
                    <a:pt x="19" y="7801"/>
                  </a:cubicBezTo>
                  <a:lnTo>
                    <a:pt x="19" y="13214"/>
                  </a:lnTo>
                  <a:cubicBezTo>
                    <a:pt x="19" y="15604"/>
                    <a:pt x="1082" y="16139"/>
                    <a:pt x="2763" y="16139"/>
                  </a:cubicBezTo>
                  <a:cubicBezTo>
                    <a:pt x="4122" y="16139"/>
                    <a:pt x="5886" y="15789"/>
                    <a:pt x="7819" y="15789"/>
                  </a:cubicBezTo>
                  <a:lnTo>
                    <a:pt x="14059" y="15789"/>
                  </a:lnTo>
                  <a:cubicBezTo>
                    <a:pt x="15979" y="15789"/>
                    <a:pt x="17738" y="16137"/>
                    <a:pt x="19098" y="16137"/>
                  </a:cubicBezTo>
                  <a:cubicBezTo>
                    <a:pt x="20786" y="16137"/>
                    <a:pt x="21859" y="15600"/>
                    <a:pt x="21859" y="13195"/>
                  </a:cubicBezTo>
                  <a:lnTo>
                    <a:pt x="21859" y="7801"/>
                  </a:lnTo>
                  <a:cubicBezTo>
                    <a:pt x="21859" y="3478"/>
                    <a:pt x="18363" y="1"/>
                    <a:pt x="14059" y="1"/>
                  </a:cubicBezTo>
                  <a:lnTo>
                    <a:pt x="7819" y="1"/>
                  </a:lnTo>
                  <a:cubicBezTo>
                    <a:pt x="7807" y="1"/>
                    <a:pt x="7796" y="1"/>
                    <a:pt x="7784" y="1"/>
                  </a:cubicBezTo>
                  <a:close/>
                </a:path>
              </a:pathLst>
            </a:custGeom>
            <a:solidFill>
              <a:srgbClr val="7F6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60"/>
            <p:cNvSpPr/>
            <p:nvPr/>
          </p:nvSpPr>
          <p:spPr>
            <a:xfrm>
              <a:off x="-6573520" y="-139753"/>
              <a:ext cx="2222911" cy="2085222"/>
            </a:xfrm>
            <a:custGeom>
              <a:rect b="b" l="l" r="r" t="t"/>
              <a:pathLst>
                <a:path extrusionOk="0" h="18251" w="19454">
                  <a:moveTo>
                    <a:pt x="5432" y="0"/>
                  </a:moveTo>
                  <a:cubicBezTo>
                    <a:pt x="2425" y="0"/>
                    <a:pt x="0" y="2425"/>
                    <a:pt x="0" y="5432"/>
                  </a:cubicBezTo>
                  <a:lnTo>
                    <a:pt x="0" y="12800"/>
                  </a:lnTo>
                  <a:cubicBezTo>
                    <a:pt x="0" y="15826"/>
                    <a:pt x="2425" y="18251"/>
                    <a:pt x="5432" y="18251"/>
                  </a:cubicBezTo>
                  <a:lnTo>
                    <a:pt x="14022" y="18251"/>
                  </a:lnTo>
                  <a:cubicBezTo>
                    <a:pt x="17029" y="18251"/>
                    <a:pt x="19454" y="15826"/>
                    <a:pt x="19454" y="12800"/>
                  </a:cubicBezTo>
                  <a:lnTo>
                    <a:pt x="19454" y="5432"/>
                  </a:lnTo>
                  <a:cubicBezTo>
                    <a:pt x="19454" y="2425"/>
                    <a:pt x="17029" y="0"/>
                    <a:pt x="14022" y="0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60"/>
            <p:cNvSpPr/>
            <p:nvPr/>
          </p:nvSpPr>
          <p:spPr>
            <a:xfrm>
              <a:off x="-6826958" y="802382"/>
              <a:ext cx="517735" cy="472091"/>
            </a:xfrm>
            <a:custGeom>
              <a:rect b="b" l="l" r="r" t="t"/>
              <a:pathLst>
                <a:path extrusionOk="0" h="4132" w="4531">
                  <a:moveTo>
                    <a:pt x="2265" y="1"/>
                  </a:moveTo>
                  <a:cubicBezTo>
                    <a:pt x="1739" y="1"/>
                    <a:pt x="1213" y="203"/>
                    <a:pt x="809" y="607"/>
                  </a:cubicBezTo>
                  <a:cubicBezTo>
                    <a:pt x="1" y="1415"/>
                    <a:pt x="1" y="2731"/>
                    <a:pt x="809" y="3539"/>
                  </a:cubicBezTo>
                  <a:cubicBezTo>
                    <a:pt x="1213" y="3934"/>
                    <a:pt x="1739" y="4131"/>
                    <a:pt x="2265" y="4131"/>
                  </a:cubicBezTo>
                  <a:cubicBezTo>
                    <a:pt x="2792" y="4131"/>
                    <a:pt x="3318" y="3934"/>
                    <a:pt x="3722" y="3539"/>
                  </a:cubicBezTo>
                  <a:cubicBezTo>
                    <a:pt x="4530" y="2731"/>
                    <a:pt x="4530" y="1415"/>
                    <a:pt x="3722" y="607"/>
                  </a:cubicBezTo>
                  <a:cubicBezTo>
                    <a:pt x="3318" y="203"/>
                    <a:pt x="2792" y="1"/>
                    <a:pt x="2265" y="1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60"/>
            <p:cNvSpPr/>
            <p:nvPr/>
          </p:nvSpPr>
          <p:spPr>
            <a:xfrm>
              <a:off x="-4610572" y="803068"/>
              <a:ext cx="519791" cy="472434"/>
            </a:xfrm>
            <a:custGeom>
              <a:rect b="b" l="l" r="r" t="t"/>
              <a:pathLst>
                <a:path extrusionOk="0" h="4135" w="4549">
                  <a:moveTo>
                    <a:pt x="2290" y="0"/>
                  </a:moveTo>
                  <a:cubicBezTo>
                    <a:pt x="1354" y="0"/>
                    <a:pt x="505" y="647"/>
                    <a:pt x="264" y="1597"/>
                  </a:cubicBezTo>
                  <a:cubicBezTo>
                    <a:pt x="0" y="2706"/>
                    <a:pt x="696" y="3815"/>
                    <a:pt x="1805" y="4078"/>
                  </a:cubicBezTo>
                  <a:cubicBezTo>
                    <a:pt x="1966" y="4116"/>
                    <a:pt x="2128" y="4135"/>
                    <a:pt x="2287" y="4135"/>
                  </a:cubicBezTo>
                  <a:cubicBezTo>
                    <a:pt x="3219" y="4135"/>
                    <a:pt x="4061" y="3503"/>
                    <a:pt x="4286" y="2556"/>
                  </a:cubicBezTo>
                  <a:cubicBezTo>
                    <a:pt x="4549" y="1447"/>
                    <a:pt x="3872" y="338"/>
                    <a:pt x="2763" y="56"/>
                  </a:cubicBezTo>
                  <a:cubicBezTo>
                    <a:pt x="2605" y="18"/>
                    <a:pt x="2446" y="0"/>
                    <a:pt x="2290" y="0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60"/>
            <p:cNvSpPr/>
            <p:nvPr/>
          </p:nvSpPr>
          <p:spPr>
            <a:xfrm>
              <a:off x="-4374388" y="912523"/>
              <a:ext cx="152658" cy="255583"/>
            </a:xfrm>
            <a:custGeom>
              <a:rect b="b" l="l" r="r" t="t"/>
              <a:pathLst>
                <a:path extrusionOk="0" h="2237" w="1336">
                  <a:moveTo>
                    <a:pt x="226" y="0"/>
                  </a:moveTo>
                  <a:cubicBezTo>
                    <a:pt x="1" y="38"/>
                    <a:pt x="1" y="338"/>
                    <a:pt x="226" y="376"/>
                  </a:cubicBezTo>
                  <a:cubicBezTo>
                    <a:pt x="1223" y="376"/>
                    <a:pt x="1223" y="1861"/>
                    <a:pt x="226" y="1861"/>
                  </a:cubicBezTo>
                  <a:cubicBezTo>
                    <a:pt x="114" y="1861"/>
                    <a:pt x="38" y="1955"/>
                    <a:pt x="38" y="2049"/>
                  </a:cubicBezTo>
                  <a:cubicBezTo>
                    <a:pt x="38" y="2143"/>
                    <a:pt x="114" y="2237"/>
                    <a:pt x="208" y="2237"/>
                  </a:cubicBezTo>
                  <a:lnTo>
                    <a:pt x="226" y="2237"/>
                  </a:lnTo>
                  <a:cubicBezTo>
                    <a:pt x="828" y="2237"/>
                    <a:pt x="1335" y="1729"/>
                    <a:pt x="1335" y="1128"/>
                  </a:cubicBezTo>
                  <a:cubicBezTo>
                    <a:pt x="1335" y="508"/>
                    <a:pt x="828" y="0"/>
                    <a:pt x="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60"/>
            <p:cNvSpPr/>
            <p:nvPr/>
          </p:nvSpPr>
          <p:spPr>
            <a:xfrm>
              <a:off x="-4370046" y="1017750"/>
              <a:ext cx="120321" cy="150356"/>
            </a:xfrm>
            <a:custGeom>
              <a:rect b="b" l="l" r="r" t="t"/>
              <a:pathLst>
                <a:path extrusionOk="0" h="1316" w="1053">
                  <a:moveTo>
                    <a:pt x="188" y="0"/>
                  </a:moveTo>
                  <a:cubicBezTo>
                    <a:pt x="76" y="0"/>
                    <a:pt x="0" y="94"/>
                    <a:pt x="0" y="188"/>
                  </a:cubicBezTo>
                  <a:cubicBezTo>
                    <a:pt x="0" y="301"/>
                    <a:pt x="76" y="376"/>
                    <a:pt x="188" y="376"/>
                  </a:cubicBezTo>
                  <a:cubicBezTo>
                    <a:pt x="564" y="376"/>
                    <a:pt x="564" y="940"/>
                    <a:pt x="188" y="940"/>
                  </a:cubicBezTo>
                  <a:cubicBezTo>
                    <a:pt x="76" y="940"/>
                    <a:pt x="0" y="1034"/>
                    <a:pt x="0" y="1128"/>
                  </a:cubicBezTo>
                  <a:cubicBezTo>
                    <a:pt x="0" y="1222"/>
                    <a:pt x="76" y="1316"/>
                    <a:pt x="170" y="1316"/>
                  </a:cubicBezTo>
                  <a:lnTo>
                    <a:pt x="188" y="1297"/>
                  </a:lnTo>
                  <a:cubicBezTo>
                    <a:pt x="1053" y="1297"/>
                    <a:pt x="1053" y="0"/>
                    <a:pt x="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60"/>
            <p:cNvSpPr/>
            <p:nvPr/>
          </p:nvSpPr>
          <p:spPr>
            <a:xfrm>
              <a:off x="-6734632" y="912408"/>
              <a:ext cx="199164" cy="255697"/>
            </a:xfrm>
            <a:custGeom>
              <a:rect b="b" l="l" r="r" t="t"/>
              <a:pathLst>
                <a:path extrusionOk="0" h="2238" w="1743">
                  <a:moveTo>
                    <a:pt x="1503" y="0"/>
                  </a:moveTo>
                  <a:cubicBezTo>
                    <a:pt x="1497" y="0"/>
                    <a:pt x="1491" y="1"/>
                    <a:pt x="1486" y="1"/>
                  </a:cubicBezTo>
                  <a:cubicBezTo>
                    <a:pt x="1" y="1"/>
                    <a:pt x="1" y="2238"/>
                    <a:pt x="1486" y="2238"/>
                  </a:cubicBezTo>
                  <a:cubicBezTo>
                    <a:pt x="1580" y="2238"/>
                    <a:pt x="1674" y="2144"/>
                    <a:pt x="1674" y="2050"/>
                  </a:cubicBezTo>
                  <a:cubicBezTo>
                    <a:pt x="1674" y="1956"/>
                    <a:pt x="1580" y="1862"/>
                    <a:pt x="1486" y="1862"/>
                  </a:cubicBezTo>
                  <a:cubicBezTo>
                    <a:pt x="471" y="1862"/>
                    <a:pt x="471" y="377"/>
                    <a:pt x="1486" y="377"/>
                  </a:cubicBezTo>
                  <a:cubicBezTo>
                    <a:pt x="1491" y="377"/>
                    <a:pt x="1497" y="378"/>
                    <a:pt x="1503" y="378"/>
                  </a:cubicBezTo>
                  <a:cubicBezTo>
                    <a:pt x="1743" y="378"/>
                    <a:pt x="1743" y="0"/>
                    <a:pt x="1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60"/>
            <p:cNvSpPr/>
            <p:nvPr/>
          </p:nvSpPr>
          <p:spPr>
            <a:xfrm>
              <a:off x="-6663789" y="1019807"/>
              <a:ext cx="120435" cy="148300"/>
            </a:xfrm>
            <a:custGeom>
              <a:rect b="b" l="l" r="r" t="t"/>
              <a:pathLst>
                <a:path extrusionOk="0" h="1298" w="1054">
                  <a:moveTo>
                    <a:pt x="866" y="1"/>
                  </a:moveTo>
                  <a:cubicBezTo>
                    <a:pt x="1" y="1"/>
                    <a:pt x="1" y="1298"/>
                    <a:pt x="866" y="1298"/>
                  </a:cubicBezTo>
                  <a:cubicBezTo>
                    <a:pt x="960" y="1298"/>
                    <a:pt x="1054" y="1204"/>
                    <a:pt x="1054" y="1110"/>
                  </a:cubicBezTo>
                  <a:cubicBezTo>
                    <a:pt x="1054" y="997"/>
                    <a:pt x="960" y="922"/>
                    <a:pt x="866" y="922"/>
                  </a:cubicBezTo>
                  <a:cubicBezTo>
                    <a:pt x="490" y="922"/>
                    <a:pt x="490" y="358"/>
                    <a:pt x="866" y="358"/>
                  </a:cubicBezTo>
                  <a:cubicBezTo>
                    <a:pt x="960" y="358"/>
                    <a:pt x="1054" y="264"/>
                    <a:pt x="1054" y="170"/>
                  </a:cubicBezTo>
                  <a:cubicBezTo>
                    <a:pt x="1035" y="76"/>
                    <a:pt x="960" y="1"/>
                    <a:pt x="866" y="1"/>
                  </a:cubicBezTo>
                  <a:close/>
                </a:path>
              </a:pathLst>
            </a:custGeom>
            <a:solidFill>
              <a:srgbClr val="18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60"/>
            <p:cNvSpPr/>
            <p:nvPr/>
          </p:nvSpPr>
          <p:spPr>
            <a:xfrm>
              <a:off x="-5947925" y="2035638"/>
              <a:ext cx="963699" cy="1433413"/>
            </a:xfrm>
            <a:custGeom>
              <a:rect b="b" l="l" r="r" t="t"/>
              <a:pathLst>
                <a:path extrusionOk="0" h="12707" w="13045">
                  <a:moveTo>
                    <a:pt x="2557" y="1"/>
                  </a:moveTo>
                  <a:lnTo>
                    <a:pt x="2557" y="809"/>
                  </a:lnTo>
                  <a:cubicBezTo>
                    <a:pt x="2557" y="2218"/>
                    <a:pt x="1410" y="3365"/>
                    <a:pt x="1" y="3365"/>
                  </a:cubicBezTo>
                  <a:lnTo>
                    <a:pt x="1" y="6184"/>
                  </a:lnTo>
                  <a:cubicBezTo>
                    <a:pt x="1" y="9793"/>
                    <a:pt x="2914" y="12706"/>
                    <a:pt x="6523" y="12706"/>
                  </a:cubicBezTo>
                  <a:cubicBezTo>
                    <a:pt x="10131" y="12706"/>
                    <a:pt x="13045" y="9793"/>
                    <a:pt x="13045" y="6184"/>
                  </a:cubicBezTo>
                  <a:lnTo>
                    <a:pt x="13045" y="3365"/>
                  </a:lnTo>
                  <a:cubicBezTo>
                    <a:pt x="11748" y="3365"/>
                    <a:pt x="10676" y="2294"/>
                    <a:pt x="10676" y="997"/>
                  </a:cubicBezTo>
                  <a:lnTo>
                    <a:pt x="10676" y="1"/>
                  </a:lnTo>
                  <a:lnTo>
                    <a:pt x="8985" y="1"/>
                  </a:lnTo>
                  <a:lnTo>
                    <a:pt x="8985" y="921"/>
                  </a:lnTo>
                  <a:cubicBezTo>
                    <a:pt x="8985" y="2275"/>
                    <a:pt x="7895" y="3365"/>
                    <a:pt x="6541" y="3365"/>
                  </a:cubicBezTo>
                  <a:cubicBezTo>
                    <a:pt x="5188" y="3365"/>
                    <a:pt x="4098" y="2275"/>
                    <a:pt x="4098" y="921"/>
                  </a:cubicBezTo>
                  <a:lnTo>
                    <a:pt x="40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60"/>
            <p:cNvSpPr/>
            <p:nvPr/>
          </p:nvSpPr>
          <p:spPr>
            <a:xfrm>
              <a:off x="-5947925" y="2927263"/>
              <a:ext cx="963685" cy="612600"/>
            </a:xfrm>
            <a:custGeom>
              <a:rect b="b" l="l" r="r" t="t"/>
              <a:pathLst>
                <a:path extrusionOk="0" h="5000" w="12688">
                  <a:moveTo>
                    <a:pt x="1" y="0"/>
                  </a:moveTo>
                  <a:cubicBezTo>
                    <a:pt x="696" y="2932"/>
                    <a:pt x="3328" y="5000"/>
                    <a:pt x="6335" y="5000"/>
                  </a:cubicBezTo>
                  <a:cubicBezTo>
                    <a:pt x="9361" y="5000"/>
                    <a:pt x="11974" y="2932"/>
                    <a:pt x="1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60"/>
            <p:cNvSpPr/>
            <p:nvPr/>
          </p:nvSpPr>
          <p:spPr>
            <a:xfrm>
              <a:off x="-6001978" y="572944"/>
              <a:ext cx="250593" cy="112939"/>
            </a:xfrm>
            <a:custGeom>
              <a:rect b="b" l="l" r="r" t="t"/>
              <a:pathLst>
                <a:path extrusionOk="0" h="1894" w="4203">
                  <a:moveTo>
                    <a:pt x="2129" y="1"/>
                  </a:moveTo>
                  <a:cubicBezTo>
                    <a:pt x="1422" y="1"/>
                    <a:pt x="714" y="335"/>
                    <a:pt x="280" y="1010"/>
                  </a:cubicBezTo>
                  <a:cubicBezTo>
                    <a:pt x="0" y="1392"/>
                    <a:pt x="368" y="1774"/>
                    <a:pt x="748" y="1774"/>
                  </a:cubicBezTo>
                  <a:cubicBezTo>
                    <a:pt x="905" y="1774"/>
                    <a:pt x="1065" y="1709"/>
                    <a:pt x="1181" y="1550"/>
                  </a:cubicBezTo>
                  <a:cubicBezTo>
                    <a:pt x="1398" y="1216"/>
                    <a:pt x="1747" y="1052"/>
                    <a:pt x="2099" y="1052"/>
                  </a:cubicBezTo>
                  <a:cubicBezTo>
                    <a:pt x="2504" y="1052"/>
                    <a:pt x="2913" y="1270"/>
                    <a:pt x="3125" y="1695"/>
                  </a:cubicBezTo>
                  <a:cubicBezTo>
                    <a:pt x="3243" y="1834"/>
                    <a:pt x="3392" y="1893"/>
                    <a:pt x="3537" y="1893"/>
                  </a:cubicBezTo>
                  <a:cubicBezTo>
                    <a:pt x="3881" y="1893"/>
                    <a:pt x="4202" y="1559"/>
                    <a:pt x="4025" y="1154"/>
                  </a:cubicBezTo>
                  <a:lnTo>
                    <a:pt x="4061" y="1154"/>
                  </a:lnTo>
                  <a:cubicBezTo>
                    <a:pt x="3650" y="389"/>
                    <a:pt x="2890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60"/>
            <p:cNvSpPr/>
            <p:nvPr/>
          </p:nvSpPr>
          <p:spPr>
            <a:xfrm>
              <a:off x="-5190218" y="577536"/>
              <a:ext cx="256615" cy="116875"/>
            </a:xfrm>
            <a:custGeom>
              <a:rect b="b" l="l" r="r" t="t"/>
              <a:pathLst>
                <a:path extrusionOk="0" h="1960" w="4304">
                  <a:moveTo>
                    <a:pt x="2143" y="1"/>
                  </a:moveTo>
                  <a:cubicBezTo>
                    <a:pt x="1427" y="1"/>
                    <a:pt x="712" y="343"/>
                    <a:pt x="276" y="1041"/>
                  </a:cubicBezTo>
                  <a:cubicBezTo>
                    <a:pt x="0" y="1417"/>
                    <a:pt x="370" y="1793"/>
                    <a:pt x="741" y="1793"/>
                  </a:cubicBezTo>
                  <a:cubicBezTo>
                    <a:pt x="904" y="1793"/>
                    <a:pt x="1066" y="1721"/>
                    <a:pt x="1176" y="1545"/>
                  </a:cubicBezTo>
                  <a:cubicBezTo>
                    <a:pt x="1407" y="1216"/>
                    <a:pt x="1758" y="1060"/>
                    <a:pt x="2109" y="1060"/>
                  </a:cubicBezTo>
                  <a:cubicBezTo>
                    <a:pt x="2525" y="1060"/>
                    <a:pt x="2942" y="1279"/>
                    <a:pt x="3156" y="1690"/>
                  </a:cubicBezTo>
                  <a:cubicBezTo>
                    <a:pt x="3258" y="1881"/>
                    <a:pt x="3419" y="1960"/>
                    <a:pt x="3582" y="1960"/>
                  </a:cubicBezTo>
                  <a:cubicBezTo>
                    <a:pt x="3940" y="1960"/>
                    <a:pt x="4304" y="1581"/>
                    <a:pt x="4057" y="1185"/>
                  </a:cubicBezTo>
                  <a:lnTo>
                    <a:pt x="4093" y="1149"/>
                  </a:lnTo>
                  <a:cubicBezTo>
                    <a:pt x="3666" y="389"/>
                    <a:pt x="2904" y="1"/>
                    <a:pt x="2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60"/>
            <p:cNvSpPr/>
            <p:nvPr/>
          </p:nvSpPr>
          <p:spPr>
            <a:xfrm>
              <a:off x="-5562918" y="843307"/>
              <a:ext cx="176661" cy="318245"/>
            </a:xfrm>
            <a:custGeom>
              <a:rect b="b" l="l" r="r" t="t"/>
              <a:pathLst>
                <a:path extrusionOk="0" h="5337" w="2963">
                  <a:moveTo>
                    <a:pt x="2014" y="0"/>
                  </a:moveTo>
                  <a:cubicBezTo>
                    <a:pt x="1852" y="0"/>
                    <a:pt x="1701" y="108"/>
                    <a:pt x="1738" y="329"/>
                  </a:cubicBezTo>
                  <a:lnTo>
                    <a:pt x="1918" y="2345"/>
                  </a:lnTo>
                  <a:cubicBezTo>
                    <a:pt x="1979" y="2860"/>
                    <a:pt x="2064" y="4772"/>
                    <a:pt x="1215" y="4772"/>
                  </a:cubicBezTo>
                  <a:cubicBezTo>
                    <a:pt x="1053" y="4772"/>
                    <a:pt x="858" y="4703"/>
                    <a:pt x="622" y="4542"/>
                  </a:cubicBezTo>
                  <a:cubicBezTo>
                    <a:pt x="559" y="4498"/>
                    <a:pt x="498" y="4479"/>
                    <a:pt x="441" y="4479"/>
                  </a:cubicBezTo>
                  <a:cubicBezTo>
                    <a:pt x="170" y="4479"/>
                    <a:pt x="0" y="4903"/>
                    <a:pt x="298" y="5082"/>
                  </a:cubicBezTo>
                  <a:cubicBezTo>
                    <a:pt x="542" y="5256"/>
                    <a:pt x="816" y="5337"/>
                    <a:pt x="1086" y="5337"/>
                  </a:cubicBezTo>
                  <a:cubicBezTo>
                    <a:pt x="1653" y="5337"/>
                    <a:pt x="2203" y="4983"/>
                    <a:pt x="2422" y="4398"/>
                  </a:cubicBezTo>
                  <a:cubicBezTo>
                    <a:pt x="2962" y="3246"/>
                    <a:pt x="2494" y="1517"/>
                    <a:pt x="2350" y="293"/>
                  </a:cubicBezTo>
                  <a:cubicBezTo>
                    <a:pt x="2333" y="99"/>
                    <a:pt x="2168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60"/>
            <p:cNvSpPr/>
            <p:nvPr/>
          </p:nvSpPr>
          <p:spPr>
            <a:xfrm>
              <a:off x="-5289728" y="770916"/>
              <a:ext cx="468096" cy="424506"/>
            </a:xfrm>
            <a:custGeom>
              <a:rect b="b" l="l" r="r" t="t"/>
              <a:pathLst>
                <a:path extrusionOk="0" h="7119" w="7851">
                  <a:moveTo>
                    <a:pt x="3900" y="1"/>
                  </a:moveTo>
                  <a:cubicBezTo>
                    <a:pt x="2278" y="1"/>
                    <a:pt x="837" y="1104"/>
                    <a:pt x="469" y="2731"/>
                  </a:cubicBezTo>
                  <a:cubicBezTo>
                    <a:pt x="1" y="4640"/>
                    <a:pt x="1189" y="6584"/>
                    <a:pt x="3097" y="7016"/>
                  </a:cubicBezTo>
                  <a:cubicBezTo>
                    <a:pt x="3379" y="7085"/>
                    <a:pt x="3660" y="7118"/>
                    <a:pt x="3937" y="7118"/>
                  </a:cubicBezTo>
                  <a:cubicBezTo>
                    <a:pt x="5537" y="7118"/>
                    <a:pt x="6983" y="6015"/>
                    <a:pt x="7382" y="4388"/>
                  </a:cubicBezTo>
                  <a:cubicBezTo>
                    <a:pt x="7850" y="2479"/>
                    <a:pt x="6662" y="535"/>
                    <a:pt x="4753" y="103"/>
                  </a:cubicBezTo>
                  <a:cubicBezTo>
                    <a:pt x="4467" y="34"/>
                    <a:pt x="4181" y="1"/>
                    <a:pt x="3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60"/>
            <p:cNvSpPr/>
            <p:nvPr/>
          </p:nvSpPr>
          <p:spPr>
            <a:xfrm>
              <a:off x="-5259678" y="770260"/>
              <a:ext cx="405791" cy="302086"/>
            </a:xfrm>
            <a:custGeom>
              <a:rect b="b" l="l" r="r" t="t"/>
              <a:pathLst>
                <a:path extrusionOk="0" h="5066" w="6806">
                  <a:moveTo>
                    <a:pt x="3421" y="1"/>
                  </a:moveTo>
                  <a:cubicBezTo>
                    <a:pt x="2925" y="1"/>
                    <a:pt x="2422" y="106"/>
                    <a:pt x="1945" y="330"/>
                  </a:cubicBezTo>
                  <a:cubicBezTo>
                    <a:pt x="1009" y="762"/>
                    <a:pt x="325" y="1554"/>
                    <a:pt x="1" y="2526"/>
                  </a:cubicBezTo>
                  <a:cubicBezTo>
                    <a:pt x="73" y="2670"/>
                    <a:pt x="109" y="2850"/>
                    <a:pt x="181" y="2994"/>
                  </a:cubicBezTo>
                  <a:cubicBezTo>
                    <a:pt x="821" y="4392"/>
                    <a:pt x="2107" y="5065"/>
                    <a:pt x="3390" y="5065"/>
                  </a:cubicBezTo>
                  <a:cubicBezTo>
                    <a:pt x="4850" y="5065"/>
                    <a:pt x="6308" y="4194"/>
                    <a:pt x="6806" y="2526"/>
                  </a:cubicBezTo>
                  <a:cubicBezTo>
                    <a:pt x="6770" y="2382"/>
                    <a:pt x="6698" y="2238"/>
                    <a:pt x="6662" y="2058"/>
                  </a:cubicBezTo>
                  <a:cubicBezTo>
                    <a:pt x="6057" y="770"/>
                    <a:pt x="4763" y="1"/>
                    <a:pt x="3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60"/>
            <p:cNvSpPr/>
            <p:nvPr/>
          </p:nvSpPr>
          <p:spPr>
            <a:xfrm>
              <a:off x="-6120568" y="770916"/>
              <a:ext cx="465950" cy="425818"/>
            </a:xfrm>
            <a:custGeom>
              <a:rect b="b" l="l" r="r" t="t"/>
              <a:pathLst>
                <a:path extrusionOk="0" h="7141" w="7815">
                  <a:moveTo>
                    <a:pt x="3880" y="1"/>
                  </a:moveTo>
                  <a:cubicBezTo>
                    <a:pt x="2279" y="1"/>
                    <a:pt x="832" y="1109"/>
                    <a:pt x="433" y="2767"/>
                  </a:cubicBezTo>
                  <a:cubicBezTo>
                    <a:pt x="1" y="4676"/>
                    <a:pt x="1153" y="6584"/>
                    <a:pt x="3098" y="7052"/>
                  </a:cubicBezTo>
                  <a:cubicBezTo>
                    <a:pt x="3362" y="7112"/>
                    <a:pt x="3627" y="7141"/>
                    <a:pt x="3888" y="7141"/>
                  </a:cubicBezTo>
                  <a:cubicBezTo>
                    <a:pt x="5507" y="7141"/>
                    <a:pt x="6979" y="6031"/>
                    <a:pt x="7382" y="4388"/>
                  </a:cubicBezTo>
                  <a:cubicBezTo>
                    <a:pt x="7814" y="2479"/>
                    <a:pt x="6626" y="571"/>
                    <a:pt x="4718" y="103"/>
                  </a:cubicBezTo>
                  <a:cubicBezTo>
                    <a:pt x="4437" y="34"/>
                    <a:pt x="4156" y="1"/>
                    <a:pt x="38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60"/>
            <p:cNvSpPr/>
            <p:nvPr/>
          </p:nvSpPr>
          <p:spPr>
            <a:xfrm>
              <a:off x="-6090458" y="771214"/>
              <a:ext cx="405791" cy="300297"/>
            </a:xfrm>
            <a:custGeom>
              <a:rect b="b" l="l" r="r" t="t"/>
              <a:pathLst>
                <a:path extrusionOk="0" h="5036" w="6806">
                  <a:moveTo>
                    <a:pt x="3385" y="1"/>
                  </a:moveTo>
                  <a:cubicBezTo>
                    <a:pt x="2892" y="1"/>
                    <a:pt x="2390" y="102"/>
                    <a:pt x="1908" y="314"/>
                  </a:cubicBezTo>
                  <a:cubicBezTo>
                    <a:pt x="1008" y="746"/>
                    <a:pt x="288" y="1538"/>
                    <a:pt x="0" y="2510"/>
                  </a:cubicBezTo>
                  <a:cubicBezTo>
                    <a:pt x="36" y="2654"/>
                    <a:pt x="108" y="2834"/>
                    <a:pt x="180" y="2978"/>
                  </a:cubicBezTo>
                  <a:cubicBezTo>
                    <a:pt x="822" y="4363"/>
                    <a:pt x="2113" y="5035"/>
                    <a:pt x="3400" y="5035"/>
                  </a:cubicBezTo>
                  <a:cubicBezTo>
                    <a:pt x="4857" y="5035"/>
                    <a:pt x="6308" y="4174"/>
                    <a:pt x="6805" y="2510"/>
                  </a:cubicBezTo>
                  <a:cubicBezTo>
                    <a:pt x="6769" y="2366"/>
                    <a:pt x="6697" y="2222"/>
                    <a:pt x="6625" y="2078"/>
                  </a:cubicBezTo>
                  <a:cubicBezTo>
                    <a:pt x="6019" y="759"/>
                    <a:pt x="473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60"/>
            <p:cNvSpPr/>
            <p:nvPr/>
          </p:nvSpPr>
          <p:spPr>
            <a:xfrm>
              <a:off x="-6647625" y="-389887"/>
              <a:ext cx="2375830" cy="1020183"/>
            </a:xfrm>
            <a:custGeom>
              <a:rect b="b" l="l" r="r" t="t"/>
              <a:pathLst>
                <a:path extrusionOk="0" h="8929" w="20826">
                  <a:moveTo>
                    <a:pt x="12386" y="1"/>
                  </a:moveTo>
                  <a:cubicBezTo>
                    <a:pt x="4906" y="1"/>
                    <a:pt x="3120" y="1298"/>
                    <a:pt x="3120" y="1298"/>
                  </a:cubicBezTo>
                  <a:cubicBezTo>
                    <a:pt x="3252" y="1580"/>
                    <a:pt x="3383" y="1862"/>
                    <a:pt x="3552" y="2125"/>
                  </a:cubicBezTo>
                  <a:cubicBezTo>
                    <a:pt x="0" y="4906"/>
                    <a:pt x="357" y="8459"/>
                    <a:pt x="357" y="8459"/>
                  </a:cubicBezTo>
                  <a:cubicBezTo>
                    <a:pt x="2669" y="8045"/>
                    <a:pt x="3891" y="5358"/>
                    <a:pt x="4455" y="3384"/>
                  </a:cubicBezTo>
                  <a:cubicBezTo>
                    <a:pt x="5827" y="5000"/>
                    <a:pt x="8383" y="6993"/>
                    <a:pt x="12706" y="6993"/>
                  </a:cubicBezTo>
                  <a:cubicBezTo>
                    <a:pt x="20017" y="6993"/>
                    <a:pt x="20825" y="8929"/>
                    <a:pt x="20825" y="8929"/>
                  </a:cubicBezTo>
                  <a:cubicBezTo>
                    <a:pt x="20825" y="8929"/>
                    <a:pt x="19848" y="1"/>
                    <a:pt x="12386" y="1"/>
                  </a:cubicBezTo>
                  <a:close/>
                </a:path>
              </a:pathLst>
            </a:custGeom>
            <a:solidFill>
              <a:srgbClr val="7F6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60"/>
            <p:cNvSpPr/>
            <p:nvPr/>
          </p:nvSpPr>
          <p:spPr>
            <a:xfrm>
              <a:off x="-5597601" y="1241124"/>
              <a:ext cx="216337" cy="201959"/>
            </a:xfrm>
            <a:custGeom>
              <a:rect b="b" l="l" r="r" t="t"/>
              <a:pathLst>
                <a:path extrusionOk="0" h="1768" w="1862">
                  <a:moveTo>
                    <a:pt x="1" y="1"/>
                  </a:moveTo>
                  <a:lnTo>
                    <a:pt x="1" y="828"/>
                  </a:lnTo>
                  <a:cubicBezTo>
                    <a:pt x="1" y="1354"/>
                    <a:pt x="414" y="1768"/>
                    <a:pt x="941" y="1768"/>
                  </a:cubicBezTo>
                  <a:cubicBezTo>
                    <a:pt x="1448" y="1749"/>
                    <a:pt x="1862" y="1335"/>
                    <a:pt x="1862" y="828"/>
                  </a:cubicBezTo>
                  <a:lnTo>
                    <a:pt x="1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60"/>
            <p:cNvSpPr/>
            <p:nvPr/>
          </p:nvSpPr>
          <p:spPr>
            <a:xfrm>
              <a:off x="-5595393" y="1331024"/>
              <a:ext cx="211922" cy="112060"/>
            </a:xfrm>
            <a:custGeom>
              <a:rect b="b" l="l" r="r" t="t"/>
              <a:pathLst>
                <a:path extrusionOk="0" h="981" w="1824">
                  <a:moveTo>
                    <a:pt x="964" y="0"/>
                  </a:moveTo>
                  <a:cubicBezTo>
                    <a:pt x="637" y="0"/>
                    <a:pt x="308" y="71"/>
                    <a:pt x="1" y="210"/>
                  </a:cubicBezTo>
                  <a:cubicBezTo>
                    <a:pt x="76" y="661"/>
                    <a:pt x="471" y="981"/>
                    <a:pt x="922" y="981"/>
                  </a:cubicBezTo>
                  <a:cubicBezTo>
                    <a:pt x="1373" y="981"/>
                    <a:pt x="1767" y="642"/>
                    <a:pt x="1824" y="172"/>
                  </a:cubicBezTo>
                  <a:cubicBezTo>
                    <a:pt x="1549" y="57"/>
                    <a:pt x="1257" y="0"/>
                    <a:pt x="9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228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9" name="Google Shape;2229;p6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6"/>
          <p:cNvSpPr/>
          <p:nvPr/>
        </p:nvSpPr>
        <p:spPr>
          <a:xfrm>
            <a:off x="4687300" y="1316982"/>
            <a:ext cx="917700" cy="91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6"/>
          <p:cNvSpPr txBox="1"/>
          <p:nvPr>
            <p:ph type="title"/>
          </p:nvPr>
        </p:nvSpPr>
        <p:spPr>
          <a:xfrm>
            <a:off x="4572000" y="2435957"/>
            <a:ext cx="3852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 sz="5000"/>
          </a:p>
        </p:txBody>
      </p:sp>
      <p:sp>
        <p:nvSpPr>
          <p:cNvPr id="754" name="Google Shape;754;p36"/>
          <p:cNvSpPr txBox="1"/>
          <p:nvPr>
            <p:ph idx="2" type="title"/>
          </p:nvPr>
        </p:nvSpPr>
        <p:spPr>
          <a:xfrm>
            <a:off x="4649350" y="1354960"/>
            <a:ext cx="9936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</a:t>
            </a:r>
            <a:endParaRPr sz="5000"/>
          </a:p>
        </p:txBody>
      </p:sp>
      <p:sp>
        <p:nvSpPr>
          <p:cNvPr id="755" name="Google Shape;755;p36"/>
          <p:cNvSpPr txBox="1"/>
          <p:nvPr>
            <p:ph idx="1" type="subTitle"/>
          </p:nvPr>
        </p:nvSpPr>
        <p:spPr>
          <a:xfrm>
            <a:off x="4572000" y="3226882"/>
            <a:ext cx="29478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¿</a:t>
            </a:r>
            <a:r>
              <a:rPr lang="en"/>
              <a:t>Por qué </a:t>
            </a:r>
            <a:r>
              <a:rPr b="1" lang="en"/>
              <a:t>TweCla</a:t>
            </a:r>
            <a:r>
              <a:rPr lang="en"/>
              <a:t>?</a:t>
            </a:r>
            <a:endParaRPr/>
          </a:p>
        </p:txBody>
      </p:sp>
      <p:grpSp>
        <p:nvGrpSpPr>
          <p:cNvPr id="756" name="Google Shape;756;p36"/>
          <p:cNvGrpSpPr/>
          <p:nvPr/>
        </p:nvGrpSpPr>
        <p:grpSpPr>
          <a:xfrm>
            <a:off x="964563" y="390631"/>
            <a:ext cx="2981010" cy="6739304"/>
            <a:chOff x="607475" y="-2473448"/>
            <a:chExt cx="1654737" cy="3823936"/>
          </a:xfrm>
        </p:grpSpPr>
        <p:sp>
          <p:nvSpPr>
            <p:cNvPr id="757" name="Google Shape;757;p36"/>
            <p:cNvSpPr/>
            <p:nvPr/>
          </p:nvSpPr>
          <p:spPr>
            <a:xfrm>
              <a:off x="2094812" y="121704"/>
              <a:ext cx="167401" cy="192799"/>
            </a:xfrm>
            <a:custGeom>
              <a:rect b="b" l="l" r="r" t="t"/>
              <a:pathLst>
                <a:path extrusionOk="0" h="2973" w="2643">
                  <a:moveTo>
                    <a:pt x="677" y="0"/>
                  </a:moveTo>
                  <a:cubicBezTo>
                    <a:pt x="317" y="0"/>
                    <a:pt x="1" y="465"/>
                    <a:pt x="331" y="810"/>
                  </a:cubicBezTo>
                  <a:lnTo>
                    <a:pt x="2361" y="2933"/>
                  </a:lnTo>
                  <a:cubicBezTo>
                    <a:pt x="2384" y="2957"/>
                    <a:pt x="2429" y="2973"/>
                    <a:pt x="2473" y="2973"/>
                  </a:cubicBezTo>
                  <a:cubicBezTo>
                    <a:pt x="2500" y="2973"/>
                    <a:pt x="2527" y="2967"/>
                    <a:pt x="2549" y="2952"/>
                  </a:cubicBezTo>
                  <a:cubicBezTo>
                    <a:pt x="2624" y="2896"/>
                    <a:pt x="2643" y="2802"/>
                    <a:pt x="2605" y="2745"/>
                  </a:cubicBezTo>
                  <a:lnTo>
                    <a:pt x="1064" y="227"/>
                  </a:lnTo>
                  <a:cubicBezTo>
                    <a:pt x="1045" y="189"/>
                    <a:pt x="1026" y="171"/>
                    <a:pt x="1007" y="152"/>
                  </a:cubicBezTo>
                  <a:cubicBezTo>
                    <a:pt x="905" y="45"/>
                    <a:pt x="789" y="0"/>
                    <a:pt x="677" y="0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2111469" y="188824"/>
              <a:ext cx="138836" cy="175679"/>
            </a:xfrm>
            <a:custGeom>
              <a:rect b="b" l="l" r="r" t="t"/>
              <a:pathLst>
                <a:path extrusionOk="0" h="2709" w="2192">
                  <a:moveTo>
                    <a:pt x="654" y="1"/>
                  </a:moveTo>
                  <a:cubicBezTo>
                    <a:pt x="320" y="1"/>
                    <a:pt x="1" y="376"/>
                    <a:pt x="256" y="752"/>
                  </a:cubicBezTo>
                  <a:cubicBezTo>
                    <a:pt x="387" y="940"/>
                    <a:pt x="519" y="1109"/>
                    <a:pt x="650" y="1259"/>
                  </a:cubicBezTo>
                  <a:cubicBezTo>
                    <a:pt x="782" y="1429"/>
                    <a:pt x="932" y="1579"/>
                    <a:pt x="1064" y="1729"/>
                  </a:cubicBezTo>
                  <a:cubicBezTo>
                    <a:pt x="1346" y="2049"/>
                    <a:pt x="1609" y="2368"/>
                    <a:pt x="1891" y="2669"/>
                  </a:cubicBezTo>
                  <a:cubicBezTo>
                    <a:pt x="1926" y="2692"/>
                    <a:pt x="1968" y="2708"/>
                    <a:pt x="2008" y="2708"/>
                  </a:cubicBezTo>
                  <a:cubicBezTo>
                    <a:pt x="2033" y="2708"/>
                    <a:pt x="2057" y="2702"/>
                    <a:pt x="2079" y="2688"/>
                  </a:cubicBezTo>
                  <a:cubicBezTo>
                    <a:pt x="2154" y="2650"/>
                    <a:pt x="2192" y="2556"/>
                    <a:pt x="2154" y="2481"/>
                  </a:cubicBezTo>
                  <a:cubicBezTo>
                    <a:pt x="1947" y="2124"/>
                    <a:pt x="1759" y="1767"/>
                    <a:pt x="1571" y="1391"/>
                  </a:cubicBezTo>
                  <a:cubicBezTo>
                    <a:pt x="1477" y="1203"/>
                    <a:pt x="1402" y="1034"/>
                    <a:pt x="1308" y="846"/>
                  </a:cubicBezTo>
                  <a:cubicBezTo>
                    <a:pt x="1214" y="658"/>
                    <a:pt x="1139" y="470"/>
                    <a:pt x="1083" y="301"/>
                  </a:cubicBezTo>
                  <a:cubicBezTo>
                    <a:pt x="1064" y="282"/>
                    <a:pt x="1045" y="244"/>
                    <a:pt x="1026" y="207"/>
                  </a:cubicBezTo>
                  <a:cubicBezTo>
                    <a:pt x="924" y="61"/>
                    <a:pt x="788" y="1"/>
                    <a:pt x="654" y="1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2114383" y="240899"/>
              <a:ext cx="96653" cy="166600"/>
            </a:xfrm>
            <a:custGeom>
              <a:rect b="b" l="l" r="r" t="t"/>
              <a:pathLst>
                <a:path extrusionOk="0" h="2569" w="1526">
                  <a:moveTo>
                    <a:pt x="618" y="1"/>
                  </a:moveTo>
                  <a:cubicBezTo>
                    <a:pt x="310" y="1"/>
                    <a:pt x="0" y="301"/>
                    <a:pt x="172" y="682"/>
                  </a:cubicBezTo>
                  <a:cubicBezTo>
                    <a:pt x="247" y="870"/>
                    <a:pt x="341" y="1020"/>
                    <a:pt x="416" y="1171"/>
                  </a:cubicBezTo>
                  <a:cubicBezTo>
                    <a:pt x="510" y="1321"/>
                    <a:pt x="586" y="1471"/>
                    <a:pt x="680" y="1622"/>
                  </a:cubicBezTo>
                  <a:cubicBezTo>
                    <a:pt x="849" y="1922"/>
                    <a:pt x="1037" y="2204"/>
                    <a:pt x="1225" y="2505"/>
                  </a:cubicBezTo>
                  <a:cubicBezTo>
                    <a:pt x="1253" y="2547"/>
                    <a:pt x="1302" y="2569"/>
                    <a:pt x="1349" y="2569"/>
                  </a:cubicBezTo>
                  <a:cubicBezTo>
                    <a:pt x="1364" y="2569"/>
                    <a:pt x="1380" y="2566"/>
                    <a:pt x="1394" y="2561"/>
                  </a:cubicBezTo>
                  <a:cubicBezTo>
                    <a:pt x="1469" y="2543"/>
                    <a:pt x="1525" y="2467"/>
                    <a:pt x="1507" y="2374"/>
                  </a:cubicBezTo>
                  <a:cubicBezTo>
                    <a:pt x="1431" y="2054"/>
                    <a:pt x="1337" y="1716"/>
                    <a:pt x="1262" y="1396"/>
                  </a:cubicBezTo>
                  <a:cubicBezTo>
                    <a:pt x="1225" y="1227"/>
                    <a:pt x="1187" y="1058"/>
                    <a:pt x="1168" y="907"/>
                  </a:cubicBezTo>
                  <a:cubicBezTo>
                    <a:pt x="1131" y="738"/>
                    <a:pt x="1093" y="569"/>
                    <a:pt x="1074" y="438"/>
                  </a:cubicBezTo>
                  <a:cubicBezTo>
                    <a:pt x="1074" y="381"/>
                    <a:pt x="1056" y="325"/>
                    <a:pt x="1037" y="287"/>
                  </a:cubicBezTo>
                  <a:cubicBezTo>
                    <a:pt x="946" y="85"/>
                    <a:pt x="782" y="1"/>
                    <a:pt x="618" y="1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0" name="Google Shape;760;p36"/>
            <p:cNvGrpSpPr/>
            <p:nvPr/>
          </p:nvGrpSpPr>
          <p:grpSpPr>
            <a:xfrm>
              <a:off x="607475" y="-2473448"/>
              <a:ext cx="1586904" cy="3823936"/>
              <a:chOff x="607475" y="-2473448"/>
              <a:chExt cx="1586904" cy="3823936"/>
            </a:xfrm>
          </p:grpSpPr>
          <p:sp>
            <p:nvSpPr>
              <p:cNvPr id="761" name="Google Shape;761;p36"/>
              <p:cNvSpPr/>
              <p:nvPr/>
            </p:nvSpPr>
            <p:spPr>
              <a:xfrm>
                <a:off x="700010" y="210030"/>
                <a:ext cx="114831" cy="201878"/>
              </a:xfrm>
              <a:custGeom>
                <a:rect b="b" l="l" r="r" t="t"/>
                <a:pathLst>
                  <a:path extrusionOk="0" h="3113" w="1813">
                    <a:moveTo>
                      <a:pt x="1135" y="1"/>
                    </a:moveTo>
                    <a:cubicBezTo>
                      <a:pt x="972" y="1"/>
                      <a:pt x="811" y="85"/>
                      <a:pt x="719" y="293"/>
                    </a:cubicBezTo>
                    <a:cubicBezTo>
                      <a:pt x="625" y="538"/>
                      <a:pt x="550" y="744"/>
                      <a:pt x="494" y="970"/>
                    </a:cubicBezTo>
                    <a:cubicBezTo>
                      <a:pt x="419" y="1177"/>
                      <a:pt x="362" y="1402"/>
                      <a:pt x="306" y="1609"/>
                    </a:cubicBezTo>
                    <a:cubicBezTo>
                      <a:pt x="193" y="2060"/>
                      <a:pt x="99" y="2492"/>
                      <a:pt x="24" y="2925"/>
                    </a:cubicBezTo>
                    <a:cubicBezTo>
                      <a:pt x="1" y="3040"/>
                      <a:pt x="84" y="3113"/>
                      <a:pt x="169" y="3113"/>
                    </a:cubicBezTo>
                    <a:cubicBezTo>
                      <a:pt x="222" y="3113"/>
                      <a:pt x="277" y="3084"/>
                      <a:pt x="306" y="3019"/>
                    </a:cubicBezTo>
                    <a:cubicBezTo>
                      <a:pt x="494" y="2624"/>
                      <a:pt x="682" y="2229"/>
                      <a:pt x="888" y="1853"/>
                    </a:cubicBezTo>
                    <a:cubicBezTo>
                      <a:pt x="982" y="1665"/>
                      <a:pt x="1095" y="1459"/>
                      <a:pt x="1208" y="1289"/>
                    </a:cubicBezTo>
                    <a:cubicBezTo>
                      <a:pt x="1302" y="1102"/>
                      <a:pt x="1433" y="895"/>
                      <a:pt x="1527" y="763"/>
                    </a:cubicBezTo>
                    <a:lnTo>
                      <a:pt x="1546" y="744"/>
                    </a:lnTo>
                    <a:cubicBezTo>
                      <a:pt x="1813" y="364"/>
                      <a:pt x="1472" y="1"/>
                      <a:pt x="1135" y="1"/>
                    </a:cubicBezTo>
                    <a:close/>
                  </a:path>
                </a:pathLst>
              </a:custGeom>
              <a:solidFill>
                <a:srgbClr val="ECD1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36"/>
              <p:cNvSpPr/>
              <p:nvPr/>
            </p:nvSpPr>
            <p:spPr>
              <a:xfrm>
                <a:off x="607475" y="121185"/>
                <a:ext cx="164107" cy="192280"/>
              </a:xfrm>
              <a:custGeom>
                <a:rect b="b" l="l" r="r" t="t"/>
                <a:pathLst>
                  <a:path extrusionOk="0" h="2965" w="2591">
                    <a:moveTo>
                      <a:pt x="1942" y="1"/>
                    </a:moveTo>
                    <a:cubicBezTo>
                      <a:pt x="1800" y="1"/>
                      <a:pt x="1657" y="69"/>
                      <a:pt x="1560" y="235"/>
                    </a:cubicBezTo>
                    <a:lnTo>
                      <a:pt x="19" y="2753"/>
                    </a:lnTo>
                    <a:cubicBezTo>
                      <a:pt x="0" y="2810"/>
                      <a:pt x="0" y="2866"/>
                      <a:pt x="38" y="2923"/>
                    </a:cubicBezTo>
                    <a:cubicBezTo>
                      <a:pt x="75" y="2951"/>
                      <a:pt x="117" y="2965"/>
                      <a:pt x="157" y="2965"/>
                    </a:cubicBezTo>
                    <a:cubicBezTo>
                      <a:pt x="197" y="2965"/>
                      <a:pt x="235" y="2951"/>
                      <a:pt x="263" y="2923"/>
                    </a:cubicBezTo>
                    <a:lnTo>
                      <a:pt x="2293" y="818"/>
                    </a:lnTo>
                    <a:lnTo>
                      <a:pt x="2293" y="799"/>
                    </a:lnTo>
                    <a:cubicBezTo>
                      <a:pt x="2331" y="780"/>
                      <a:pt x="2349" y="761"/>
                      <a:pt x="2368" y="724"/>
                    </a:cubicBezTo>
                    <a:cubicBezTo>
                      <a:pt x="2590" y="358"/>
                      <a:pt x="2267" y="1"/>
                      <a:pt x="1942" y="1"/>
                    </a:cubicBezTo>
                    <a:close/>
                  </a:path>
                </a:pathLst>
              </a:custGeom>
              <a:solidFill>
                <a:srgbClr val="ECD1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36"/>
              <p:cNvSpPr/>
              <p:nvPr/>
            </p:nvSpPr>
            <p:spPr>
              <a:xfrm>
                <a:off x="619003" y="187981"/>
                <a:ext cx="135922" cy="174836"/>
              </a:xfrm>
              <a:custGeom>
                <a:rect b="b" l="l" r="r" t="t"/>
                <a:pathLst>
                  <a:path extrusionOk="0" h="2696" w="2146">
                    <a:moveTo>
                      <a:pt x="1548" y="0"/>
                    </a:moveTo>
                    <a:cubicBezTo>
                      <a:pt x="1369" y="0"/>
                      <a:pt x="1193" y="94"/>
                      <a:pt x="1115" y="314"/>
                    </a:cubicBezTo>
                    <a:cubicBezTo>
                      <a:pt x="1058" y="464"/>
                      <a:pt x="965" y="671"/>
                      <a:pt x="889" y="859"/>
                    </a:cubicBezTo>
                    <a:cubicBezTo>
                      <a:pt x="795" y="1028"/>
                      <a:pt x="720" y="1216"/>
                      <a:pt x="626" y="1404"/>
                    </a:cubicBezTo>
                    <a:cubicBezTo>
                      <a:pt x="438" y="1761"/>
                      <a:pt x="250" y="2118"/>
                      <a:pt x="44" y="2494"/>
                    </a:cubicBezTo>
                    <a:cubicBezTo>
                      <a:pt x="0" y="2595"/>
                      <a:pt x="89" y="2695"/>
                      <a:pt x="192" y="2695"/>
                    </a:cubicBezTo>
                    <a:cubicBezTo>
                      <a:pt x="224" y="2695"/>
                      <a:pt x="257" y="2685"/>
                      <a:pt x="288" y="2663"/>
                    </a:cubicBezTo>
                    <a:cubicBezTo>
                      <a:pt x="570" y="2363"/>
                      <a:pt x="852" y="2062"/>
                      <a:pt x="1134" y="1742"/>
                    </a:cubicBezTo>
                    <a:cubicBezTo>
                      <a:pt x="1265" y="1592"/>
                      <a:pt x="1397" y="1442"/>
                      <a:pt x="1528" y="1272"/>
                    </a:cubicBezTo>
                    <a:cubicBezTo>
                      <a:pt x="1660" y="1103"/>
                      <a:pt x="1792" y="953"/>
                      <a:pt x="1942" y="746"/>
                    </a:cubicBezTo>
                    <a:lnTo>
                      <a:pt x="1961" y="746"/>
                    </a:lnTo>
                    <a:cubicBezTo>
                      <a:pt x="1979" y="709"/>
                      <a:pt x="1998" y="671"/>
                      <a:pt x="2017" y="633"/>
                    </a:cubicBezTo>
                    <a:cubicBezTo>
                      <a:pt x="2146" y="258"/>
                      <a:pt x="1844" y="0"/>
                      <a:pt x="1548" y="0"/>
                    </a:cubicBezTo>
                    <a:close/>
                  </a:path>
                </a:pathLst>
              </a:custGeom>
              <a:solidFill>
                <a:srgbClr val="ECD1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36"/>
              <p:cNvSpPr/>
              <p:nvPr/>
            </p:nvSpPr>
            <p:spPr>
              <a:xfrm>
                <a:off x="656245" y="241288"/>
                <a:ext cx="91269" cy="166146"/>
              </a:xfrm>
              <a:custGeom>
                <a:rect b="b" l="l" r="r" t="t"/>
                <a:pathLst>
                  <a:path extrusionOk="0" h="2562" w="1441">
                    <a:moveTo>
                      <a:pt x="919" y="0"/>
                    </a:moveTo>
                    <a:cubicBezTo>
                      <a:pt x="705" y="0"/>
                      <a:pt x="496" y="131"/>
                      <a:pt x="470" y="413"/>
                    </a:cubicBezTo>
                    <a:cubicBezTo>
                      <a:pt x="452" y="544"/>
                      <a:pt x="414" y="732"/>
                      <a:pt x="377" y="883"/>
                    </a:cubicBezTo>
                    <a:cubicBezTo>
                      <a:pt x="358" y="1052"/>
                      <a:pt x="320" y="1221"/>
                      <a:pt x="283" y="1371"/>
                    </a:cubicBezTo>
                    <a:cubicBezTo>
                      <a:pt x="207" y="1710"/>
                      <a:pt x="113" y="2048"/>
                      <a:pt x="38" y="2368"/>
                    </a:cubicBezTo>
                    <a:cubicBezTo>
                      <a:pt x="0" y="2481"/>
                      <a:pt x="90" y="2561"/>
                      <a:pt x="181" y="2561"/>
                    </a:cubicBezTo>
                    <a:cubicBezTo>
                      <a:pt x="226" y="2561"/>
                      <a:pt x="271" y="2542"/>
                      <a:pt x="301" y="2499"/>
                    </a:cubicBezTo>
                    <a:cubicBezTo>
                      <a:pt x="489" y="2198"/>
                      <a:pt x="677" y="1916"/>
                      <a:pt x="846" y="1616"/>
                    </a:cubicBezTo>
                    <a:lnTo>
                      <a:pt x="1110" y="1165"/>
                    </a:lnTo>
                    <a:cubicBezTo>
                      <a:pt x="1204" y="995"/>
                      <a:pt x="1279" y="864"/>
                      <a:pt x="1354" y="676"/>
                    </a:cubicBezTo>
                    <a:lnTo>
                      <a:pt x="1373" y="676"/>
                    </a:lnTo>
                    <a:cubicBezTo>
                      <a:pt x="1391" y="620"/>
                      <a:pt x="1391" y="563"/>
                      <a:pt x="1410" y="526"/>
                    </a:cubicBezTo>
                    <a:cubicBezTo>
                      <a:pt x="1441" y="187"/>
                      <a:pt x="1176" y="0"/>
                      <a:pt x="919" y="0"/>
                    </a:cubicBezTo>
                    <a:close/>
                  </a:path>
                </a:pathLst>
              </a:custGeom>
              <a:solidFill>
                <a:srgbClr val="ECD1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36"/>
              <p:cNvSpPr/>
              <p:nvPr/>
            </p:nvSpPr>
            <p:spPr>
              <a:xfrm>
                <a:off x="781271" y="156983"/>
                <a:ext cx="60171" cy="225678"/>
              </a:xfrm>
              <a:custGeom>
                <a:rect b="b" l="l" r="r" t="t"/>
                <a:pathLst>
                  <a:path extrusionOk="0" h="3480" w="950">
                    <a:moveTo>
                      <a:pt x="479" y="0"/>
                    </a:moveTo>
                    <a:cubicBezTo>
                      <a:pt x="246" y="0"/>
                      <a:pt x="9" y="155"/>
                      <a:pt x="0" y="472"/>
                    </a:cubicBezTo>
                    <a:cubicBezTo>
                      <a:pt x="0" y="735"/>
                      <a:pt x="19" y="942"/>
                      <a:pt x="19" y="1205"/>
                    </a:cubicBezTo>
                    <a:cubicBezTo>
                      <a:pt x="19" y="1450"/>
                      <a:pt x="38" y="1675"/>
                      <a:pt x="57" y="1920"/>
                    </a:cubicBezTo>
                    <a:cubicBezTo>
                      <a:pt x="94" y="2408"/>
                      <a:pt x="132" y="2878"/>
                      <a:pt x="188" y="3348"/>
                    </a:cubicBezTo>
                    <a:cubicBezTo>
                      <a:pt x="207" y="3423"/>
                      <a:pt x="263" y="3480"/>
                      <a:pt x="338" y="3480"/>
                    </a:cubicBezTo>
                    <a:cubicBezTo>
                      <a:pt x="414" y="3480"/>
                      <a:pt x="489" y="3423"/>
                      <a:pt x="508" y="3348"/>
                    </a:cubicBezTo>
                    <a:cubicBezTo>
                      <a:pt x="545" y="2878"/>
                      <a:pt x="602" y="2408"/>
                      <a:pt x="677" y="1938"/>
                    </a:cubicBezTo>
                    <a:cubicBezTo>
                      <a:pt x="714" y="1732"/>
                      <a:pt x="752" y="1487"/>
                      <a:pt x="790" y="1262"/>
                    </a:cubicBezTo>
                    <a:cubicBezTo>
                      <a:pt x="827" y="1036"/>
                      <a:pt x="884" y="792"/>
                      <a:pt x="940" y="585"/>
                    </a:cubicBezTo>
                    <a:cubicBezTo>
                      <a:pt x="940" y="547"/>
                      <a:pt x="940" y="510"/>
                      <a:pt x="940" y="472"/>
                    </a:cubicBezTo>
                    <a:cubicBezTo>
                      <a:pt x="949" y="160"/>
                      <a:pt x="716" y="0"/>
                      <a:pt x="479" y="0"/>
                    </a:cubicBezTo>
                    <a:close/>
                  </a:path>
                </a:pathLst>
              </a:custGeom>
              <a:solidFill>
                <a:srgbClr val="ECD1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672902" y="116386"/>
                <a:ext cx="176268" cy="157521"/>
              </a:xfrm>
              <a:custGeom>
                <a:rect b="b" l="l" r="r" t="t"/>
                <a:pathLst>
                  <a:path extrusionOk="0" h="2429" w="2783">
                    <a:moveTo>
                      <a:pt x="1389" y="1"/>
                    </a:moveTo>
                    <a:cubicBezTo>
                      <a:pt x="961" y="1"/>
                      <a:pt x="545" y="236"/>
                      <a:pt x="339" y="647"/>
                    </a:cubicBezTo>
                    <a:cubicBezTo>
                      <a:pt x="1" y="1230"/>
                      <a:pt x="226" y="1982"/>
                      <a:pt x="828" y="2282"/>
                    </a:cubicBezTo>
                    <a:cubicBezTo>
                      <a:pt x="1008" y="2381"/>
                      <a:pt x="1205" y="2428"/>
                      <a:pt x="1399" y="2428"/>
                    </a:cubicBezTo>
                    <a:cubicBezTo>
                      <a:pt x="1833" y="2428"/>
                      <a:pt x="2255" y="2196"/>
                      <a:pt x="2463" y="1794"/>
                    </a:cubicBezTo>
                    <a:cubicBezTo>
                      <a:pt x="2782" y="1211"/>
                      <a:pt x="2576" y="459"/>
                      <a:pt x="1974" y="159"/>
                    </a:cubicBezTo>
                    <a:cubicBezTo>
                      <a:pt x="1790" y="51"/>
                      <a:pt x="1588" y="1"/>
                      <a:pt x="1389" y="1"/>
                    </a:cubicBezTo>
                    <a:close/>
                  </a:path>
                </a:pathLst>
              </a:custGeom>
              <a:solidFill>
                <a:srgbClr val="ECD1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36"/>
              <p:cNvSpPr/>
              <p:nvPr/>
            </p:nvSpPr>
            <p:spPr>
              <a:xfrm>
                <a:off x="683606" y="-298916"/>
                <a:ext cx="298890" cy="552392"/>
              </a:xfrm>
              <a:custGeom>
                <a:rect b="b" l="l" r="r" t="t"/>
                <a:pathLst>
                  <a:path extrusionOk="0" h="8518" w="4719">
                    <a:moveTo>
                      <a:pt x="3398" y="0"/>
                    </a:moveTo>
                    <a:cubicBezTo>
                      <a:pt x="2897" y="0"/>
                      <a:pt x="2430" y="330"/>
                      <a:pt x="2294" y="830"/>
                    </a:cubicBezTo>
                    <a:lnTo>
                      <a:pt x="245" y="6995"/>
                    </a:lnTo>
                    <a:cubicBezTo>
                      <a:pt x="1" y="7747"/>
                      <a:pt x="565" y="8517"/>
                      <a:pt x="1354" y="8517"/>
                    </a:cubicBezTo>
                    <a:cubicBezTo>
                      <a:pt x="1843" y="8517"/>
                      <a:pt x="2294" y="8198"/>
                      <a:pt x="2444" y="7728"/>
                    </a:cubicBezTo>
                    <a:lnTo>
                      <a:pt x="4474" y="1544"/>
                    </a:lnTo>
                    <a:cubicBezTo>
                      <a:pt x="4719" y="943"/>
                      <a:pt x="4380" y="266"/>
                      <a:pt x="3760" y="59"/>
                    </a:cubicBezTo>
                    <a:cubicBezTo>
                      <a:pt x="3640" y="19"/>
                      <a:pt x="3518" y="0"/>
                      <a:pt x="3398" y="0"/>
                    </a:cubicBezTo>
                    <a:close/>
                  </a:path>
                </a:pathLst>
              </a:custGeom>
              <a:solidFill>
                <a:srgbClr val="ECD1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36"/>
              <p:cNvSpPr/>
              <p:nvPr/>
            </p:nvSpPr>
            <p:spPr>
              <a:xfrm>
                <a:off x="813383" y="-961167"/>
                <a:ext cx="387942" cy="813608"/>
              </a:xfrm>
              <a:custGeom>
                <a:rect b="b" l="l" r="r" t="t"/>
                <a:pathLst>
                  <a:path extrusionOk="0" h="12546" w="6125">
                    <a:moveTo>
                      <a:pt x="4676" y="1"/>
                    </a:moveTo>
                    <a:cubicBezTo>
                      <a:pt x="4227" y="1"/>
                      <a:pt x="3783" y="250"/>
                      <a:pt x="3609" y="836"/>
                    </a:cubicBezTo>
                    <a:lnTo>
                      <a:pt x="245" y="11023"/>
                    </a:lnTo>
                    <a:cubicBezTo>
                      <a:pt x="1" y="11775"/>
                      <a:pt x="546" y="12546"/>
                      <a:pt x="1335" y="12546"/>
                    </a:cubicBezTo>
                    <a:cubicBezTo>
                      <a:pt x="1843" y="12546"/>
                      <a:pt x="2275" y="12226"/>
                      <a:pt x="2425" y="11756"/>
                    </a:cubicBezTo>
                    <a:lnTo>
                      <a:pt x="5790" y="1550"/>
                    </a:lnTo>
                    <a:cubicBezTo>
                      <a:pt x="6125" y="637"/>
                      <a:pt x="5393" y="1"/>
                      <a:pt x="4676" y="1"/>
                    </a:cubicBezTo>
                    <a:close/>
                  </a:path>
                </a:pathLst>
              </a:custGeom>
              <a:solidFill>
                <a:srgbClr val="ECD1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937206" y="-978482"/>
                <a:ext cx="278622" cy="403108"/>
              </a:xfrm>
              <a:custGeom>
                <a:rect b="b" l="l" r="r" t="t"/>
                <a:pathLst>
                  <a:path extrusionOk="0" h="6216" w="4399">
                    <a:moveTo>
                      <a:pt x="2775" y="1"/>
                    </a:moveTo>
                    <a:cubicBezTo>
                      <a:pt x="2152" y="1"/>
                      <a:pt x="1574" y="403"/>
                      <a:pt x="1391" y="1028"/>
                    </a:cubicBezTo>
                    <a:lnTo>
                      <a:pt x="0" y="5332"/>
                    </a:lnTo>
                    <a:lnTo>
                      <a:pt x="2707" y="6215"/>
                    </a:lnTo>
                    <a:lnTo>
                      <a:pt x="4117" y="1911"/>
                    </a:lnTo>
                    <a:cubicBezTo>
                      <a:pt x="4398" y="1141"/>
                      <a:pt x="3985" y="314"/>
                      <a:pt x="3214" y="69"/>
                    </a:cubicBezTo>
                    <a:cubicBezTo>
                      <a:pt x="3068" y="23"/>
                      <a:pt x="2920" y="1"/>
                      <a:pt x="2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36"/>
              <p:cNvSpPr/>
              <p:nvPr/>
            </p:nvSpPr>
            <p:spPr>
              <a:xfrm>
                <a:off x="955067" y="-706824"/>
                <a:ext cx="173861" cy="65628"/>
              </a:xfrm>
              <a:custGeom>
                <a:rect b="b" l="l" r="r" t="t"/>
                <a:pathLst>
                  <a:path extrusionOk="0" h="1012" w="2745">
                    <a:moveTo>
                      <a:pt x="104" y="0"/>
                    </a:moveTo>
                    <a:cubicBezTo>
                      <a:pt x="66" y="0"/>
                      <a:pt x="33" y="31"/>
                      <a:pt x="19" y="72"/>
                    </a:cubicBezTo>
                    <a:cubicBezTo>
                      <a:pt x="0" y="109"/>
                      <a:pt x="19" y="184"/>
                      <a:pt x="75" y="203"/>
                    </a:cubicBezTo>
                    <a:cubicBezTo>
                      <a:pt x="489" y="335"/>
                      <a:pt x="921" y="466"/>
                      <a:pt x="1354" y="598"/>
                    </a:cubicBezTo>
                    <a:cubicBezTo>
                      <a:pt x="1767" y="729"/>
                      <a:pt x="2218" y="861"/>
                      <a:pt x="2613" y="1011"/>
                    </a:cubicBezTo>
                    <a:lnTo>
                      <a:pt x="2650" y="1011"/>
                    </a:lnTo>
                    <a:cubicBezTo>
                      <a:pt x="2688" y="1011"/>
                      <a:pt x="2726" y="974"/>
                      <a:pt x="2744" y="955"/>
                    </a:cubicBezTo>
                    <a:cubicBezTo>
                      <a:pt x="2744" y="899"/>
                      <a:pt x="2726" y="842"/>
                      <a:pt x="2669" y="823"/>
                    </a:cubicBezTo>
                    <a:cubicBezTo>
                      <a:pt x="2274" y="673"/>
                      <a:pt x="1823" y="542"/>
                      <a:pt x="1410" y="410"/>
                    </a:cubicBezTo>
                    <a:cubicBezTo>
                      <a:pt x="978" y="278"/>
                      <a:pt x="545" y="147"/>
                      <a:pt x="151" y="15"/>
                    </a:cubicBezTo>
                    <a:cubicBezTo>
                      <a:pt x="135" y="5"/>
                      <a:pt x="119" y="0"/>
                      <a:pt x="1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36"/>
              <p:cNvSpPr/>
              <p:nvPr/>
            </p:nvSpPr>
            <p:spPr>
              <a:xfrm>
                <a:off x="940753" y="-668368"/>
                <a:ext cx="173861" cy="66147"/>
              </a:xfrm>
              <a:custGeom>
                <a:rect b="b" l="l" r="r" t="t"/>
                <a:pathLst>
                  <a:path extrusionOk="0" h="1020" w="2745">
                    <a:moveTo>
                      <a:pt x="121" y="0"/>
                    </a:moveTo>
                    <a:cubicBezTo>
                      <a:pt x="76" y="0"/>
                      <a:pt x="35" y="34"/>
                      <a:pt x="20" y="80"/>
                    </a:cubicBezTo>
                    <a:cubicBezTo>
                      <a:pt x="1" y="118"/>
                      <a:pt x="20" y="193"/>
                      <a:pt x="76" y="212"/>
                    </a:cubicBezTo>
                    <a:cubicBezTo>
                      <a:pt x="471" y="362"/>
                      <a:pt x="922" y="475"/>
                      <a:pt x="1335" y="606"/>
                    </a:cubicBezTo>
                    <a:cubicBezTo>
                      <a:pt x="1767" y="738"/>
                      <a:pt x="2200" y="870"/>
                      <a:pt x="2594" y="1020"/>
                    </a:cubicBezTo>
                    <a:lnTo>
                      <a:pt x="2632" y="1020"/>
                    </a:lnTo>
                    <a:cubicBezTo>
                      <a:pt x="2670" y="1020"/>
                      <a:pt x="2707" y="982"/>
                      <a:pt x="2726" y="963"/>
                    </a:cubicBezTo>
                    <a:cubicBezTo>
                      <a:pt x="2745" y="907"/>
                      <a:pt x="2726" y="851"/>
                      <a:pt x="2670" y="832"/>
                    </a:cubicBezTo>
                    <a:cubicBezTo>
                      <a:pt x="2275" y="682"/>
                      <a:pt x="1824" y="550"/>
                      <a:pt x="1392" y="418"/>
                    </a:cubicBezTo>
                    <a:cubicBezTo>
                      <a:pt x="978" y="287"/>
                      <a:pt x="546" y="155"/>
                      <a:pt x="151" y="5"/>
                    </a:cubicBezTo>
                    <a:cubicBezTo>
                      <a:pt x="141" y="2"/>
                      <a:pt x="131" y="0"/>
                      <a:pt x="1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36"/>
              <p:cNvSpPr/>
              <p:nvPr/>
            </p:nvSpPr>
            <p:spPr>
              <a:xfrm>
                <a:off x="2054466" y="210030"/>
                <a:ext cx="114451" cy="201878"/>
              </a:xfrm>
              <a:custGeom>
                <a:rect b="b" l="l" r="r" t="t"/>
                <a:pathLst>
                  <a:path extrusionOk="0" h="3113" w="1807">
                    <a:moveTo>
                      <a:pt x="665" y="0"/>
                    </a:moveTo>
                    <a:cubicBezTo>
                      <a:pt x="328" y="0"/>
                      <a:pt x="1" y="396"/>
                      <a:pt x="272" y="763"/>
                    </a:cubicBezTo>
                    <a:cubicBezTo>
                      <a:pt x="366" y="914"/>
                      <a:pt x="498" y="1102"/>
                      <a:pt x="611" y="1289"/>
                    </a:cubicBezTo>
                    <a:cubicBezTo>
                      <a:pt x="723" y="1477"/>
                      <a:pt x="817" y="1665"/>
                      <a:pt x="930" y="1853"/>
                    </a:cubicBezTo>
                    <a:cubicBezTo>
                      <a:pt x="1118" y="2229"/>
                      <a:pt x="1325" y="2624"/>
                      <a:pt x="1513" y="3019"/>
                    </a:cubicBezTo>
                    <a:cubicBezTo>
                      <a:pt x="1542" y="3084"/>
                      <a:pt x="1593" y="3113"/>
                      <a:pt x="1645" y="3113"/>
                    </a:cubicBezTo>
                    <a:cubicBezTo>
                      <a:pt x="1726" y="3113"/>
                      <a:pt x="1806" y="3040"/>
                      <a:pt x="1795" y="2925"/>
                    </a:cubicBezTo>
                    <a:cubicBezTo>
                      <a:pt x="1701" y="2492"/>
                      <a:pt x="1607" y="2060"/>
                      <a:pt x="1494" y="1628"/>
                    </a:cubicBezTo>
                    <a:cubicBezTo>
                      <a:pt x="1438" y="1402"/>
                      <a:pt x="1400" y="1196"/>
                      <a:pt x="1325" y="970"/>
                    </a:cubicBezTo>
                    <a:cubicBezTo>
                      <a:pt x="1250" y="744"/>
                      <a:pt x="1175" y="538"/>
                      <a:pt x="1081" y="312"/>
                    </a:cubicBezTo>
                    <a:cubicBezTo>
                      <a:pt x="1081" y="275"/>
                      <a:pt x="1062" y="237"/>
                      <a:pt x="1024" y="199"/>
                    </a:cubicBezTo>
                    <a:cubicBezTo>
                      <a:pt x="925" y="59"/>
                      <a:pt x="794" y="0"/>
                      <a:pt x="665" y="0"/>
                    </a:cubicBezTo>
                    <a:close/>
                  </a:path>
                </a:pathLst>
              </a:custGeom>
              <a:solidFill>
                <a:srgbClr val="ECD1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36"/>
              <p:cNvSpPr/>
              <p:nvPr/>
            </p:nvSpPr>
            <p:spPr>
              <a:xfrm>
                <a:off x="2023241" y="156983"/>
                <a:ext cx="63971" cy="225678"/>
              </a:xfrm>
              <a:custGeom>
                <a:rect b="b" l="l" r="r" t="t"/>
                <a:pathLst>
                  <a:path extrusionOk="0" h="3480" w="1010">
                    <a:moveTo>
                      <a:pt x="557" y="0"/>
                    </a:moveTo>
                    <a:cubicBezTo>
                      <a:pt x="280" y="0"/>
                      <a:pt x="1" y="222"/>
                      <a:pt x="89" y="585"/>
                    </a:cubicBezTo>
                    <a:cubicBezTo>
                      <a:pt x="145" y="792"/>
                      <a:pt x="183" y="1036"/>
                      <a:pt x="220" y="1262"/>
                    </a:cubicBezTo>
                    <a:cubicBezTo>
                      <a:pt x="277" y="1468"/>
                      <a:pt x="314" y="1713"/>
                      <a:pt x="352" y="1938"/>
                    </a:cubicBezTo>
                    <a:cubicBezTo>
                      <a:pt x="427" y="2408"/>
                      <a:pt x="483" y="2878"/>
                      <a:pt x="521" y="3348"/>
                    </a:cubicBezTo>
                    <a:cubicBezTo>
                      <a:pt x="521" y="3404"/>
                      <a:pt x="577" y="3461"/>
                      <a:pt x="653" y="3480"/>
                    </a:cubicBezTo>
                    <a:cubicBezTo>
                      <a:pt x="728" y="3480"/>
                      <a:pt x="803" y="3423"/>
                      <a:pt x="822" y="3348"/>
                    </a:cubicBezTo>
                    <a:cubicBezTo>
                      <a:pt x="897" y="2878"/>
                      <a:pt x="934" y="2389"/>
                      <a:pt x="972" y="1920"/>
                    </a:cubicBezTo>
                    <a:cubicBezTo>
                      <a:pt x="991" y="1675"/>
                      <a:pt x="1010" y="1431"/>
                      <a:pt x="1010" y="1205"/>
                    </a:cubicBezTo>
                    <a:lnTo>
                      <a:pt x="1010" y="472"/>
                    </a:lnTo>
                    <a:cubicBezTo>
                      <a:pt x="1010" y="435"/>
                      <a:pt x="1010" y="397"/>
                      <a:pt x="1010" y="360"/>
                    </a:cubicBezTo>
                    <a:cubicBezTo>
                      <a:pt x="947" y="111"/>
                      <a:pt x="753" y="0"/>
                      <a:pt x="557" y="0"/>
                    </a:cubicBezTo>
                    <a:close/>
                  </a:path>
                </a:pathLst>
              </a:custGeom>
              <a:solidFill>
                <a:srgbClr val="ECD1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>
                <a:off x="2018111" y="116386"/>
                <a:ext cx="176268" cy="157715"/>
              </a:xfrm>
              <a:custGeom>
                <a:rect b="b" l="l" r="r" t="t"/>
                <a:pathLst>
                  <a:path extrusionOk="0" h="2432" w="2783">
                    <a:moveTo>
                      <a:pt x="1412" y="1"/>
                    </a:moveTo>
                    <a:cubicBezTo>
                      <a:pt x="1214" y="1"/>
                      <a:pt x="1012" y="51"/>
                      <a:pt x="828" y="159"/>
                    </a:cubicBezTo>
                    <a:cubicBezTo>
                      <a:pt x="226" y="459"/>
                      <a:pt x="1" y="1211"/>
                      <a:pt x="320" y="1794"/>
                    </a:cubicBezTo>
                    <a:cubicBezTo>
                      <a:pt x="539" y="2205"/>
                      <a:pt x="959" y="2432"/>
                      <a:pt x="1390" y="2432"/>
                    </a:cubicBezTo>
                    <a:cubicBezTo>
                      <a:pt x="1589" y="2432"/>
                      <a:pt x="1790" y="2383"/>
                      <a:pt x="1974" y="2282"/>
                    </a:cubicBezTo>
                    <a:cubicBezTo>
                      <a:pt x="2576" y="1982"/>
                      <a:pt x="2782" y="1230"/>
                      <a:pt x="2463" y="647"/>
                    </a:cubicBezTo>
                    <a:cubicBezTo>
                      <a:pt x="2257" y="236"/>
                      <a:pt x="1841" y="1"/>
                      <a:pt x="1412" y="1"/>
                    </a:cubicBezTo>
                    <a:close/>
                  </a:path>
                </a:pathLst>
              </a:custGeom>
              <a:solidFill>
                <a:srgbClr val="ECD1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36"/>
              <p:cNvSpPr/>
              <p:nvPr/>
            </p:nvSpPr>
            <p:spPr>
              <a:xfrm>
                <a:off x="1885991" y="-298916"/>
                <a:ext cx="297686" cy="552392"/>
              </a:xfrm>
              <a:custGeom>
                <a:rect b="b" l="l" r="r" t="t"/>
                <a:pathLst>
                  <a:path extrusionOk="0" h="8518" w="4700">
                    <a:moveTo>
                      <a:pt x="1319" y="0"/>
                    </a:moveTo>
                    <a:cubicBezTo>
                      <a:pt x="1200" y="0"/>
                      <a:pt x="1079" y="19"/>
                      <a:pt x="959" y="59"/>
                    </a:cubicBezTo>
                    <a:cubicBezTo>
                      <a:pt x="339" y="266"/>
                      <a:pt x="0" y="943"/>
                      <a:pt x="245" y="1544"/>
                    </a:cubicBezTo>
                    <a:lnTo>
                      <a:pt x="2274" y="7728"/>
                    </a:lnTo>
                    <a:cubicBezTo>
                      <a:pt x="2425" y="8198"/>
                      <a:pt x="2876" y="8517"/>
                      <a:pt x="3365" y="8517"/>
                    </a:cubicBezTo>
                    <a:cubicBezTo>
                      <a:pt x="4154" y="8517"/>
                      <a:pt x="4699" y="7747"/>
                      <a:pt x="4455" y="6995"/>
                    </a:cubicBezTo>
                    <a:lnTo>
                      <a:pt x="2425" y="830"/>
                    </a:lnTo>
                    <a:cubicBezTo>
                      <a:pt x="2273" y="330"/>
                      <a:pt x="1816" y="0"/>
                      <a:pt x="1319" y="0"/>
                    </a:cubicBezTo>
                    <a:close/>
                  </a:path>
                </a:pathLst>
              </a:custGeom>
              <a:solidFill>
                <a:srgbClr val="ECD1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36"/>
              <p:cNvSpPr/>
              <p:nvPr/>
            </p:nvSpPr>
            <p:spPr>
              <a:xfrm>
                <a:off x="1671469" y="-956952"/>
                <a:ext cx="383635" cy="809393"/>
              </a:xfrm>
              <a:custGeom>
                <a:rect b="b" l="l" r="r" t="t"/>
                <a:pathLst>
                  <a:path extrusionOk="0" h="12481" w="6057">
                    <a:moveTo>
                      <a:pt x="1395" y="1"/>
                    </a:moveTo>
                    <a:cubicBezTo>
                      <a:pt x="701" y="1"/>
                      <a:pt x="0" y="603"/>
                      <a:pt x="267" y="1485"/>
                    </a:cubicBezTo>
                    <a:lnTo>
                      <a:pt x="3632" y="11691"/>
                    </a:lnTo>
                    <a:cubicBezTo>
                      <a:pt x="3782" y="12161"/>
                      <a:pt x="4214" y="12481"/>
                      <a:pt x="4722" y="12481"/>
                    </a:cubicBezTo>
                    <a:cubicBezTo>
                      <a:pt x="5492" y="12481"/>
                      <a:pt x="6056" y="11710"/>
                      <a:pt x="5812" y="10958"/>
                    </a:cubicBezTo>
                    <a:lnTo>
                      <a:pt x="2447" y="771"/>
                    </a:lnTo>
                    <a:cubicBezTo>
                      <a:pt x="2253" y="232"/>
                      <a:pt x="1826" y="1"/>
                      <a:pt x="1395" y="1"/>
                    </a:cubicBezTo>
                    <a:close/>
                  </a:path>
                </a:pathLst>
              </a:custGeom>
              <a:solidFill>
                <a:srgbClr val="ECD1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36"/>
              <p:cNvSpPr/>
              <p:nvPr/>
            </p:nvSpPr>
            <p:spPr>
              <a:xfrm>
                <a:off x="1655002" y="-976148"/>
                <a:ext cx="277482" cy="400773"/>
              </a:xfrm>
              <a:custGeom>
                <a:rect b="b" l="l" r="r" t="t"/>
                <a:pathLst>
                  <a:path extrusionOk="0" h="6180" w="4381">
                    <a:moveTo>
                      <a:pt x="1608" y="1"/>
                    </a:moveTo>
                    <a:cubicBezTo>
                      <a:pt x="1462" y="1"/>
                      <a:pt x="1313" y="23"/>
                      <a:pt x="1166" y="71"/>
                    </a:cubicBezTo>
                    <a:cubicBezTo>
                      <a:pt x="414" y="315"/>
                      <a:pt x="1" y="1123"/>
                      <a:pt x="245" y="1875"/>
                    </a:cubicBezTo>
                    <a:lnTo>
                      <a:pt x="1655" y="6179"/>
                    </a:lnTo>
                    <a:lnTo>
                      <a:pt x="4380" y="5296"/>
                    </a:lnTo>
                    <a:lnTo>
                      <a:pt x="2971" y="992"/>
                    </a:lnTo>
                    <a:cubicBezTo>
                      <a:pt x="2774" y="387"/>
                      <a:pt x="2212" y="1"/>
                      <a:pt x="16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36"/>
              <p:cNvSpPr/>
              <p:nvPr/>
            </p:nvSpPr>
            <p:spPr>
              <a:xfrm>
                <a:off x="1738353" y="-707538"/>
                <a:ext cx="175065" cy="66342"/>
              </a:xfrm>
              <a:custGeom>
                <a:rect b="b" l="l" r="r" t="t"/>
                <a:pathLst>
                  <a:path extrusionOk="0" h="1023" w="2764">
                    <a:moveTo>
                      <a:pt x="2655" y="0"/>
                    </a:moveTo>
                    <a:cubicBezTo>
                      <a:pt x="2641" y="0"/>
                      <a:pt x="2627" y="3"/>
                      <a:pt x="2613" y="7"/>
                    </a:cubicBezTo>
                    <a:cubicBezTo>
                      <a:pt x="2218" y="158"/>
                      <a:pt x="1786" y="289"/>
                      <a:pt x="1354" y="421"/>
                    </a:cubicBezTo>
                    <a:cubicBezTo>
                      <a:pt x="922" y="534"/>
                      <a:pt x="489" y="665"/>
                      <a:pt x="95" y="816"/>
                    </a:cubicBezTo>
                    <a:cubicBezTo>
                      <a:pt x="38" y="834"/>
                      <a:pt x="1" y="891"/>
                      <a:pt x="19" y="947"/>
                    </a:cubicBezTo>
                    <a:cubicBezTo>
                      <a:pt x="38" y="985"/>
                      <a:pt x="76" y="1022"/>
                      <a:pt x="113" y="1022"/>
                    </a:cubicBezTo>
                    <a:lnTo>
                      <a:pt x="151" y="1004"/>
                    </a:lnTo>
                    <a:cubicBezTo>
                      <a:pt x="546" y="872"/>
                      <a:pt x="978" y="740"/>
                      <a:pt x="1410" y="609"/>
                    </a:cubicBezTo>
                    <a:cubicBezTo>
                      <a:pt x="1843" y="477"/>
                      <a:pt x="2275" y="346"/>
                      <a:pt x="2688" y="195"/>
                    </a:cubicBezTo>
                    <a:cubicBezTo>
                      <a:pt x="2726" y="177"/>
                      <a:pt x="2764" y="120"/>
                      <a:pt x="2745" y="64"/>
                    </a:cubicBezTo>
                    <a:cubicBezTo>
                      <a:pt x="2731" y="22"/>
                      <a:pt x="2695" y="0"/>
                      <a:pt x="26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1747853" y="-667330"/>
                <a:ext cx="176268" cy="66342"/>
              </a:xfrm>
              <a:custGeom>
                <a:rect b="b" l="l" r="r" t="t"/>
                <a:pathLst>
                  <a:path extrusionOk="0" h="1023" w="2783">
                    <a:moveTo>
                      <a:pt x="2674" y="1"/>
                    </a:moveTo>
                    <a:cubicBezTo>
                      <a:pt x="2661" y="1"/>
                      <a:pt x="2646" y="3"/>
                      <a:pt x="2632" y="8"/>
                    </a:cubicBezTo>
                    <a:cubicBezTo>
                      <a:pt x="2238" y="158"/>
                      <a:pt x="1805" y="290"/>
                      <a:pt x="1392" y="402"/>
                    </a:cubicBezTo>
                    <a:cubicBezTo>
                      <a:pt x="960" y="534"/>
                      <a:pt x="508" y="666"/>
                      <a:pt x="114" y="816"/>
                    </a:cubicBezTo>
                    <a:cubicBezTo>
                      <a:pt x="1" y="854"/>
                      <a:pt x="39" y="1023"/>
                      <a:pt x="151" y="1023"/>
                    </a:cubicBezTo>
                    <a:lnTo>
                      <a:pt x="189" y="1004"/>
                    </a:lnTo>
                    <a:cubicBezTo>
                      <a:pt x="584" y="854"/>
                      <a:pt x="1016" y="722"/>
                      <a:pt x="1448" y="609"/>
                    </a:cubicBezTo>
                    <a:cubicBezTo>
                      <a:pt x="1862" y="478"/>
                      <a:pt x="2313" y="346"/>
                      <a:pt x="2708" y="196"/>
                    </a:cubicBezTo>
                    <a:cubicBezTo>
                      <a:pt x="2764" y="177"/>
                      <a:pt x="2783" y="120"/>
                      <a:pt x="2764" y="64"/>
                    </a:cubicBezTo>
                    <a:cubicBezTo>
                      <a:pt x="2750" y="22"/>
                      <a:pt x="2715" y="1"/>
                      <a:pt x="26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36"/>
              <p:cNvSpPr/>
              <p:nvPr/>
            </p:nvSpPr>
            <p:spPr>
              <a:xfrm>
                <a:off x="1520538" y="-528551"/>
                <a:ext cx="175002" cy="1063540"/>
              </a:xfrm>
              <a:custGeom>
                <a:rect b="b" l="l" r="r" t="t"/>
                <a:pathLst>
                  <a:path extrusionOk="0" h="16400" w="2763">
                    <a:moveTo>
                      <a:pt x="1384" y="1"/>
                    </a:moveTo>
                    <a:cubicBezTo>
                      <a:pt x="714" y="1"/>
                      <a:pt x="47" y="443"/>
                      <a:pt x="19" y="1326"/>
                    </a:cubicBezTo>
                    <a:lnTo>
                      <a:pt x="19" y="15028"/>
                    </a:lnTo>
                    <a:cubicBezTo>
                      <a:pt x="0" y="15780"/>
                      <a:pt x="620" y="16400"/>
                      <a:pt x="1391" y="16400"/>
                    </a:cubicBezTo>
                    <a:cubicBezTo>
                      <a:pt x="2143" y="16400"/>
                      <a:pt x="2763" y="15780"/>
                      <a:pt x="2763" y="15028"/>
                    </a:cubicBezTo>
                    <a:lnTo>
                      <a:pt x="2763" y="1326"/>
                    </a:lnTo>
                    <a:cubicBezTo>
                      <a:pt x="2725" y="443"/>
                      <a:pt x="2053" y="1"/>
                      <a:pt x="1384" y="1"/>
                    </a:cubicBezTo>
                    <a:close/>
                  </a:path>
                </a:pathLst>
              </a:custGeom>
              <a:solidFill>
                <a:srgbClr val="ECD1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36"/>
              <p:cNvSpPr/>
              <p:nvPr/>
            </p:nvSpPr>
            <p:spPr>
              <a:xfrm>
                <a:off x="1433575" y="-311747"/>
                <a:ext cx="263178" cy="653676"/>
              </a:xfrm>
              <a:custGeom>
                <a:rect b="b" l="l" r="r" t="t"/>
                <a:pathLst>
                  <a:path extrusionOk="0" h="7444" w="4155">
                    <a:moveTo>
                      <a:pt x="1" y="0"/>
                    </a:moveTo>
                    <a:lnTo>
                      <a:pt x="1" y="7443"/>
                    </a:lnTo>
                    <a:lnTo>
                      <a:pt x="4154" y="7443"/>
                    </a:lnTo>
                    <a:lnTo>
                      <a:pt x="41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1521678" y="360029"/>
                <a:ext cx="173861" cy="945318"/>
              </a:xfrm>
              <a:custGeom>
                <a:rect b="b" l="l" r="r" t="t"/>
                <a:pathLst>
                  <a:path extrusionOk="0" h="14577" w="2745">
                    <a:moveTo>
                      <a:pt x="1366" y="1"/>
                    </a:moveTo>
                    <a:cubicBezTo>
                      <a:pt x="696" y="1"/>
                      <a:pt x="29" y="443"/>
                      <a:pt x="1" y="1326"/>
                    </a:cubicBezTo>
                    <a:lnTo>
                      <a:pt x="1" y="13186"/>
                    </a:lnTo>
                    <a:cubicBezTo>
                      <a:pt x="1" y="13956"/>
                      <a:pt x="602" y="14577"/>
                      <a:pt x="1373" y="14577"/>
                    </a:cubicBezTo>
                    <a:cubicBezTo>
                      <a:pt x="2125" y="14577"/>
                      <a:pt x="2745" y="13956"/>
                      <a:pt x="2745" y="13186"/>
                    </a:cubicBezTo>
                    <a:lnTo>
                      <a:pt x="2745" y="1326"/>
                    </a:lnTo>
                    <a:cubicBezTo>
                      <a:pt x="2707" y="443"/>
                      <a:pt x="2035" y="1"/>
                      <a:pt x="1366" y="1"/>
                    </a:cubicBezTo>
                    <a:close/>
                  </a:path>
                </a:pathLst>
              </a:custGeom>
              <a:solidFill>
                <a:srgbClr val="ECD1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36"/>
              <p:cNvSpPr/>
              <p:nvPr/>
            </p:nvSpPr>
            <p:spPr>
              <a:xfrm>
                <a:off x="1520538" y="800687"/>
                <a:ext cx="175002" cy="414456"/>
              </a:xfrm>
              <a:custGeom>
                <a:rect b="b" l="l" r="r" t="t"/>
                <a:pathLst>
                  <a:path extrusionOk="0" h="6391" w="2763">
                    <a:moveTo>
                      <a:pt x="0" y="0"/>
                    </a:moveTo>
                    <a:lnTo>
                      <a:pt x="0" y="6391"/>
                    </a:lnTo>
                    <a:lnTo>
                      <a:pt x="2763" y="6391"/>
                    </a:lnTo>
                    <a:lnTo>
                      <a:pt x="27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36"/>
              <p:cNvSpPr/>
              <p:nvPr/>
            </p:nvSpPr>
            <p:spPr>
              <a:xfrm>
                <a:off x="1520538" y="1174874"/>
                <a:ext cx="300030" cy="175614"/>
              </a:xfrm>
              <a:custGeom>
                <a:rect b="b" l="l" r="r" t="t"/>
                <a:pathLst>
                  <a:path extrusionOk="0" h="2708" w="4737">
                    <a:moveTo>
                      <a:pt x="0" y="1"/>
                    </a:moveTo>
                    <a:lnTo>
                      <a:pt x="0" y="2707"/>
                    </a:lnTo>
                    <a:lnTo>
                      <a:pt x="4736" y="2707"/>
                    </a:lnTo>
                    <a:lnTo>
                      <a:pt x="2782" y="1110"/>
                    </a:lnTo>
                    <a:lnTo>
                      <a:pt x="27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1518131" y="1313848"/>
                <a:ext cx="270324" cy="7393"/>
              </a:xfrm>
              <a:custGeom>
                <a:rect b="b" l="l" r="r" t="t"/>
                <a:pathLst>
                  <a:path extrusionOk="0" h="114" w="4268">
                    <a:moveTo>
                      <a:pt x="76" y="0"/>
                    </a:moveTo>
                    <a:cubicBezTo>
                      <a:pt x="0" y="0"/>
                      <a:pt x="0" y="113"/>
                      <a:pt x="76" y="113"/>
                    </a:cubicBezTo>
                    <a:lnTo>
                      <a:pt x="4192" y="113"/>
                    </a:lnTo>
                    <a:cubicBezTo>
                      <a:pt x="4267" y="113"/>
                      <a:pt x="4267" y="0"/>
                      <a:pt x="4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36"/>
              <p:cNvSpPr/>
              <p:nvPr/>
            </p:nvSpPr>
            <p:spPr>
              <a:xfrm>
                <a:off x="1515724" y="1246793"/>
                <a:ext cx="67961" cy="72243"/>
              </a:xfrm>
              <a:custGeom>
                <a:rect b="b" l="l" r="r" t="t"/>
                <a:pathLst>
                  <a:path extrusionOk="0" h="1114" w="1073">
                    <a:moveTo>
                      <a:pt x="76" y="1"/>
                    </a:moveTo>
                    <a:cubicBezTo>
                      <a:pt x="1" y="1"/>
                      <a:pt x="1" y="113"/>
                      <a:pt x="76" y="113"/>
                    </a:cubicBezTo>
                    <a:cubicBezTo>
                      <a:pt x="565" y="113"/>
                      <a:pt x="941" y="564"/>
                      <a:pt x="847" y="1053"/>
                    </a:cubicBezTo>
                    <a:cubicBezTo>
                      <a:pt x="835" y="1087"/>
                      <a:pt x="871" y="1114"/>
                      <a:pt x="906" y="1114"/>
                    </a:cubicBezTo>
                    <a:cubicBezTo>
                      <a:pt x="929" y="1114"/>
                      <a:pt x="952" y="1102"/>
                      <a:pt x="959" y="1072"/>
                    </a:cubicBezTo>
                    <a:cubicBezTo>
                      <a:pt x="1072" y="527"/>
                      <a:pt x="659" y="1"/>
                      <a:pt x="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36"/>
              <p:cNvSpPr/>
              <p:nvPr/>
            </p:nvSpPr>
            <p:spPr>
              <a:xfrm>
                <a:off x="1658612" y="1224873"/>
                <a:ext cx="41739" cy="7328"/>
              </a:xfrm>
              <a:custGeom>
                <a:rect b="b" l="l" r="r" t="t"/>
                <a:pathLst>
                  <a:path extrusionOk="0" h="113" w="659">
                    <a:moveTo>
                      <a:pt x="94" y="0"/>
                    </a:moveTo>
                    <a:cubicBezTo>
                      <a:pt x="0" y="0"/>
                      <a:pt x="0" y="113"/>
                      <a:pt x="94" y="113"/>
                    </a:cubicBezTo>
                    <a:lnTo>
                      <a:pt x="583" y="113"/>
                    </a:lnTo>
                    <a:cubicBezTo>
                      <a:pt x="658" y="113"/>
                      <a:pt x="658" y="0"/>
                      <a:pt x="5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1658612" y="1200490"/>
                <a:ext cx="40536" cy="7393"/>
              </a:xfrm>
              <a:custGeom>
                <a:rect b="b" l="l" r="r" t="t"/>
                <a:pathLst>
                  <a:path extrusionOk="0" h="114" w="640">
                    <a:moveTo>
                      <a:pt x="94" y="0"/>
                    </a:moveTo>
                    <a:cubicBezTo>
                      <a:pt x="0" y="0"/>
                      <a:pt x="0" y="113"/>
                      <a:pt x="94" y="113"/>
                    </a:cubicBezTo>
                    <a:lnTo>
                      <a:pt x="564" y="113"/>
                    </a:lnTo>
                    <a:cubicBezTo>
                      <a:pt x="639" y="113"/>
                      <a:pt x="639" y="0"/>
                      <a:pt x="5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36"/>
              <p:cNvSpPr/>
              <p:nvPr/>
            </p:nvSpPr>
            <p:spPr>
              <a:xfrm>
                <a:off x="1519334" y="854318"/>
                <a:ext cx="177408" cy="8560"/>
              </a:xfrm>
              <a:custGeom>
                <a:rect b="b" l="l" r="r" t="t"/>
                <a:pathLst>
                  <a:path extrusionOk="0" h="132" w="2801">
                    <a:moveTo>
                      <a:pt x="0" y="0"/>
                    </a:moveTo>
                    <a:lnTo>
                      <a:pt x="0" y="132"/>
                    </a:lnTo>
                    <a:lnTo>
                      <a:pt x="2801" y="132"/>
                    </a:lnTo>
                    <a:lnTo>
                      <a:pt x="28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6"/>
              <p:cNvSpPr/>
              <p:nvPr/>
            </p:nvSpPr>
            <p:spPr>
              <a:xfrm>
                <a:off x="1519334" y="889662"/>
                <a:ext cx="177408" cy="8625"/>
              </a:xfrm>
              <a:custGeom>
                <a:rect b="b" l="l" r="r" t="t"/>
                <a:pathLst>
                  <a:path extrusionOk="0" h="133" w="2801">
                    <a:moveTo>
                      <a:pt x="0" y="0"/>
                    </a:moveTo>
                    <a:lnTo>
                      <a:pt x="0" y="132"/>
                    </a:lnTo>
                    <a:lnTo>
                      <a:pt x="2801" y="132"/>
                    </a:lnTo>
                    <a:lnTo>
                      <a:pt x="2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36"/>
              <p:cNvSpPr/>
              <p:nvPr/>
            </p:nvSpPr>
            <p:spPr>
              <a:xfrm>
                <a:off x="1176493" y="-531534"/>
                <a:ext cx="173861" cy="1066523"/>
              </a:xfrm>
              <a:custGeom>
                <a:rect b="b" l="l" r="r" t="t"/>
                <a:pathLst>
                  <a:path extrusionOk="0" h="16446" w="2745">
                    <a:moveTo>
                      <a:pt x="1372" y="0"/>
                    </a:moveTo>
                    <a:cubicBezTo>
                      <a:pt x="620" y="0"/>
                      <a:pt x="0" y="620"/>
                      <a:pt x="0" y="1372"/>
                    </a:cubicBezTo>
                    <a:lnTo>
                      <a:pt x="0" y="15074"/>
                    </a:lnTo>
                    <a:cubicBezTo>
                      <a:pt x="0" y="15826"/>
                      <a:pt x="620" y="16446"/>
                      <a:pt x="1372" y="16446"/>
                    </a:cubicBezTo>
                    <a:cubicBezTo>
                      <a:pt x="2124" y="16446"/>
                      <a:pt x="2744" y="15826"/>
                      <a:pt x="2744" y="15074"/>
                    </a:cubicBezTo>
                    <a:lnTo>
                      <a:pt x="2744" y="1372"/>
                    </a:lnTo>
                    <a:cubicBezTo>
                      <a:pt x="2744" y="620"/>
                      <a:pt x="2124" y="0"/>
                      <a:pt x="1372" y="0"/>
                    </a:cubicBezTo>
                    <a:close/>
                  </a:path>
                </a:pathLst>
              </a:custGeom>
              <a:solidFill>
                <a:srgbClr val="ECD1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36"/>
              <p:cNvSpPr/>
              <p:nvPr/>
            </p:nvSpPr>
            <p:spPr>
              <a:xfrm>
                <a:off x="1129350" y="-311747"/>
                <a:ext cx="261954" cy="653676"/>
              </a:xfrm>
              <a:custGeom>
                <a:rect b="b" l="l" r="r" t="t"/>
                <a:pathLst>
                  <a:path extrusionOk="0" h="7444" w="4136">
                    <a:moveTo>
                      <a:pt x="1" y="0"/>
                    </a:moveTo>
                    <a:lnTo>
                      <a:pt x="1" y="7443"/>
                    </a:lnTo>
                    <a:lnTo>
                      <a:pt x="4136" y="7443"/>
                    </a:lnTo>
                    <a:lnTo>
                      <a:pt x="41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36"/>
              <p:cNvSpPr/>
              <p:nvPr/>
            </p:nvSpPr>
            <p:spPr>
              <a:xfrm>
                <a:off x="1176493" y="356981"/>
                <a:ext cx="173861" cy="948366"/>
              </a:xfrm>
              <a:custGeom>
                <a:rect b="b" l="l" r="r" t="t"/>
                <a:pathLst>
                  <a:path extrusionOk="0" h="14624" w="2745">
                    <a:moveTo>
                      <a:pt x="1372" y="1"/>
                    </a:moveTo>
                    <a:cubicBezTo>
                      <a:pt x="620" y="1"/>
                      <a:pt x="0" y="602"/>
                      <a:pt x="0" y="1373"/>
                    </a:cubicBezTo>
                    <a:lnTo>
                      <a:pt x="0" y="13233"/>
                    </a:lnTo>
                    <a:cubicBezTo>
                      <a:pt x="0" y="14003"/>
                      <a:pt x="620" y="14624"/>
                      <a:pt x="1372" y="14624"/>
                    </a:cubicBezTo>
                    <a:cubicBezTo>
                      <a:pt x="2143" y="14624"/>
                      <a:pt x="2744" y="13985"/>
                      <a:pt x="2744" y="13233"/>
                    </a:cubicBezTo>
                    <a:lnTo>
                      <a:pt x="2744" y="1373"/>
                    </a:lnTo>
                    <a:cubicBezTo>
                      <a:pt x="2744" y="602"/>
                      <a:pt x="2124" y="1"/>
                      <a:pt x="1372" y="1"/>
                    </a:cubicBezTo>
                    <a:close/>
                  </a:path>
                </a:pathLst>
              </a:custGeom>
              <a:solidFill>
                <a:srgbClr val="ECD1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36"/>
              <p:cNvSpPr/>
              <p:nvPr/>
            </p:nvSpPr>
            <p:spPr>
              <a:xfrm>
                <a:off x="1175289" y="800687"/>
                <a:ext cx="176268" cy="414456"/>
              </a:xfrm>
              <a:custGeom>
                <a:rect b="b" l="l" r="r" t="t"/>
                <a:pathLst>
                  <a:path extrusionOk="0" h="6391" w="2783">
                    <a:moveTo>
                      <a:pt x="0" y="0"/>
                    </a:moveTo>
                    <a:lnTo>
                      <a:pt x="0" y="6391"/>
                    </a:lnTo>
                    <a:lnTo>
                      <a:pt x="2782" y="6391"/>
                    </a:lnTo>
                    <a:lnTo>
                      <a:pt x="27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36"/>
              <p:cNvSpPr/>
              <p:nvPr/>
            </p:nvSpPr>
            <p:spPr>
              <a:xfrm>
                <a:off x="1051466" y="1174874"/>
                <a:ext cx="300093" cy="175614"/>
              </a:xfrm>
              <a:custGeom>
                <a:rect b="b" l="l" r="r" t="t"/>
                <a:pathLst>
                  <a:path extrusionOk="0" h="2708" w="4738">
                    <a:moveTo>
                      <a:pt x="1955" y="1"/>
                    </a:moveTo>
                    <a:lnTo>
                      <a:pt x="1955" y="1110"/>
                    </a:lnTo>
                    <a:lnTo>
                      <a:pt x="1" y="2707"/>
                    </a:lnTo>
                    <a:lnTo>
                      <a:pt x="4737" y="2707"/>
                    </a:lnTo>
                    <a:lnTo>
                      <a:pt x="47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36"/>
              <p:cNvSpPr/>
              <p:nvPr/>
            </p:nvSpPr>
            <p:spPr>
              <a:xfrm>
                <a:off x="1084781" y="1313848"/>
                <a:ext cx="269121" cy="7393"/>
              </a:xfrm>
              <a:custGeom>
                <a:rect b="b" l="l" r="r" t="t"/>
                <a:pathLst>
                  <a:path extrusionOk="0" h="114" w="4249">
                    <a:moveTo>
                      <a:pt x="76" y="0"/>
                    </a:moveTo>
                    <a:cubicBezTo>
                      <a:pt x="1" y="0"/>
                      <a:pt x="1" y="113"/>
                      <a:pt x="76" y="113"/>
                    </a:cubicBezTo>
                    <a:lnTo>
                      <a:pt x="4174" y="113"/>
                    </a:lnTo>
                    <a:cubicBezTo>
                      <a:pt x="4249" y="113"/>
                      <a:pt x="4249" y="0"/>
                      <a:pt x="41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36"/>
              <p:cNvSpPr/>
              <p:nvPr/>
            </p:nvSpPr>
            <p:spPr>
              <a:xfrm>
                <a:off x="1288345" y="1246793"/>
                <a:ext cx="67961" cy="72632"/>
              </a:xfrm>
              <a:custGeom>
                <a:rect b="b" l="l" r="r" t="t"/>
                <a:pathLst>
                  <a:path extrusionOk="0" h="1120" w="1073">
                    <a:moveTo>
                      <a:pt x="997" y="1"/>
                    </a:moveTo>
                    <a:cubicBezTo>
                      <a:pt x="433" y="1"/>
                      <a:pt x="1" y="527"/>
                      <a:pt x="114" y="1072"/>
                    </a:cubicBezTo>
                    <a:cubicBezTo>
                      <a:pt x="122" y="1105"/>
                      <a:pt x="148" y="1120"/>
                      <a:pt x="174" y="1120"/>
                    </a:cubicBezTo>
                    <a:cubicBezTo>
                      <a:pt x="206" y="1120"/>
                      <a:pt x="237" y="1095"/>
                      <a:pt x="227" y="1053"/>
                    </a:cubicBezTo>
                    <a:cubicBezTo>
                      <a:pt x="133" y="564"/>
                      <a:pt x="508" y="113"/>
                      <a:pt x="997" y="113"/>
                    </a:cubicBezTo>
                    <a:cubicBezTo>
                      <a:pt x="1072" y="113"/>
                      <a:pt x="1072" y="1"/>
                      <a:pt x="9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36"/>
              <p:cNvSpPr/>
              <p:nvPr/>
            </p:nvSpPr>
            <p:spPr>
              <a:xfrm>
                <a:off x="1170539" y="1224873"/>
                <a:ext cx="41739" cy="7328"/>
              </a:xfrm>
              <a:custGeom>
                <a:rect b="b" l="l" r="r" t="t"/>
                <a:pathLst>
                  <a:path extrusionOk="0" h="113" w="659">
                    <a:moveTo>
                      <a:pt x="94" y="0"/>
                    </a:moveTo>
                    <a:cubicBezTo>
                      <a:pt x="0" y="0"/>
                      <a:pt x="0" y="113"/>
                      <a:pt x="94" y="113"/>
                    </a:cubicBezTo>
                    <a:lnTo>
                      <a:pt x="583" y="113"/>
                    </a:lnTo>
                    <a:cubicBezTo>
                      <a:pt x="658" y="113"/>
                      <a:pt x="658" y="0"/>
                      <a:pt x="5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36"/>
              <p:cNvSpPr/>
              <p:nvPr/>
            </p:nvSpPr>
            <p:spPr>
              <a:xfrm>
                <a:off x="1172882" y="1200490"/>
                <a:ext cx="39396" cy="7393"/>
              </a:xfrm>
              <a:custGeom>
                <a:rect b="b" l="l" r="r" t="t"/>
                <a:pathLst>
                  <a:path extrusionOk="0" h="114" w="622">
                    <a:moveTo>
                      <a:pt x="95" y="0"/>
                    </a:moveTo>
                    <a:cubicBezTo>
                      <a:pt x="1" y="0"/>
                      <a:pt x="1" y="113"/>
                      <a:pt x="95" y="113"/>
                    </a:cubicBezTo>
                    <a:lnTo>
                      <a:pt x="546" y="113"/>
                    </a:lnTo>
                    <a:cubicBezTo>
                      <a:pt x="621" y="113"/>
                      <a:pt x="621" y="0"/>
                      <a:pt x="5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36"/>
              <p:cNvSpPr/>
              <p:nvPr/>
            </p:nvSpPr>
            <p:spPr>
              <a:xfrm>
                <a:off x="1175289" y="854318"/>
                <a:ext cx="176268" cy="8560"/>
              </a:xfrm>
              <a:custGeom>
                <a:rect b="b" l="l" r="r" t="t"/>
                <a:pathLst>
                  <a:path extrusionOk="0" h="132" w="2783">
                    <a:moveTo>
                      <a:pt x="0" y="0"/>
                    </a:moveTo>
                    <a:lnTo>
                      <a:pt x="0" y="132"/>
                    </a:lnTo>
                    <a:lnTo>
                      <a:pt x="2782" y="132"/>
                    </a:lnTo>
                    <a:lnTo>
                      <a:pt x="27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36"/>
              <p:cNvSpPr/>
              <p:nvPr/>
            </p:nvSpPr>
            <p:spPr>
              <a:xfrm>
                <a:off x="1175289" y="889662"/>
                <a:ext cx="176268" cy="8625"/>
              </a:xfrm>
              <a:custGeom>
                <a:rect b="b" l="l" r="r" t="t"/>
                <a:pathLst>
                  <a:path extrusionOk="0" h="133" w="2783">
                    <a:moveTo>
                      <a:pt x="0" y="0"/>
                    </a:moveTo>
                    <a:lnTo>
                      <a:pt x="0" y="132"/>
                    </a:lnTo>
                    <a:lnTo>
                      <a:pt x="2782" y="132"/>
                    </a:lnTo>
                    <a:lnTo>
                      <a:pt x="27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36"/>
              <p:cNvSpPr/>
              <p:nvPr/>
            </p:nvSpPr>
            <p:spPr>
              <a:xfrm>
                <a:off x="1132400" y="-978875"/>
                <a:ext cx="567925" cy="1025088"/>
              </a:xfrm>
              <a:custGeom>
                <a:rect b="b" l="l" r="r" t="t"/>
                <a:pathLst>
                  <a:path extrusionOk="0" h="12706" w="13064">
                    <a:moveTo>
                      <a:pt x="1655" y="0"/>
                    </a:moveTo>
                    <a:lnTo>
                      <a:pt x="1655" y="19"/>
                    </a:lnTo>
                    <a:cubicBezTo>
                      <a:pt x="734" y="19"/>
                      <a:pt x="1" y="752"/>
                      <a:pt x="1" y="1654"/>
                    </a:cubicBezTo>
                    <a:lnTo>
                      <a:pt x="1" y="6184"/>
                    </a:lnTo>
                    <a:cubicBezTo>
                      <a:pt x="1" y="9774"/>
                      <a:pt x="2933" y="12706"/>
                      <a:pt x="6523" y="12706"/>
                    </a:cubicBezTo>
                    <a:cubicBezTo>
                      <a:pt x="10132" y="12706"/>
                      <a:pt x="13064" y="9774"/>
                      <a:pt x="13064" y="6184"/>
                    </a:cubicBezTo>
                    <a:lnTo>
                      <a:pt x="13064" y="1485"/>
                    </a:lnTo>
                    <a:cubicBezTo>
                      <a:pt x="13064" y="658"/>
                      <a:pt x="12406" y="0"/>
                      <a:pt x="115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36"/>
              <p:cNvSpPr/>
              <p:nvPr/>
            </p:nvSpPr>
            <p:spPr>
              <a:xfrm>
                <a:off x="1318747" y="-980104"/>
                <a:ext cx="230422" cy="125614"/>
              </a:xfrm>
              <a:custGeom>
                <a:rect b="b" l="l" r="r" t="t"/>
                <a:pathLst>
                  <a:path extrusionOk="0" h="1937" w="3638">
                    <a:moveTo>
                      <a:pt x="3524" y="0"/>
                    </a:moveTo>
                    <a:cubicBezTo>
                      <a:pt x="3449" y="0"/>
                      <a:pt x="3412" y="57"/>
                      <a:pt x="3412" y="113"/>
                    </a:cubicBezTo>
                    <a:cubicBezTo>
                      <a:pt x="3412" y="996"/>
                      <a:pt x="2697" y="1711"/>
                      <a:pt x="1814" y="1711"/>
                    </a:cubicBezTo>
                    <a:cubicBezTo>
                      <a:pt x="949" y="1711"/>
                      <a:pt x="235" y="996"/>
                      <a:pt x="235" y="113"/>
                    </a:cubicBezTo>
                    <a:cubicBezTo>
                      <a:pt x="245" y="57"/>
                      <a:pt x="183" y="28"/>
                      <a:pt x="122" y="28"/>
                    </a:cubicBezTo>
                    <a:cubicBezTo>
                      <a:pt x="61" y="28"/>
                      <a:pt x="0" y="57"/>
                      <a:pt x="10" y="113"/>
                    </a:cubicBezTo>
                    <a:cubicBezTo>
                      <a:pt x="10" y="1128"/>
                      <a:pt x="818" y="1936"/>
                      <a:pt x="1814" y="1936"/>
                    </a:cubicBezTo>
                    <a:cubicBezTo>
                      <a:pt x="2829" y="1936"/>
                      <a:pt x="3637" y="1128"/>
                      <a:pt x="3637" y="113"/>
                    </a:cubicBezTo>
                    <a:cubicBezTo>
                      <a:pt x="3637" y="57"/>
                      <a:pt x="3581" y="0"/>
                      <a:pt x="35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36"/>
              <p:cNvSpPr/>
              <p:nvPr/>
            </p:nvSpPr>
            <p:spPr>
              <a:xfrm>
                <a:off x="1126525" y="-337050"/>
                <a:ext cx="567915" cy="391500"/>
              </a:xfrm>
              <a:custGeom>
                <a:rect b="b" l="l" r="r" t="t"/>
                <a:pathLst>
                  <a:path extrusionOk="0" h="5000" w="12688">
                    <a:moveTo>
                      <a:pt x="1" y="0"/>
                    </a:moveTo>
                    <a:cubicBezTo>
                      <a:pt x="696" y="2932"/>
                      <a:pt x="3328" y="5000"/>
                      <a:pt x="6335" y="5000"/>
                    </a:cubicBezTo>
                    <a:cubicBezTo>
                      <a:pt x="9361" y="5000"/>
                      <a:pt x="11974" y="2932"/>
                      <a:pt x="12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36"/>
              <p:cNvSpPr/>
              <p:nvPr/>
            </p:nvSpPr>
            <p:spPr>
              <a:xfrm>
                <a:off x="1359789" y="-1304356"/>
                <a:ext cx="150047" cy="410825"/>
              </a:xfrm>
              <a:custGeom>
                <a:rect b="b" l="l" r="r" t="t"/>
                <a:pathLst>
                  <a:path extrusionOk="0" h="6335" w="2369">
                    <a:moveTo>
                      <a:pt x="1185" y="1"/>
                    </a:moveTo>
                    <a:cubicBezTo>
                      <a:pt x="593" y="1"/>
                      <a:pt x="1" y="395"/>
                      <a:pt x="1" y="1185"/>
                    </a:cubicBezTo>
                    <a:lnTo>
                      <a:pt x="1" y="5151"/>
                    </a:lnTo>
                    <a:cubicBezTo>
                      <a:pt x="1" y="5809"/>
                      <a:pt x="527" y="6335"/>
                      <a:pt x="1166" y="6335"/>
                    </a:cubicBezTo>
                    <a:cubicBezTo>
                      <a:pt x="1824" y="6335"/>
                      <a:pt x="2369" y="5809"/>
                      <a:pt x="2369" y="5151"/>
                    </a:cubicBezTo>
                    <a:lnTo>
                      <a:pt x="2369" y="1185"/>
                    </a:lnTo>
                    <a:cubicBezTo>
                      <a:pt x="2369" y="395"/>
                      <a:pt x="1777" y="1"/>
                      <a:pt x="1185" y="1"/>
                    </a:cubicBezTo>
                    <a:close/>
                  </a:path>
                </a:pathLst>
              </a:custGeom>
              <a:solidFill>
                <a:srgbClr val="ECD1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6" name="Google Shape;806;p36"/>
              <p:cNvGrpSpPr/>
              <p:nvPr/>
            </p:nvGrpSpPr>
            <p:grpSpPr>
              <a:xfrm>
                <a:off x="673942" y="-2473448"/>
                <a:ext cx="1515466" cy="1442844"/>
                <a:chOff x="4667448" y="3884574"/>
                <a:chExt cx="428594" cy="397697"/>
              </a:xfrm>
            </p:grpSpPr>
            <p:sp>
              <p:nvSpPr>
                <p:cNvPr id="807" name="Google Shape;807;p36"/>
                <p:cNvSpPr/>
                <p:nvPr/>
              </p:nvSpPr>
              <p:spPr>
                <a:xfrm>
                  <a:off x="4684586" y="3884574"/>
                  <a:ext cx="390638" cy="288297"/>
                </a:xfrm>
                <a:custGeom>
                  <a:rect b="b" l="l" r="r" t="t"/>
                  <a:pathLst>
                    <a:path extrusionOk="0" h="16133" w="21860">
                      <a:moveTo>
                        <a:pt x="7819" y="1"/>
                      </a:moveTo>
                      <a:cubicBezTo>
                        <a:pt x="3496" y="1"/>
                        <a:pt x="0" y="3497"/>
                        <a:pt x="0" y="7801"/>
                      </a:cubicBezTo>
                      <a:lnTo>
                        <a:pt x="0" y="13214"/>
                      </a:lnTo>
                      <a:cubicBezTo>
                        <a:pt x="0" y="15601"/>
                        <a:pt x="1075" y="16132"/>
                        <a:pt x="2770" y="16132"/>
                      </a:cubicBezTo>
                      <a:cubicBezTo>
                        <a:pt x="4131" y="16132"/>
                        <a:pt x="5893" y="15789"/>
                        <a:pt x="7819" y="15789"/>
                      </a:cubicBezTo>
                      <a:lnTo>
                        <a:pt x="14041" y="15789"/>
                      </a:lnTo>
                      <a:cubicBezTo>
                        <a:pt x="15966" y="15789"/>
                        <a:pt x="17728" y="16132"/>
                        <a:pt x="19090" y="16132"/>
                      </a:cubicBezTo>
                      <a:cubicBezTo>
                        <a:pt x="20785" y="16132"/>
                        <a:pt x="21859" y="15601"/>
                        <a:pt x="21859" y="13214"/>
                      </a:cubicBezTo>
                      <a:lnTo>
                        <a:pt x="21859" y="7801"/>
                      </a:lnTo>
                      <a:cubicBezTo>
                        <a:pt x="21859" y="3497"/>
                        <a:pt x="18363" y="1"/>
                        <a:pt x="1404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8" name="Google Shape;808;p36"/>
                <p:cNvSpPr/>
                <p:nvPr/>
              </p:nvSpPr>
              <p:spPr>
                <a:xfrm>
                  <a:off x="4707084" y="3955786"/>
                  <a:ext cx="347643" cy="326485"/>
                </a:xfrm>
                <a:custGeom>
                  <a:rect b="b" l="l" r="r" t="t"/>
                  <a:pathLst>
                    <a:path extrusionOk="0" h="18270" w="19454">
                      <a:moveTo>
                        <a:pt x="5433" y="0"/>
                      </a:moveTo>
                      <a:cubicBezTo>
                        <a:pt x="2425" y="0"/>
                        <a:pt x="1" y="2425"/>
                        <a:pt x="1" y="5451"/>
                      </a:cubicBezTo>
                      <a:lnTo>
                        <a:pt x="1" y="12819"/>
                      </a:lnTo>
                      <a:cubicBezTo>
                        <a:pt x="1" y="15845"/>
                        <a:pt x="2425" y="18270"/>
                        <a:pt x="5433" y="18270"/>
                      </a:cubicBezTo>
                      <a:lnTo>
                        <a:pt x="14022" y="18270"/>
                      </a:lnTo>
                      <a:cubicBezTo>
                        <a:pt x="17029" y="18270"/>
                        <a:pt x="19454" y="15845"/>
                        <a:pt x="19454" y="12819"/>
                      </a:cubicBezTo>
                      <a:lnTo>
                        <a:pt x="19454" y="5451"/>
                      </a:lnTo>
                      <a:cubicBezTo>
                        <a:pt x="19454" y="2425"/>
                        <a:pt x="17029" y="0"/>
                        <a:pt x="14022" y="0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9" name="Google Shape;809;p36"/>
                <p:cNvSpPr/>
                <p:nvPr/>
              </p:nvSpPr>
              <p:spPr>
                <a:xfrm>
                  <a:off x="4876366" y="4168707"/>
                  <a:ext cx="20711" cy="15154"/>
                </a:xfrm>
                <a:custGeom>
                  <a:rect b="b" l="l" r="r" t="t"/>
                  <a:pathLst>
                    <a:path extrusionOk="0" h="848" w="1159">
                      <a:moveTo>
                        <a:pt x="992" y="0"/>
                      </a:moveTo>
                      <a:cubicBezTo>
                        <a:pt x="939" y="0"/>
                        <a:pt x="887" y="29"/>
                        <a:pt x="865" y="96"/>
                      </a:cubicBezTo>
                      <a:cubicBezTo>
                        <a:pt x="793" y="383"/>
                        <a:pt x="516" y="567"/>
                        <a:pt x="230" y="567"/>
                      </a:cubicBezTo>
                      <a:cubicBezTo>
                        <a:pt x="216" y="567"/>
                        <a:pt x="202" y="566"/>
                        <a:pt x="188" y="566"/>
                      </a:cubicBezTo>
                      <a:cubicBezTo>
                        <a:pt x="182" y="565"/>
                        <a:pt x="177" y="565"/>
                        <a:pt x="171" y="565"/>
                      </a:cubicBezTo>
                      <a:cubicBezTo>
                        <a:pt x="1" y="565"/>
                        <a:pt x="7" y="829"/>
                        <a:pt x="188" y="847"/>
                      </a:cubicBezTo>
                      <a:lnTo>
                        <a:pt x="188" y="829"/>
                      </a:lnTo>
                      <a:cubicBezTo>
                        <a:pt x="214" y="831"/>
                        <a:pt x="240" y="832"/>
                        <a:pt x="266" y="832"/>
                      </a:cubicBezTo>
                      <a:cubicBezTo>
                        <a:pt x="667" y="832"/>
                        <a:pt x="1023" y="560"/>
                        <a:pt x="1147" y="171"/>
                      </a:cubicBezTo>
                      <a:cubicBezTo>
                        <a:pt x="1158" y="68"/>
                        <a:pt x="1073" y="0"/>
                        <a:pt x="99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0" name="Google Shape;810;p36"/>
                <p:cNvSpPr/>
                <p:nvPr/>
              </p:nvSpPr>
              <p:spPr>
                <a:xfrm>
                  <a:off x="4923490" y="4068081"/>
                  <a:ext cx="40190" cy="18210"/>
                </a:xfrm>
                <a:custGeom>
                  <a:rect b="b" l="l" r="r" t="t"/>
                  <a:pathLst>
                    <a:path extrusionOk="0" h="1019" w="2249">
                      <a:moveTo>
                        <a:pt x="1112" y="0"/>
                      </a:moveTo>
                      <a:cubicBezTo>
                        <a:pt x="745" y="0"/>
                        <a:pt x="379" y="170"/>
                        <a:pt x="145" y="520"/>
                      </a:cubicBezTo>
                      <a:cubicBezTo>
                        <a:pt x="1" y="730"/>
                        <a:pt x="195" y="931"/>
                        <a:pt x="390" y="931"/>
                      </a:cubicBezTo>
                      <a:cubicBezTo>
                        <a:pt x="474" y="931"/>
                        <a:pt x="558" y="893"/>
                        <a:pt x="615" y="802"/>
                      </a:cubicBezTo>
                      <a:cubicBezTo>
                        <a:pt x="737" y="628"/>
                        <a:pt x="924" y="542"/>
                        <a:pt x="1110" y="542"/>
                      </a:cubicBezTo>
                      <a:cubicBezTo>
                        <a:pt x="1325" y="542"/>
                        <a:pt x="1538" y="656"/>
                        <a:pt x="1649" y="877"/>
                      </a:cubicBezTo>
                      <a:cubicBezTo>
                        <a:pt x="1701" y="977"/>
                        <a:pt x="1785" y="1018"/>
                        <a:pt x="1869" y="1018"/>
                      </a:cubicBezTo>
                      <a:cubicBezTo>
                        <a:pt x="2057" y="1018"/>
                        <a:pt x="2248" y="816"/>
                        <a:pt x="2119" y="596"/>
                      </a:cubicBezTo>
                      <a:lnTo>
                        <a:pt x="2138" y="596"/>
                      </a:lnTo>
                      <a:cubicBezTo>
                        <a:pt x="1912" y="203"/>
                        <a:pt x="1512" y="0"/>
                        <a:pt x="11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1" name="Google Shape;811;p36"/>
                <p:cNvSpPr/>
                <p:nvPr/>
              </p:nvSpPr>
              <p:spPr>
                <a:xfrm>
                  <a:off x="4865144" y="4109861"/>
                  <a:ext cx="27699" cy="49696"/>
                </a:xfrm>
                <a:custGeom>
                  <a:rect b="b" l="l" r="r" t="t"/>
                  <a:pathLst>
                    <a:path extrusionOk="0" h="2781" w="1550">
                      <a:moveTo>
                        <a:pt x="1049" y="1"/>
                      </a:moveTo>
                      <a:cubicBezTo>
                        <a:pt x="967" y="1"/>
                        <a:pt x="892" y="52"/>
                        <a:pt x="910" y="156"/>
                      </a:cubicBezTo>
                      <a:lnTo>
                        <a:pt x="1004" y="1227"/>
                      </a:lnTo>
                      <a:cubicBezTo>
                        <a:pt x="1036" y="1495"/>
                        <a:pt x="1081" y="2476"/>
                        <a:pt x="640" y="2476"/>
                      </a:cubicBezTo>
                      <a:cubicBezTo>
                        <a:pt x="555" y="2476"/>
                        <a:pt x="452" y="2440"/>
                        <a:pt x="328" y="2355"/>
                      </a:cubicBezTo>
                      <a:cubicBezTo>
                        <a:pt x="298" y="2337"/>
                        <a:pt x="268" y="2329"/>
                        <a:pt x="240" y="2329"/>
                      </a:cubicBezTo>
                      <a:cubicBezTo>
                        <a:pt x="95" y="2329"/>
                        <a:pt x="1" y="2545"/>
                        <a:pt x="159" y="2656"/>
                      </a:cubicBezTo>
                      <a:cubicBezTo>
                        <a:pt x="286" y="2741"/>
                        <a:pt x="429" y="2780"/>
                        <a:pt x="570" y="2780"/>
                      </a:cubicBezTo>
                      <a:cubicBezTo>
                        <a:pt x="866" y="2780"/>
                        <a:pt x="1153" y="2604"/>
                        <a:pt x="1268" y="2299"/>
                      </a:cubicBezTo>
                      <a:cubicBezTo>
                        <a:pt x="1549" y="1678"/>
                        <a:pt x="1305" y="795"/>
                        <a:pt x="1230" y="156"/>
                      </a:cubicBezTo>
                      <a:cubicBezTo>
                        <a:pt x="1221" y="52"/>
                        <a:pt x="1131" y="1"/>
                        <a:pt x="104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2" name="Google Shape;812;p36"/>
                <p:cNvSpPr/>
                <p:nvPr/>
              </p:nvSpPr>
              <p:spPr>
                <a:xfrm>
                  <a:off x="4798185" y="4106234"/>
                  <a:ext cx="39314" cy="17352"/>
                </a:xfrm>
                <a:custGeom>
                  <a:rect b="b" l="l" r="r" t="t"/>
                  <a:pathLst>
                    <a:path extrusionOk="0" h="971" w="2200">
                      <a:moveTo>
                        <a:pt x="1111" y="1"/>
                      </a:moveTo>
                      <a:cubicBezTo>
                        <a:pt x="742" y="1"/>
                        <a:pt x="373" y="175"/>
                        <a:pt x="147" y="528"/>
                      </a:cubicBezTo>
                      <a:cubicBezTo>
                        <a:pt x="0" y="727"/>
                        <a:pt x="192" y="927"/>
                        <a:pt x="391" y="927"/>
                      </a:cubicBezTo>
                      <a:cubicBezTo>
                        <a:pt x="473" y="927"/>
                        <a:pt x="556" y="893"/>
                        <a:pt x="616" y="810"/>
                      </a:cubicBezTo>
                      <a:cubicBezTo>
                        <a:pt x="732" y="615"/>
                        <a:pt x="923" y="520"/>
                        <a:pt x="1114" y="520"/>
                      </a:cubicBezTo>
                      <a:cubicBezTo>
                        <a:pt x="1327" y="520"/>
                        <a:pt x="1541" y="638"/>
                        <a:pt x="1650" y="866"/>
                      </a:cubicBezTo>
                      <a:cubicBezTo>
                        <a:pt x="1712" y="939"/>
                        <a:pt x="1788" y="970"/>
                        <a:pt x="1862" y="970"/>
                      </a:cubicBezTo>
                      <a:cubicBezTo>
                        <a:pt x="2037" y="970"/>
                        <a:pt x="2199" y="796"/>
                        <a:pt x="2120" y="584"/>
                      </a:cubicBezTo>
                      <a:lnTo>
                        <a:pt x="2120" y="584"/>
                      </a:lnTo>
                      <a:lnTo>
                        <a:pt x="2120" y="603"/>
                      </a:lnTo>
                      <a:cubicBezTo>
                        <a:pt x="1906" y="203"/>
                        <a:pt x="1509" y="1"/>
                        <a:pt x="111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3" name="Google Shape;813;p36"/>
                <p:cNvSpPr/>
                <p:nvPr/>
              </p:nvSpPr>
              <p:spPr>
                <a:xfrm>
                  <a:off x="4793968" y="4068546"/>
                  <a:ext cx="44711" cy="17941"/>
                </a:xfrm>
                <a:custGeom>
                  <a:rect b="b" l="l" r="r" t="t"/>
                  <a:pathLst>
                    <a:path extrusionOk="0" h="1004" w="2502">
                      <a:moveTo>
                        <a:pt x="1993" y="0"/>
                      </a:moveTo>
                      <a:cubicBezTo>
                        <a:pt x="1971" y="0"/>
                        <a:pt x="1948" y="2"/>
                        <a:pt x="1924" y="6"/>
                      </a:cubicBezTo>
                      <a:lnTo>
                        <a:pt x="458" y="288"/>
                      </a:lnTo>
                      <a:cubicBezTo>
                        <a:pt x="0" y="343"/>
                        <a:pt x="59" y="1003"/>
                        <a:pt x="497" y="1003"/>
                      </a:cubicBezTo>
                      <a:cubicBezTo>
                        <a:pt x="508" y="1003"/>
                        <a:pt x="521" y="1003"/>
                        <a:pt x="533" y="1002"/>
                      </a:cubicBezTo>
                      <a:lnTo>
                        <a:pt x="608" y="1002"/>
                      </a:lnTo>
                      <a:lnTo>
                        <a:pt x="2055" y="720"/>
                      </a:lnTo>
                      <a:cubicBezTo>
                        <a:pt x="2501" y="631"/>
                        <a:pt x="2406" y="0"/>
                        <a:pt x="19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4" name="Google Shape;814;p36"/>
                <p:cNvSpPr/>
                <p:nvPr/>
              </p:nvSpPr>
              <p:spPr>
                <a:xfrm>
                  <a:off x="4667448" y="4103482"/>
                  <a:ext cx="80969" cy="73749"/>
                </a:xfrm>
                <a:custGeom>
                  <a:rect b="b" l="l" r="r" t="t"/>
                  <a:pathLst>
                    <a:path extrusionOk="0" h="4127" w="4531">
                      <a:moveTo>
                        <a:pt x="2266" y="1"/>
                      </a:moveTo>
                      <a:cubicBezTo>
                        <a:pt x="1739" y="1"/>
                        <a:pt x="1213" y="203"/>
                        <a:pt x="809" y="607"/>
                      </a:cubicBezTo>
                      <a:cubicBezTo>
                        <a:pt x="1" y="1415"/>
                        <a:pt x="1" y="2731"/>
                        <a:pt x="809" y="3520"/>
                      </a:cubicBezTo>
                      <a:cubicBezTo>
                        <a:pt x="1213" y="3924"/>
                        <a:pt x="1739" y="4126"/>
                        <a:pt x="2266" y="4126"/>
                      </a:cubicBezTo>
                      <a:cubicBezTo>
                        <a:pt x="2792" y="4126"/>
                        <a:pt x="3318" y="3924"/>
                        <a:pt x="3722" y="3520"/>
                      </a:cubicBezTo>
                      <a:cubicBezTo>
                        <a:pt x="4530" y="2731"/>
                        <a:pt x="4530" y="1415"/>
                        <a:pt x="3722" y="607"/>
                      </a:cubicBezTo>
                      <a:cubicBezTo>
                        <a:pt x="3318" y="203"/>
                        <a:pt x="2792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5" name="Google Shape;815;p36"/>
                <p:cNvSpPr/>
                <p:nvPr/>
              </p:nvSpPr>
              <p:spPr>
                <a:xfrm>
                  <a:off x="5013733" y="4103446"/>
                  <a:ext cx="82309" cy="73857"/>
                </a:xfrm>
                <a:custGeom>
                  <a:rect b="b" l="l" r="r" t="t"/>
                  <a:pathLst>
                    <a:path extrusionOk="0" h="4133" w="4606">
                      <a:moveTo>
                        <a:pt x="2305" y="0"/>
                      </a:moveTo>
                      <a:cubicBezTo>
                        <a:pt x="1411" y="0"/>
                        <a:pt x="584" y="593"/>
                        <a:pt x="320" y="1492"/>
                      </a:cubicBezTo>
                      <a:cubicBezTo>
                        <a:pt x="1" y="2582"/>
                        <a:pt x="621" y="3729"/>
                        <a:pt x="1711" y="4048"/>
                      </a:cubicBezTo>
                      <a:cubicBezTo>
                        <a:pt x="1909" y="4105"/>
                        <a:pt x="2107" y="4132"/>
                        <a:pt x="2302" y="4132"/>
                      </a:cubicBezTo>
                      <a:cubicBezTo>
                        <a:pt x="3202" y="4132"/>
                        <a:pt x="4024" y="3554"/>
                        <a:pt x="4286" y="2658"/>
                      </a:cubicBezTo>
                      <a:cubicBezTo>
                        <a:pt x="4606" y="1549"/>
                        <a:pt x="3967" y="402"/>
                        <a:pt x="2877" y="83"/>
                      </a:cubicBezTo>
                      <a:cubicBezTo>
                        <a:pt x="2686" y="27"/>
                        <a:pt x="2494" y="0"/>
                        <a:pt x="2305" y="0"/>
                      </a:cubicBezTo>
                      <a:close/>
                    </a:path>
                  </a:pathLst>
                </a:custGeom>
                <a:solidFill>
                  <a:srgbClr val="ECD1A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6" name="Google Shape;816;p36"/>
                <p:cNvSpPr/>
                <p:nvPr/>
              </p:nvSpPr>
              <p:spPr>
                <a:xfrm>
                  <a:off x="5050116" y="4120691"/>
                  <a:ext cx="24768" cy="40011"/>
                </a:xfrm>
                <a:custGeom>
                  <a:rect b="b" l="l" r="r" t="t"/>
                  <a:pathLst>
                    <a:path extrusionOk="0" h="2239" w="1386">
                      <a:moveTo>
                        <a:pt x="258" y="1"/>
                      </a:moveTo>
                      <a:cubicBezTo>
                        <a:pt x="164" y="1"/>
                        <a:pt x="89" y="76"/>
                        <a:pt x="89" y="189"/>
                      </a:cubicBezTo>
                      <a:cubicBezTo>
                        <a:pt x="89" y="283"/>
                        <a:pt x="164" y="358"/>
                        <a:pt x="258" y="358"/>
                      </a:cubicBezTo>
                      <a:cubicBezTo>
                        <a:pt x="1273" y="358"/>
                        <a:pt x="1273" y="1862"/>
                        <a:pt x="258" y="1862"/>
                      </a:cubicBezTo>
                      <a:cubicBezTo>
                        <a:pt x="247" y="1860"/>
                        <a:pt x="236" y="1859"/>
                        <a:pt x="226" y="1859"/>
                      </a:cubicBezTo>
                      <a:cubicBezTo>
                        <a:pt x="0" y="1859"/>
                        <a:pt x="5" y="2238"/>
                        <a:pt x="241" y="2238"/>
                      </a:cubicBezTo>
                      <a:cubicBezTo>
                        <a:pt x="247" y="2238"/>
                        <a:pt x="252" y="2238"/>
                        <a:pt x="258" y="2238"/>
                      </a:cubicBezTo>
                      <a:cubicBezTo>
                        <a:pt x="878" y="2219"/>
                        <a:pt x="1386" y="1730"/>
                        <a:pt x="1386" y="1110"/>
                      </a:cubicBezTo>
                      <a:cubicBezTo>
                        <a:pt x="1386" y="508"/>
                        <a:pt x="878" y="1"/>
                        <a:pt x="2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7" name="Google Shape;817;p36"/>
                <p:cNvSpPr/>
                <p:nvPr/>
              </p:nvSpPr>
              <p:spPr>
                <a:xfrm>
                  <a:off x="5050116" y="4137488"/>
                  <a:ext cx="19389" cy="23213"/>
                </a:xfrm>
                <a:custGeom>
                  <a:rect b="b" l="l" r="r" t="t"/>
                  <a:pathLst>
                    <a:path extrusionOk="0" h="1299" w="1085">
                      <a:moveTo>
                        <a:pt x="258" y="1"/>
                      </a:moveTo>
                      <a:cubicBezTo>
                        <a:pt x="164" y="1"/>
                        <a:pt x="89" y="76"/>
                        <a:pt x="89" y="170"/>
                      </a:cubicBezTo>
                      <a:cubicBezTo>
                        <a:pt x="89" y="283"/>
                        <a:pt x="164" y="358"/>
                        <a:pt x="258" y="358"/>
                      </a:cubicBezTo>
                      <a:cubicBezTo>
                        <a:pt x="615" y="395"/>
                        <a:pt x="615" y="884"/>
                        <a:pt x="258" y="922"/>
                      </a:cubicBezTo>
                      <a:cubicBezTo>
                        <a:pt x="247" y="920"/>
                        <a:pt x="236" y="919"/>
                        <a:pt x="226" y="919"/>
                      </a:cubicBezTo>
                      <a:cubicBezTo>
                        <a:pt x="0" y="919"/>
                        <a:pt x="5" y="1298"/>
                        <a:pt x="241" y="1298"/>
                      </a:cubicBezTo>
                      <a:cubicBezTo>
                        <a:pt x="247" y="1298"/>
                        <a:pt x="252" y="1298"/>
                        <a:pt x="258" y="1298"/>
                      </a:cubicBezTo>
                      <a:cubicBezTo>
                        <a:pt x="1085" y="1241"/>
                        <a:pt x="1085" y="38"/>
                        <a:pt x="2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36"/>
                <p:cNvSpPr/>
                <p:nvPr/>
              </p:nvSpPr>
              <p:spPr>
                <a:xfrm>
                  <a:off x="4681887" y="4120691"/>
                  <a:ext cx="30254" cy="39993"/>
                </a:xfrm>
                <a:custGeom>
                  <a:rect b="b" l="l" r="r" t="t"/>
                  <a:pathLst>
                    <a:path extrusionOk="0" h="2238" w="1693">
                      <a:moveTo>
                        <a:pt x="1486" y="1"/>
                      </a:moveTo>
                      <a:cubicBezTo>
                        <a:pt x="1" y="1"/>
                        <a:pt x="1" y="2238"/>
                        <a:pt x="1486" y="2238"/>
                      </a:cubicBezTo>
                      <a:cubicBezTo>
                        <a:pt x="1693" y="2200"/>
                        <a:pt x="1693" y="1881"/>
                        <a:pt x="1486" y="1862"/>
                      </a:cubicBezTo>
                      <a:cubicBezTo>
                        <a:pt x="471" y="1862"/>
                        <a:pt x="471" y="358"/>
                        <a:pt x="1486" y="358"/>
                      </a:cubicBezTo>
                      <a:cubicBezTo>
                        <a:pt x="1580" y="358"/>
                        <a:pt x="1655" y="283"/>
                        <a:pt x="1655" y="189"/>
                      </a:cubicBezTo>
                      <a:cubicBezTo>
                        <a:pt x="1655" y="76"/>
                        <a:pt x="1580" y="1"/>
                        <a:pt x="14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9" name="Google Shape;819;p36"/>
                <p:cNvSpPr/>
                <p:nvPr/>
              </p:nvSpPr>
              <p:spPr>
                <a:xfrm>
                  <a:off x="4692198" y="4137470"/>
                  <a:ext cx="19943" cy="23231"/>
                </a:xfrm>
                <a:custGeom>
                  <a:rect b="b" l="l" r="r" t="t"/>
                  <a:pathLst>
                    <a:path extrusionOk="0" h="1300" w="1116">
                      <a:moveTo>
                        <a:pt x="855" y="0"/>
                      </a:moveTo>
                      <a:cubicBezTo>
                        <a:pt x="0" y="0"/>
                        <a:pt x="6" y="1299"/>
                        <a:pt x="872" y="1299"/>
                      </a:cubicBezTo>
                      <a:cubicBezTo>
                        <a:pt x="884" y="1299"/>
                        <a:pt x="897" y="1299"/>
                        <a:pt x="909" y="1299"/>
                      </a:cubicBezTo>
                      <a:cubicBezTo>
                        <a:pt x="1116" y="1261"/>
                        <a:pt x="1116" y="942"/>
                        <a:pt x="909" y="923"/>
                      </a:cubicBezTo>
                      <a:cubicBezTo>
                        <a:pt x="897" y="924"/>
                        <a:pt x="886" y="924"/>
                        <a:pt x="874" y="924"/>
                      </a:cubicBezTo>
                      <a:cubicBezTo>
                        <a:pt x="507" y="924"/>
                        <a:pt x="507" y="357"/>
                        <a:pt x="874" y="357"/>
                      </a:cubicBezTo>
                      <a:cubicBezTo>
                        <a:pt x="886" y="357"/>
                        <a:pt x="897" y="358"/>
                        <a:pt x="909" y="359"/>
                      </a:cubicBezTo>
                      <a:cubicBezTo>
                        <a:pt x="1003" y="359"/>
                        <a:pt x="1078" y="284"/>
                        <a:pt x="1078" y="171"/>
                      </a:cubicBezTo>
                      <a:cubicBezTo>
                        <a:pt x="1078" y="77"/>
                        <a:pt x="1003" y="2"/>
                        <a:pt x="909" y="2"/>
                      </a:cubicBezTo>
                      <a:cubicBezTo>
                        <a:pt x="891" y="1"/>
                        <a:pt x="873" y="0"/>
                        <a:pt x="8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0" name="Google Shape;820;p36"/>
                <p:cNvSpPr/>
                <p:nvPr/>
              </p:nvSpPr>
              <p:spPr>
                <a:xfrm>
                  <a:off x="4689625" y="3906072"/>
                  <a:ext cx="372161" cy="159561"/>
                </a:xfrm>
                <a:custGeom>
                  <a:rect b="b" l="l" r="r" t="t"/>
                  <a:pathLst>
                    <a:path extrusionOk="0" h="8929" w="20826">
                      <a:moveTo>
                        <a:pt x="12368" y="1"/>
                      </a:moveTo>
                      <a:cubicBezTo>
                        <a:pt x="4906" y="1"/>
                        <a:pt x="3120" y="1298"/>
                        <a:pt x="3120" y="1298"/>
                      </a:cubicBezTo>
                      <a:cubicBezTo>
                        <a:pt x="3252" y="1580"/>
                        <a:pt x="3383" y="1861"/>
                        <a:pt x="3553" y="2125"/>
                      </a:cubicBezTo>
                      <a:cubicBezTo>
                        <a:pt x="0" y="4888"/>
                        <a:pt x="357" y="8440"/>
                        <a:pt x="357" y="8440"/>
                      </a:cubicBezTo>
                      <a:cubicBezTo>
                        <a:pt x="2669" y="8045"/>
                        <a:pt x="3872" y="5357"/>
                        <a:pt x="4455" y="3365"/>
                      </a:cubicBezTo>
                      <a:cubicBezTo>
                        <a:pt x="5827" y="5000"/>
                        <a:pt x="8383" y="6974"/>
                        <a:pt x="12706" y="6974"/>
                      </a:cubicBezTo>
                      <a:cubicBezTo>
                        <a:pt x="19999" y="6974"/>
                        <a:pt x="20826" y="8929"/>
                        <a:pt x="20826" y="8929"/>
                      </a:cubicBezTo>
                      <a:cubicBezTo>
                        <a:pt x="20826" y="8929"/>
                        <a:pt x="19848" y="1"/>
                        <a:pt x="123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36"/>
                <p:cNvSpPr/>
                <p:nvPr/>
              </p:nvSpPr>
              <p:spPr>
                <a:xfrm>
                  <a:off x="4908604" y="4098585"/>
                  <a:ext cx="73249" cy="66405"/>
                </a:xfrm>
                <a:custGeom>
                  <a:rect b="b" l="l" r="r" t="t"/>
                  <a:pathLst>
                    <a:path extrusionOk="0" h="3716" w="4099">
                      <a:moveTo>
                        <a:pt x="2037" y="1"/>
                      </a:moveTo>
                      <a:cubicBezTo>
                        <a:pt x="1190" y="1"/>
                        <a:pt x="438" y="577"/>
                        <a:pt x="245" y="1426"/>
                      </a:cubicBezTo>
                      <a:cubicBezTo>
                        <a:pt x="1" y="2422"/>
                        <a:pt x="621" y="3418"/>
                        <a:pt x="1617" y="3663"/>
                      </a:cubicBezTo>
                      <a:cubicBezTo>
                        <a:pt x="1764" y="3699"/>
                        <a:pt x="1911" y="3716"/>
                        <a:pt x="2056" y="3716"/>
                      </a:cubicBezTo>
                      <a:cubicBezTo>
                        <a:pt x="2891" y="3716"/>
                        <a:pt x="3646" y="3140"/>
                        <a:pt x="3854" y="2291"/>
                      </a:cubicBezTo>
                      <a:cubicBezTo>
                        <a:pt x="4098" y="1276"/>
                        <a:pt x="3478" y="279"/>
                        <a:pt x="2482" y="54"/>
                      </a:cubicBezTo>
                      <a:cubicBezTo>
                        <a:pt x="2332" y="18"/>
                        <a:pt x="2183" y="1"/>
                        <a:pt x="20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2" name="Google Shape;822;p36"/>
                <p:cNvSpPr/>
                <p:nvPr/>
              </p:nvSpPr>
              <p:spPr>
                <a:xfrm>
                  <a:off x="4923061" y="4099872"/>
                  <a:ext cx="59793" cy="63492"/>
                </a:xfrm>
                <a:custGeom>
                  <a:rect b="b" l="l" r="r" t="t"/>
                  <a:pathLst>
                    <a:path extrusionOk="0" h="3553" w="3346">
                      <a:moveTo>
                        <a:pt x="1786" y="1"/>
                      </a:moveTo>
                      <a:cubicBezTo>
                        <a:pt x="1710" y="19"/>
                        <a:pt x="1616" y="57"/>
                        <a:pt x="1541" y="95"/>
                      </a:cubicBezTo>
                      <a:cubicBezTo>
                        <a:pt x="0" y="809"/>
                        <a:pt x="150" y="3064"/>
                        <a:pt x="1786" y="3553"/>
                      </a:cubicBezTo>
                      <a:cubicBezTo>
                        <a:pt x="1861" y="3534"/>
                        <a:pt x="1936" y="3497"/>
                        <a:pt x="2011" y="3459"/>
                      </a:cubicBezTo>
                      <a:cubicBezTo>
                        <a:pt x="2951" y="3027"/>
                        <a:pt x="3346" y="1937"/>
                        <a:pt x="2932" y="997"/>
                      </a:cubicBezTo>
                      <a:cubicBezTo>
                        <a:pt x="2707" y="527"/>
                        <a:pt x="2293" y="151"/>
                        <a:pt x="1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37"/>
          <p:cNvSpPr txBox="1"/>
          <p:nvPr>
            <p:ph type="title"/>
          </p:nvPr>
        </p:nvSpPr>
        <p:spPr>
          <a:xfrm>
            <a:off x="720000" y="4638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¿Por qué clasificar tweets?</a:t>
            </a:r>
            <a:endParaRPr/>
          </a:p>
        </p:txBody>
      </p:sp>
      <p:sp>
        <p:nvSpPr>
          <p:cNvPr id="828" name="Google Shape;828;p37"/>
          <p:cNvSpPr txBox="1"/>
          <p:nvPr>
            <p:ph idx="2" type="subTitle"/>
          </p:nvPr>
        </p:nvSpPr>
        <p:spPr>
          <a:xfrm>
            <a:off x="5117538" y="1864553"/>
            <a:ext cx="21453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Analizar opiniones</a:t>
            </a:r>
            <a:endParaRPr/>
          </a:p>
        </p:txBody>
      </p:sp>
      <p:sp>
        <p:nvSpPr>
          <p:cNvPr id="829" name="Google Shape;829;p37"/>
          <p:cNvSpPr txBox="1"/>
          <p:nvPr>
            <p:ph idx="4" type="subTitle"/>
          </p:nvPr>
        </p:nvSpPr>
        <p:spPr>
          <a:xfrm>
            <a:off x="5117525" y="2534225"/>
            <a:ext cx="2545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 lecturas manuales</a:t>
            </a:r>
            <a:endParaRPr/>
          </a:p>
        </p:txBody>
      </p:sp>
      <p:sp>
        <p:nvSpPr>
          <p:cNvPr id="830" name="Google Shape;830;p37"/>
          <p:cNvSpPr txBox="1"/>
          <p:nvPr>
            <p:ph idx="7" type="subTitle"/>
          </p:nvPr>
        </p:nvSpPr>
        <p:spPr>
          <a:xfrm>
            <a:off x="5117538" y="3333056"/>
            <a:ext cx="21453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Identificar patrones</a:t>
            </a:r>
            <a:endParaRPr/>
          </a:p>
        </p:txBody>
      </p:sp>
      <p:sp>
        <p:nvSpPr>
          <p:cNvPr id="831" name="Google Shape;831;p37"/>
          <p:cNvSpPr txBox="1"/>
          <p:nvPr>
            <p:ph idx="9" type="subTitle"/>
          </p:nvPr>
        </p:nvSpPr>
        <p:spPr>
          <a:xfrm>
            <a:off x="1881163" y="1864553"/>
            <a:ext cx="21453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Reconocer emociones</a:t>
            </a:r>
            <a:endParaRPr/>
          </a:p>
        </p:txBody>
      </p:sp>
      <p:sp>
        <p:nvSpPr>
          <p:cNvPr id="832" name="Google Shape;832;p37"/>
          <p:cNvSpPr txBox="1"/>
          <p:nvPr>
            <p:ph idx="14" type="subTitle"/>
          </p:nvPr>
        </p:nvSpPr>
        <p:spPr>
          <a:xfrm>
            <a:off x="1881163" y="3333056"/>
            <a:ext cx="21453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Modelar matices</a:t>
            </a:r>
            <a:endParaRPr/>
          </a:p>
        </p:txBody>
      </p:sp>
      <p:sp>
        <p:nvSpPr>
          <p:cNvPr id="833" name="Google Shape;833;p37"/>
          <p:cNvSpPr txBox="1"/>
          <p:nvPr>
            <p:ph idx="8" type="subTitle"/>
          </p:nvPr>
        </p:nvSpPr>
        <p:spPr>
          <a:xfrm>
            <a:off x="5117525" y="4002725"/>
            <a:ext cx="21453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construir representaciones</a:t>
            </a:r>
            <a:endParaRPr/>
          </a:p>
        </p:txBody>
      </p:sp>
      <p:sp>
        <p:nvSpPr>
          <p:cNvPr id="834" name="Google Shape;834;p37"/>
          <p:cNvSpPr txBox="1"/>
          <p:nvPr>
            <p:ph idx="13" type="subTitle"/>
          </p:nvPr>
        </p:nvSpPr>
        <p:spPr>
          <a:xfrm>
            <a:off x="1881175" y="2534225"/>
            <a:ext cx="21453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través de texto</a:t>
            </a:r>
            <a:endParaRPr/>
          </a:p>
        </p:txBody>
      </p:sp>
      <p:sp>
        <p:nvSpPr>
          <p:cNvPr id="835" name="Google Shape;835;p37"/>
          <p:cNvSpPr txBox="1"/>
          <p:nvPr>
            <p:ph idx="15" type="subTitle"/>
          </p:nvPr>
        </p:nvSpPr>
        <p:spPr>
          <a:xfrm>
            <a:off x="1881175" y="4002725"/>
            <a:ext cx="21453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fenómenos lingüísticos</a:t>
            </a:r>
            <a:endParaRPr/>
          </a:p>
        </p:txBody>
      </p:sp>
      <p:sp>
        <p:nvSpPr>
          <p:cNvPr id="836" name="Google Shape;836;p37"/>
          <p:cNvSpPr/>
          <p:nvPr/>
        </p:nvSpPr>
        <p:spPr>
          <a:xfrm>
            <a:off x="1980519" y="1642253"/>
            <a:ext cx="206400" cy="20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37"/>
          <p:cNvSpPr/>
          <p:nvPr/>
        </p:nvSpPr>
        <p:spPr>
          <a:xfrm>
            <a:off x="5216894" y="1642253"/>
            <a:ext cx="206400" cy="206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37"/>
          <p:cNvSpPr/>
          <p:nvPr/>
        </p:nvSpPr>
        <p:spPr>
          <a:xfrm>
            <a:off x="1980519" y="3110825"/>
            <a:ext cx="206400" cy="2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7"/>
          <p:cNvSpPr/>
          <p:nvPr/>
        </p:nvSpPr>
        <p:spPr>
          <a:xfrm>
            <a:off x="5216894" y="3110825"/>
            <a:ext cx="206400" cy="2064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38"/>
          <p:cNvSpPr txBox="1"/>
          <p:nvPr>
            <p:ph type="title"/>
          </p:nvPr>
        </p:nvSpPr>
        <p:spPr>
          <a:xfrm>
            <a:off x="2646000" y="1219050"/>
            <a:ext cx="3852000" cy="11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Objetivo</a:t>
            </a:r>
            <a:endParaRPr sz="6000"/>
          </a:p>
        </p:txBody>
      </p:sp>
      <p:sp>
        <p:nvSpPr>
          <p:cNvPr id="845" name="Google Shape;845;p38"/>
          <p:cNvSpPr txBox="1"/>
          <p:nvPr>
            <p:ph idx="1" type="subTitle"/>
          </p:nvPr>
        </p:nvSpPr>
        <p:spPr>
          <a:xfrm flipH="1">
            <a:off x="1835550" y="2583275"/>
            <a:ext cx="54729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Clasificar tweets por emociones básicas </a:t>
            </a:r>
            <a:r>
              <a:rPr lang="en">
                <a:highlight>
                  <a:schemeClr val="lt1"/>
                </a:highlight>
              </a:rPr>
              <a:t>alegría</a:t>
            </a:r>
            <a:r>
              <a:rPr lang="en"/>
              <a:t>, </a:t>
            </a:r>
            <a:r>
              <a:rPr lang="en">
                <a:highlight>
                  <a:schemeClr val="accent2"/>
                </a:highlight>
              </a:rPr>
              <a:t>tristeza</a:t>
            </a:r>
            <a:r>
              <a:rPr lang="en"/>
              <a:t>, </a:t>
            </a:r>
            <a:r>
              <a:rPr lang="en">
                <a:highlight>
                  <a:srgbClr val="EA9999"/>
                </a:highlight>
              </a:rPr>
              <a:t>enojo</a:t>
            </a:r>
            <a:r>
              <a:rPr lang="en"/>
              <a:t>, </a:t>
            </a:r>
            <a:r>
              <a:rPr lang="en">
                <a:highlight>
                  <a:schemeClr val="lt2"/>
                </a:highlight>
              </a:rPr>
              <a:t>amor</a:t>
            </a:r>
            <a:r>
              <a:rPr lang="en"/>
              <a:t>, </a:t>
            </a:r>
            <a:r>
              <a:rPr lang="en">
                <a:highlight>
                  <a:srgbClr val="B6D7A8"/>
                </a:highlight>
              </a:rPr>
              <a:t>sorpresa</a:t>
            </a:r>
            <a:r>
              <a:rPr lang="en"/>
              <a:t>, </a:t>
            </a:r>
            <a:r>
              <a:rPr lang="en">
                <a:highlight>
                  <a:srgbClr val="D5A6BD"/>
                </a:highlight>
              </a:rPr>
              <a:t>miedo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9"/>
          <p:cNvSpPr/>
          <p:nvPr/>
        </p:nvSpPr>
        <p:spPr>
          <a:xfrm flipH="1">
            <a:off x="3539011" y="1316982"/>
            <a:ext cx="917700" cy="91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9"/>
          <p:cNvSpPr txBox="1"/>
          <p:nvPr>
            <p:ph type="title"/>
          </p:nvPr>
        </p:nvSpPr>
        <p:spPr>
          <a:xfrm flipH="1">
            <a:off x="720011" y="2435957"/>
            <a:ext cx="3852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 sz="5000"/>
          </a:p>
        </p:txBody>
      </p:sp>
      <p:sp>
        <p:nvSpPr>
          <p:cNvPr id="852" name="Google Shape;852;p39"/>
          <p:cNvSpPr txBox="1"/>
          <p:nvPr>
            <p:ph idx="2" type="title"/>
          </p:nvPr>
        </p:nvSpPr>
        <p:spPr>
          <a:xfrm flipH="1">
            <a:off x="3501061" y="1354960"/>
            <a:ext cx="9936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sz="5000"/>
          </a:p>
        </p:txBody>
      </p:sp>
      <p:sp>
        <p:nvSpPr>
          <p:cNvPr id="853" name="Google Shape;853;p39"/>
          <p:cNvSpPr txBox="1"/>
          <p:nvPr>
            <p:ph idx="1" type="subTitle"/>
          </p:nvPr>
        </p:nvSpPr>
        <p:spPr>
          <a:xfrm flipH="1">
            <a:off x="1624211" y="3226882"/>
            <a:ext cx="29478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¿De dónde obtuvimos la información?</a:t>
            </a:r>
            <a:endParaRPr/>
          </a:p>
        </p:txBody>
      </p:sp>
      <p:grpSp>
        <p:nvGrpSpPr>
          <p:cNvPr id="854" name="Google Shape;854;p39"/>
          <p:cNvGrpSpPr/>
          <p:nvPr/>
        </p:nvGrpSpPr>
        <p:grpSpPr>
          <a:xfrm>
            <a:off x="5416613" y="349490"/>
            <a:ext cx="2981065" cy="6739429"/>
            <a:chOff x="-6826958" y="-597225"/>
            <a:chExt cx="2736177" cy="6736734"/>
          </a:xfrm>
        </p:grpSpPr>
        <p:sp>
          <p:nvSpPr>
            <p:cNvPr id="855" name="Google Shape;855;p39"/>
            <p:cNvSpPr/>
            <p:nvPr/>
          </p:nvSpPr>
          <p:spPr>
            <a:xfrm flipH="1" rot="-3627376">
              <a:off x="-5681784" y="3045245"/>
              <a:ext cx="1065744" cy="623795"/>
            </a:xfrm>
            <a:custGeom>
              <a:rect b="b" l="l" r="r" t="t"/>
              <a:pathLst>
                <a:path extrusionOk="0" h="5000" w="12688">
                  <a:moveTo>
                    <a:pt x="1" y="0"/>
                  </a:moveTo>
                  <a:cubicBezTo>
                    <a:pt x="696" y="2932"/>
                    <a:pt x="3328" y="5000"/>
                    <a:pt x="6335" y="5000"/>
                  </a:cubicBezTo>
                  <a:cubicBezTo>
                    <a:pt x="9361" y="5000"/>
                    <a:pt x="11974" y="2932"/>
                    <a:pt x="1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9"/>
            <p:cNvSpPr/>
            <p:nvPr/>
          </p:nvSpPr>
          <p:spPr>
            <a:xfrm rot="3627376">
              <a:off x="-6296659" y="3045245"/>
              <a:ext cx="1065744" cy="623795"/>
            </a:xfrm>
            <a:custGeom>
              <a:rect b="b" l="l" r="r" t="t"/>
              <a:pathLst>
                <a:path extrusionOk="0" h="5000" w="12688">
                  <a:moveTo>
                    <a:pt x="1" y="0"/>
                  </a:moveTo>
                  <a:cubicBezTo>
                    <a:pt x="696" y="2932"/>
                    <a:pt x="3328" y="5000"/>
                    <a:pt x="6335" y="5000"/>
                  </a:cubicBezTo>
                  <a:cubicBezTo>
                    <a:pt x="9361" y="5000"/>
                    <a:pt x="11974" y="2932"/>
                    <a:pt x="1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-5562701" y="1231987"/>
              <a:ext cx="216336" cy="201959"/>
            </a:xfrm>
            <a:custGeom>
              <a:rect b="b" l="l" r="r" t="t"/>
              <a:pathLst>
                <a:path extrusionOk="0" h="1768" w="1862">
                  <a:moveTo>
                    <a:pt x="1" y="1"/>
                  </a:moveTo>
                  <a:lnTo>
                    <a:pt x="1" y="828"/>
                  </a:lnTo>
                  <a:cubicBezTo>
                    <a:pt x="1" y="1354"/>
                    <a:pt x="414" y="1768"/>
                    <a:pt x="941" y="1768"/>
                  </a:cubicBezTo>
                  <a:cubicBezTo>
                    <a:pt x="1448" y="1749"/>
                    <a:pt x="1862" y="1335"/>
                    <a:pt x="1862" y="828"/>
                  </a:cubicBezTo>
                  <a:lnTo>
                    <a:pt x="1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-5560493" y="1321886"/>
              <a:ext cx="211921" cy="112060"/>
            </a:xfrm>
            <a:custGeom>
              <a:rect b="b" l="l" r="r" t="t"/>
              <a:pathLst>
                <a:path extrusionOk="0" h="981" w="1824">
                  <a:moveTo>
                    <a:pt x="964" y="0"/>
                  </a:moveTo>
                  <a:cubicBezTo>
                    <a:pt x="637" y="0"/>
                    <a:pt x="308" y="71"/>
                    <a:pt x="1" y="210"/>
                  </a:cubicBezTo>
                  <a:cubicBezTo>
                    <a:pt x="76" y="661"/>
                    <a:pt x="471" y="981"/>
                    <a:pt x="922" y="981"/>
                  </a:cubicBezTo>
                  <a:cubicBezTo>
                    <a:pt x="1373" y="981"/>
                    <a:pt x="1767" y="642"/>
                    <a:pt x="1824" y="172"/>
                  </a:cubicBezTo>
                  <a:cubicBezTo>
                    <a:pt x="1549" y="57"/>
                    <a:pt x="1257" y="0"/>
                    <a:pt x="9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-6715020" y="288031"/>
              <a:ext cx="2500795" cy="2627066"/>
            </a:xfrm>
            <a:custGeom>
              <a:rect b="b" l="l" r="r" t="t"/>
              <a:pathLst>
                <a:path extrusionOk="0" h="22992" w="21841">
                  <a:moveTo>
                    <a:pt x="2767" y="0"/>
                  </a:moveTo>
                  <a:cubicBezTo>
                    <a:pt x="1075" y="0"/>
                    <a:pt x="1" y="532"/>
                    <a:pt x="1" y="2918"/>
                  </a:cubicBezTo>
                  <a:lnTo>
                    <a:pt x="1" y="15173"/>
                  </a:lnTo>
                  <a:cubicBezTo>
                    <a:pt x="1" y="19496"/>
                    <a:pt x="3497" y="22992"/>
                    <a:pt x="7801" y="22992"/>
                  </a:cubicBezTo>
                  <a:lnTo>
                    <a:pt x="14041" y="22992"/>
                  </a:lnTo>
                  <a:cubicBezTo>
                    <a:pt x="18345" y="22992"/>
                    <a:pt x="21841" y="19496"/>
                    <a:pt x="21841" y="15173"/>
                  </a:cubicBezTo>
                  <a:lnTo>
                    <a:pt x="21841" y="2937"/>
                  </a:lnTo>
                  <a:cubicBezTo>
                    <a:pt x="21841" y="536"/>
                    <a:pt x="20762" y="2"/>
                    <a:pt x="19065" y="2"/>
                  </a:cubicBezTo>
                  <a:cubicBezTo>
                    <a:pt x="17707" y="2"/>
                    <a:pt x="15954" y="343"/>
                    <a:pt x="14041" y="343"/>
                  </a:cubicBezTo>
                  <a:lnTo>
                    <a:pt x="7801" y="343"/>
                  </a:lnTo>
                  <a:cubicBezTo>
                    <a:pt x="5883" y="343"/>
                    <a:pt x="4126" y="0"/>
                    <a:pt x="2767" y="0"/>
                  </a:cubicBezTo>
                  <a:close/>
                </a:path>
              </a:pathLst>
            </a:custGeom>
            <a:solidFill>
              <a:srgbClr val="7F6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 flipH="1">
              <a:off x="-6610788" y="4093660"/>
              <a:ext cx="206477" cy="355668"/>
            </a:xfrm>
            <a:custGeom>
              <a:rect b="b" l="l" r="r" t="t"/>
              <a:pathLst>
                <a:path extrusionOk="0" h="3113" w="1807">
                  <a:moveTo>
                    <a:pt x="665" y="0"/>
                  </a:moveTo>
                  <a:cubicBezTo>
                    <a:pt x="328" y="0"/>
                    <a:pt x="1" y="396"/>
                    <a:pt x="272" y="763"/>
                  </a:cubicBezTo>
                  <a:cubicBezTo>
                    <a:pt x="366" y="914"/>
                    <a:pt x="498" y="1102"/>
                    <a:pt x="611" y="1289"/>
                  </a:cubicBezTo>
                  <a:cubicBezTo>
                    <a:pt x="723" y="1477"/>
                    <a:pt x="817" y="1665"/>
                    <a:pt x="930" y="1853"/>
                  </a:cubicBezTo>
                  <a:cubicBezTo>
                    <a:pt x="1118" y="2229"/>
                    <a:pt x="1325" y="2624"/>
                    <a:pt x="1513" y="3019"/>
                  </a:cubicBezTo>
                  <a:cubicBezTo>
                    <a:pt x="1542" y="3084"/>
                    <a:pt x="1593" y="3113"/>
                    <a:pt x="1645" y="3113"/>
                  </a:cubicBezTo>
                  <a:cubicBezTo>
                    <a:pt x="1726" y="3113"/>
                    <a:pt x="1806" y="3040"/>
                    <a:pt x="1795" y="2925"/>
                  </a:cubicBezTo>
                  <a:cubicBezTo>
                    <a:pt x="1701" y="2492"/>
                    <a:pt x="1607" y="2060"/>
                    <a:pt x="1494" y="1628"/>
                  </a:cubicBezTo>
                  <a:cubicBezTo>
                    <a:pt x="1438" y="1402"/>
                    <a:pt x="1400" y="1196"/>
                    <a:pt x="1325" y="970"/>
                  </a:cubicBezTo>
                  <a:cubicBezTo>
                    <a:pt x="1250" y="744"/>
                    <a:pt x="1175" y="538"/>
                    <a:pt x="1081" y="312"/>
                  </a:cubicBezTo>
                  <a:cubicBezTo>
                    <a:pt x="1081" y="275"/>
                    <a:pt x="1062" y="237"/>
                    <a:pt x="1024" y="199"/>
                  </a:cubicBezTo>
                  <a:cubicBezTo>
                    <a:pt x="925" y="59"/>
                    <a:pt x="794" y="0"/>
                    <a:pt x="665" y="0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 flipH="1">
              <a:off x="-6779100" y="3938047"/>
              <a:ext cx="302002" cy="339673"/>
            </a:xfrm>
            <a:custGeom>
              <a:rect b="b" l="l" r="r" t="t"/>
              <a:pathLst>
                <a:path extrusionOk="0" h="2973" w="2643">
                  <a:moveTo>
                    <a:pt x="677" y="0"/>
                  </a:moveTo>
                  <a:cubicBezTo>
                    <a:pt x="317" y="0"/>
                    <a:pt x="1" y="465"/>
                    <a:pt x="331" y="810"/>
                  </a:cubicBezTo>
                  <a:lnTo>
                    <a:pt x="2361" y="2933"/>
                  </a:lnTo>
                  <a:cubicBezTo>
                    <a:pt x="2384" y="2957"/>
                    <a:pt x="2429" y="2973"/>
                    <a:pt x="2473" y="2973"/>
                  </a:cubicBezTo>
                  <a:cubicBezTo>
                    <a:pt x="2500" y="2973"/>
                    <a:pt x="2527" y="2967"/>
                    <a:pt x="2549" y="2952"/>
                  </a:cubicBezTo>
                  <a:cubicBezTo>
                    <a:pt x="2624" y="2896"/>
                    <a:pt x="2643" y="2802"/>
                    <a:pt x="2605" y="2745"/>
                  </a:cubicBezTo>
                  <a:lnTo>
                    <a:pt x="1064" y="227"/>
                  </a:lnTo>
                  <a:cubicBezTo>
                    <a:pt x="1045" y="189"/>
                    <a:pt x="1026" y="171"/>
                    <a:pt x="1007" y="152"/>
                  </a:cubicBezTo>
                  <a:cubicBezTo>
                    <a:pt x="905" y="45"/>
                    <a:pt x="789" y="0"/>
                    <a:pt x="677" y="0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 flipH="1">
              <a:off x="-6757618" y="4056299"/>
              <a:ext cx="250469" cy="309510"/>
            </a:xfrm>
            <a:custGeom>
              <a:rect b="b" l="l" r="r" t="t"/>
              <a:pathLst>
                <a:path extrusionOk="0" h="2709" w="2192">
                  <a:moveTo>
                    <a:pt x="654" y="1"/>
                  </a:moveTo>
                  <a:cubicBezTo>
                    <a:pt x="320" y="1"/>
                    <a:pt x="1" y="376"/>
                    <a:pt x="256" y="752"/>
                  </a:cubicBezTo>
                  <a:cubicBezTo>
                    <a:pt x="387" y="940"/>
                    <a:pt x="519" y="1109"/>
                    <a:pt x="650" y="1259"/>
                  </a:cubicBezTo>
                  <a:cubicBezTo>
                    <a:pt x="782" y="1429"/>
                    <a:pt x="932" y="1579"/>
                    <a:pt x="1064" y="1729"/>
                  </a:cubicBezTo>
                  <a:cubicBezTo>
                    <a:pt x="1346" y="2049"/>
                    <a:pt x="1609" y="2368"/>
                    <a:pt x="1891" y="2669"/>
                  </a:cubicBezTo>
                  <a:cubicBezTo>
                    <a:pt x="1926" y="2692"/>
                    <a:pt x="1968" y="2708"/>
                    <a:pt x="2008" y="2708"/>
                  </a:cubicBezTo>
                  <a:cubicBezTo>
                    <a:pt x="2033" y="2708"/>
                    <a:pt x="2057" y="2702"/>
                    <a:pt x="2079" y="2688"/>
                  </a:cubicBezTo>
                  <a:cubicBezTo>
                    <a:pt x="2154" y="2650"/>
                    <a:pt x="2192" y="2556"/>
                    <a:pt x="2154" y="2481"/>
                  </a:cubicBezTo>
                  <a:cubicBezTo>
                    <a:pt x="1947" y="2124"/>
                    <a:pt x="1759" y="1767"/>
                    <a:pt x="1571" y="1391"/>
                  </a:cubicBezTo>
                  <a:cubicBezTo>
                    <a:pt x="1477" y="1203"/>
                    <a:pt x="1402" y="1034"/>
                    <a:pt x="1308" y="846"/>
                  </a:cubicBezTo>
                  <a:cubicBezTo>
                    <a:pt x="1214" y="658"/>
                    <a:pt x="1139" y="470"/>
                    <a:pt x="1083" y="301"/>
                  </a:cubicBezTo>
                  <a:cubicBezTo>
                    <a:pt x="1064" y="282"/>
                    <a:pt x="1045" y="244"/>
                    <a:pt x="1026" y="207"/>
                  </a:cubicBezTo>
                  <a:cubicBezTo>
                    <a:pt x="924" y="61"/>
                    <a:pt x="788" y="1"/>
                    <a:pt x="654" y="1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 flipH="1">
              <a:off x="-6686773" y="4148045"/>
              <a:ext cx="174368" cy="293515"/>
            </a:xfrm>
            <a:custGeom>
              <a:rect b="b" l="l" r="r" t="t"/>
              <a:pathLst>
                <a:path extrusionOk="0" h="2569" w="1526">
                  <a:moveTo>
                    <a:pt x="618" y="1"/>
                  </a:moveTo>
                  <a:cubicBezTo>
                    <a:pt x="310" y="1"/>
                    <a:pt x="0" y="301"/>
                    <a:pt x="172" y="682"/>
                  </a:cubicBezTo>
                  <a:cubicBezTo>
                    <a:pt x="247" y="870"/>
                    <a:pt x="341" y="1020"/>
                    <a:pt x="416" y="1171"/>
                  </a:cubicBezTo>
                  <a:cubicBezTo>
                    <a:pt x="510" y="1321"/>
                    <a:pt x="586" y="1471"/>
                    <a:pt x="680" y="1622"/>
                  </a:cubicBezTo>
                  <a:cubicBezTo>
                    <a:pt x="849" y="1922"/>
                    <a:pt x="1037" y="2204"/>
                    <a:pt x="1225" y="2505"/>
                  </a:cubicBezTo>
                  <a:cubicBezTo>
                    <a:pt x="1253" y="2547"/>
                    <a:pt x="1302" y="2569"/>
                    <a:pt x="1349" y="2569"/>
                  </a:cubicBezTo>
                  <a:cubicBezTo>
                    <a:pt x="1364" y="2569"/>
                    <a:pt x="1380" y="2566"/>
                    <a:pt x="1394" y="2561"/>
                  </a:cubicBezTo>
                  <a:cubicBezTo>
                    <a:pt x="1469" y="2543"/>
                    <a:pt x="1525" y="2467"/>
                    <a:pt x="1507" y="2374"/>
                  </a:cubicBezTo>
                  <a:cubicBezTo>
                    <a:pt x="1431" y="2054"/>
                    <a:pt x="1337" y="1716"/>
                    <a:pt x="1262" y="1396"/>
                  </a:cubicBezTo>
                  <a:cubicBezTo>
                    <a:pt x="1225" y="1227"/>
                    <a:pt x="1187" y="1058"/>
                    <a:pt x="1168" y="907"/>
                  </a:cubicBezTo>
                  <a:cubicBezTo>
                    <a:pt x="1131" y="738"/>
                    <a:pt x="1093" y="569"/>
                    <a:pt x="1074" y="438"/>
                  </a:cubicBezTo>
                  <a:cubicBezTo>
                    <a:pt x="1074" y="381"/>
                    <a:pt x="1056" y="325"/>
                    <a:pt x="1037" y="287"/>
                  </a:cubicBezTo>
                  <a:cubicBezTo>
                    <a:pt x="946" y="85"/>
                    <a:pt x="782" y="1"/>
                    <a:pt x="618" y="1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9"/>
            <p:cNvSpPr/>
            <p:nvPr/>
          </p:nvSpPr>
          <p:spPr>
            <a:xfrm flipH="1">
              <a:off x="-6463386" y="4000201"/>
              <a:ext cx="115408" cy="397599"/>
            </a:xfrm>
            <a:custGeom>
              <a:rect b="b" l="l" r="r" t="t"/>
              <a:pathLst>
                <a:path extrusionOk="0" h="3480" w="1010">
                  <a:moveTo>
                    <a:pt x="557" y="0"/>
                  </a:moveTo>
                  <a:cubicBezTo>
                    <a:pt x="280" y="0"/>
                    <a:pt x="1" y="222"/>
                    <a:pt x="89" y="585"/>
                  </a:cubicBezTo>
                  <a:cubicBezTo>
                    <a:pt x="145" y="792"/>
                    <a:pt x="183" y="1036"/>
                    <a:pt x="220" y="1262"/>
                  </a:cubicBezTo>
                  <a:cubicBezTo>
                    <a:pt x="277" y="1468"/>
                    <a:pt x="314" y="1713"/>
                    <a:pt x="352" y="1938"/>
                  </a:cubicBezTo>
                  <a:cubicBezTo>
                    <a:pt x="427" y="2408"/>
                    <a:pt x="483" y="2878"/>
                    <a:pt x="521" y="3348"/>
                  </a:cubicBezTo>
                  <a:cubicBezTo>
                    <a:pt x="521" y="3404"/>
                    <a:pt x="577" y="3461"/>
                    <a:pt x="653" y="3480"/>
                  </a:cubicBezTo>
                  <a:cubicBezTo>
                    <a:pt x="728" y="3480"/>
                    <a:pt x="803" y="3423"/>
                    <a:pt x="822" y="3348"/>
                  </a:cubicBezTo>
                  <a:cubicBezTo>
                    <a:pt x="897" y="2878"/>
                    <a:pt x="934" y="2389"/>
                    <a:pt x="972" y="1920"/>
                  </a:cubicBezTo>
                  <a:cubicBezTo>
                    <a:pt x="991" y="1675"/>
                    <a:pt x="1010" y="1431"/>
                    <a:pt x="1010" y="1205"/>
                  </a:cubicBezTo>
                  <a:lnTo>
                    <a:pt x="1010" y="472"/>
                  </a:lnTo>
                  <a:cubicBezTo>
                    <a:pt x="1010" y="435"/>
                    <a:pt x="1010" y="397"/>
                    <a:pt x="1010" y="360"/>
                  </a:cubicBezTo>
                  <a:cubicBezTo>
                    <a:pt x="947" y="111"/>
                    <a:pt x="753" y="0"/>
                    <a:pt x="557" y="0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9"/>
            <p:cNvSpPr/>
            <p:nvPr/>
          </p:nvSpPr>
          <p:spPr>
            <a:xfrm flipH="1">
              <a:off x="-6656723" y="3928678"/>
              <a:ext cx="317999" cy="277862"/>
            </a:xfrm>
            <a:custGeom>
              <a:rect b="b" l="l" r="r" t="t"/>
              <a:pathLst>
                <a:path extrusionOk="0" h="2432" w="2783">
                  <a:moveTo>
                    <a:pt x="1412" y="1"/>
                  </a:moveTo>
                  <a:cubicBezTo>
                    <a:pt x="1214" y="1"/>
                    <a:pt x="1012" y="51"/>
                    <a:pt x="828" y="159"/>
                  </a:cubicBezTo>
                  <a:cubicBezTo>
                    <a:pt x="226" y="459"/>
                    <a:pt x="1" y="1211"/>
                    <a:pt x="320" y="1794"/>
                  </a:cubicBezTo>
                  <a:cubicBezTo>
                    <a:pt x="539" y="2205"/>
                    <a:pt x="959" y="2432"/>
                    <a:pt x="1390" y="2432"/>
                  </a:cubicBezTo>
                  <a:cubicBezTo>
                    <a:pt x="1589" y="2432"/>
                    <a:pt x="1790" y="2383"/>
                    <a:pt x="1974" y="2282"/>
                  </a:cubicBezTo>
                  <a:cubicBezTo>
                    <a:pt x="2576" y="1982"/>
                    <a:pt x="2782" y="1230"/>
                    <a:pt x="2463" y="647"/>
                  </a:cubicBezTo>
                  <a:cubicBezTo>
                    <a:pt x="2257" y="236"/>
                    <a:pt x="1841" y="1"/>
                    <a:pt x="1412" y="1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 flipH="1">
              <a:off x="-6637413" y="3196998"/>
              <a:ext cx="537045" cy="973203"/>
            </a:xfrm>
            <a:custGeom>
              <a:rect b="b" l="l" r="r" t="t"/>
              <a:pathLst>
                <a:path extrusionOk="0" h="8518" w="4700">
                  <a:moveTo>
                    <a:pt x="1319" y="0"/>
                  </a:moveTo>
                  <a:cubicBezTo>
                    <a:pt x="1200" y="0"/>
                    <a:pt x="1079" y="19"/>
                    <a:pt x="959" y="59"/>
                  </a:cubicBezTo>
                  <a:cubicBezTo>
                    <a:pt x="339" y="266"/>
                    <a:pt x="0" y="943"/>
                    <a:pt x="245" y="1544"/>
                  </a:cubicBezTo>
                  <a:lnTo>
                    <a:pt x="2274" y="7728"/>
                  </a:lnTo>
                  <a:cubicBezTo>
                    <a:pt x="2425" y="8198"/>
                    <a:pt x="2876" y="8517"/>
                    <a:pt x="3365" y="8517"/>
                  </a:cubicBezTo>
                  <a:cubicBezTo>
                    <a:pt x="4154" y="8517"/>
                    <a:pt x="4699" y="7747"/>
                    <a:pt x="4455" y="6995"/>
                  </a:cubicBezTo>
                  <a:lnTo>
                    <a:pt x="2425" y="830"/>
                  </a:lnTo>
                  <a:cubicBezTo>
                    <a:pt x="2273" y="330"/>
                    <a:pt x="1816" y="0"/>
                    <a:pt x="1319" y="0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 flipH="1">
              <a:off x="-6405458" y="2037666"/>
              <a:ext cx="692103" cy="1425985"/>
            </a:xfrm>
            <a:custGeom>
              <a:rect b="b" l="l" r="r" t="t"/>
              <a:pathLst>
                <a:path extrusionOk="0" h="12481" w="6057">
                  <a:moveTo>
                    <a:pt x="1395" y="1"/>
                  </a:moveTo>
                  <a:cubicBezTo>
                    <a:pt x="701" y="1"/>
                    <a:pt x="0" y="603"/>
                    <a:pt x="267" y="1485"/>
                  </a:cubicBezTo>
                  <a:lnTo>
                    <a:pt x="3632" y="11691"/>
                  </a:lnTo>
                  <a:cubicBezTo>
                    <a:pt x="3782" y="12161"/>
                    <a:pt x="4214" y="12481"/>
                    <a:pt x="4722" y="12481"/>
                  </a:cubicBezTo>
                  <a:cubicBezTo>
                    <a:pt x="5492" y="12481"/>
                    <a:pt x="6056" y="11710"/>
                    <a:pt x="5812" y="10958"/>
                  </a:cubicBezTo>
                  <a:lnTo>
                    <a:pt x="2447" y="771"/>
                  </a:lnTo>
                  <a:cubicBezTo>
                    <a:pt x="2253" y="232"/>
                    <a:pt x="1826" y="1"/>
                    <a:pt x="1395" y="1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-5920613" y="4389146"/>
              <a:ext cx="313657" cy="1670829"/>
            </a:xfrm>
            <a:custGeom>
              <a:rect b="b" l="l" r="r" t="t"/>
              <a:pathLst>
                <a:path extrusionOk="0" h="14624" w="2745">
                  <a:moveTo>
                    <a:pt x="1372" y="1"/>
                  </a:moveTo>
                  <a:cubicBezTo>
                    <a:pt x="620" y="1"/>
                    <a:pt x="0" y="602"/>
                    <a:pt x="0" y="1373"/>
                  </a:cubicBezTo>
                  <a:lnTo>
                    <a:pt x="0" y="13233"/>
                  </a:lnTo>
                  <a:cubicBezTo>
                    <a:pt x="0" y="14003"/>
                    <a:pt x="620" y="14624"/>
                    <a:pt x="1372" y="14624"/>
                  </a:cubicBezTo>
                  <a:cubicBezTo>
                    <a:pt x="2143" y="14624"/>
                    <a:pt x="2744" y="13985"/>
                    <a:pt x="2744" y="13233"/>
                  </a:cubicBezTo>
                  <a:lnTo>
                    <a:pt x="2744" y="1373"/>
                  </a:lnTo>
                  <a:cubicBezTo>
                    <a:pt x="2744" y="602"/>
                    <a:pt x="2124" y="1"/>
                    <a:pt x="1372" y="1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-5297872" y="4394516"/>
              <a:ext cx="313657" cy="1665459"/>
            </a:xfrm>
            <a:custGeom>
              <a:rect b="b" l="l" r="r" t="t"/>
              <a:pathLst>
                <a:path extrusionOk="0" h="14577" w="2745">
                  <a:moveTo>
                    <a:pt x="1366" y="1"/>
                  </a:moveTo>
                  <a:cubicBezTo>
                    <a:pt x="696" y="1"/>
                    <a:pt x="29" y="443"/>
                    <a:pt x="1" y="1326"/>
                  </a:cubicBezTo>
                  <a:lnTo>
                    <a:pt x="1" y="13186"/>
                  </a:lnTo>
                  <a:cubicBezTo>
                    <a:pt x="1" y="13956"/>
                    <a:pt x="602" y="14577"/>
                    <a:pt x="1373" y="14577"/>
                  </a:cubicBezTo>
                  <a:cubicBezTo>
                    <a:pt x="2125" y="14577"/>
                    <a:pt x="2745" y="13956"/>
                    <a:pt x="2745" y="13186"/>
                  </a:cubicBezTo>
                  <a:lnTo>
                    <a:pt x="2745" y="1326"/>
                  </a:lnTo>
                  <a:cubicBezTo>
                    <a:pt x="2707" y="443"/>
                    <a:pt x="2035" y="1"/>
                    <a:pt x="1366" y="1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-4504868" y="4112423"/>
              <a:ext cx="206477" cy="355668"/>
            </a:xfrm>
            <a:custGeom>
              <a:rect b="b" l="l" r="r" t="t"/>
              <a:pathLst>
                <a:path extrusionOk="0" h="3113" w="1807">
                  <a:moveTo>
                    <a:pt x="665" y="0"/>
                  </a:moveTo>
                  <a:cubicBezTo>
                    <a:pt x="328" y="0"/>
                    <a:pt x="1" y="396"/>
                    <a:pt x="272" y="763"/>
                  </a:cubicBezTo>
                  <a:cubicBezTo>
                    <a:pt x="366" y="914"/>
                    <a:pt x="498" y="1102"/>
                    <a:pt x="611" y="1289"/>
                  </a:cubicBezTo>
                  <a:cubicBezTo>
                    <a:pt x="723" y="1477"/>
                    <a:pt x="817" y="1665"/>
                    <a:pt x="930" y="1853"/>
                  </a:cubicBezTo>
                  <a:cubicBezTo>
                    <a:pt x="1118" y="2229"/>
                    <a:pt x="1325" y="2624"/>
                    <a:pt x="1513" y="3019"/>
                  </a:cubicBezTo>
                  <a:cubicBezTo>
                    <a:pt x="1542" y="3084"/>
                    <a:pt x="1593" y="3113"/>
                    <a:pt x="1645" y="3113"/>
                  </a:cubicBezTo>
                  <a:cubicBezTo>
                    <a:pt x="1726" y="3113"/>
                    <a:pt x="1806" y="3040"/>
                    <a:pt x="1795" y="2925"/>
                  </a:cubicBezTo>
                  <a:cubicBezTo>
                    <a:pt x="1701" y="2492"/>
                    <a:pt x="1607" y="2060"/>
                    <a:pt x="1494" y="1628"/>
                  </a:cubicBezTo>
                  <a:cubicBezTo>
                    <a:pt x="1438" y="1402"/>
                    <a:pt x="1400" y="1196"/>
                    <a:pt x="1325" y="970"/>
                  </a:cubicBezTo>
                  <a:cubicBezTo>
                    <a:pt x="1250" y="744"/>
                    <a:pt x="1175" y="538"/>
                    <a:pt x="1081" y="312"/>
                  </a:cubicBezTo>
                  <a:cubicBezTo>
                    <a:pt x="1081" y="275"/>
                    <a:pt x="1062" y="237"/>
                    <a:pt x="1024" y="199"/>
                  </a:cubicBezTo>
                  <a:cubicBezTo>
                    <a:pt x="925" y="59"/>
                    <a:pt x="794" y="0"/>
                    <a:pt x="665" y="0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-4432082" y="3956809"/>
              <a:ext cx="302002" cy="339673"/>
            </a:xfrm>
            <a:custGeom>
              <a:rect b="b" l="l" r="r" t="t"/>
              <a:pathLst>
                <a:path extrusionOk="0" h="2973" w="2643">
                  <a:moveTo>
                    <a:pt x="677" y="0"/>
                  </a:moveTo>
                  <a:cubicBezTo>
                    <a:pt x="317" y="0"/>
                    <a:pt x="1" y="465"/>
                    <a:pt x="331" y="810"/>
                  </a:cubicBezTo>
                  <a:lnTo>
                    <a:pt x="2361" y="2933"/>
                  </a:lnTo>
                  <a:cubicBezTo>
                    <a:pt x="2384" y="2957"/>
                    <a:pt x="2429" y="2973"/>
                    <a:pt x="2473" y="2973"/>
                  </a:cubicBezTo>
                  <a:cubicBezTo>
                    <a:pt x="2500" y="2973"/>
                    <a:pt x="2527" y="2967"/>
                    <a:pt x="2549" y="2952"/>
                  </a:cubicBezTo>
                  <a:cubicBezTo>
                    <a:pt x="2624" y="2896"/>
                    <a:pt x="2643" y="2802"/>
                    <a:pt x="2605" y="2745"/>
                  </a:cubicBezTo>
                  <a:lnTo>
                    <a:pt x="1064" y="227"/>
                  </a:lnTo>
                  <a:cubicBezTo>
                    <a:pt x="1045" y="189"/>
                    <a:pt x="1026" y="171"/>
                    <a:pt x="1007" y="152"/>
                  </a:cubicBezTo>
                  <a:cubicBezTo>
                    <a:pt x="905" y="45"/>
                    <a:pt x="789" y="0"/>
                    <a:pt x="677" y="0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-4402030" y="4075062"/>
              <a:ext cx="250469" cy="309510"/>
            </a:xfrm>
            <a:custGeom>
              <a:rect b="b" l="l" r="r" t="t"/>
              <a:pathLst>
                <a:path extrusionOk="0" h="2709" w="2192">
                  <a:moveTo>
                    <a:pt x="654" y="1"/>
                  </a:moveTo>
                  <a:cubicBezTo>
                    <a:pt x="320" y="1"/>
                    <a:pt x="1" y="376"/>
                    <a:pt x="256" y="752"/>
                  </a:cubicBezTo>
                  <a:cubicBezTo>
                    <a:pt x="387" y="940"/>
                    <a:pt x="519" y="1109"/>
                    <a:pt x="650" y="1259"/>
                  </a:cubicBezTo>
                  <a:cubicBezTo>
                    <a:pt x="782" y="1429"/>
                    <a:pt x="932" y="1579"/>
                    <a:pt x="1064" y="1729"/>
                  </a:cubicBezTo>
                  <a:cubicBezTo>
                    <a:pt x="1346" y="2049"/>
                    <a:pt x="1609" y="2368"/>
                    <a:pt x="1891" y="2669"/>
                  </a:cubicBezTo>
                  <a:cubicBezTo>
                    <a:pt x="1926" y="2692"/>
                    <a:pt x="1968" y="2708"/>
                    <a:pt x="2008" y="2708"/>
                  </a:cubicBezTo>
                  <a:cubicBezTo>
                    <a:pt x="2033" y="2708"/>
                    <a:pt x="2057" y="2702"/>
                    <a:pt x="2079" y="2688"/>
                  </a:cubicBezTo>
                  <a:cubicBezTo>
                    <a:pt x="2154" y="2650"/>
                    <a:pt x="2192" y="2556"/>
                    <a:pt x="2154" y="2481"/>
                  </a:cubicBezTo>
                  <a:cubicBezTo>
                    <a:pt x="1947" y="2124"/>
                    <a:pt x="1759" y="1767"/>
                    <a:pt x="1571" y="1391"/>
                  </a:cubicBezTo>
                  <a:cubicBezTo>
                    <a:pt x="1477" y="1203"/>
                    <a:pt x="1402" y="1034"/>
                    <a:pt x="1308" y="846"/>
                  </a:cubicBezTo>
                  <a:cubicBezTo>
                    <a:pt x="1214" y="658"/>
                    <a:pt x="1139" y="470"/>
                    <a:pt x="1083" y="301"/>
                  </a:cubicBezTo>
                  <a:cubicBezTo>
                    <a:pt x="1064" y="282"/>
                    <a:pt x="1045" y="244"/>
                    <a:pt x="1026" y="207"/>
                  </a:cubicBezTo>
                  <a:cubicBezTo>
                    <a:pt x="924" y="61"/>
                    <a:pt x="788" y="1"/>
                    <a:pt x="654" y="1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-4396774" y="4166807"/>
              <a:ext cx="174368" cy="293515"/>
            </a:xfrm>
            <a:custGeom>
              <a:rect b="b" l="l" r="r" t="t"/>
              <a:pathLst>
                <a:path extrusionOk="0" h="2569" w="1526">
                  <a:moveTo>
                    <a:pt x="618" y="1"/>
                  </a:moveTo>
                  <a:cubicBezTo>
                    <a:pt x="310" y="1"/>
                    <a:pt x="0" y="301"/>
                    <a:pt x="172" y="682"/>
                  </a:cubicBezTo>
                  <a:cubicBezTo>
                    <a:pt x="247" y="870"/>
                    <a:pt x="341" y="1020"/>
                    <a:pt x="416" y="1171"/>
                  </a:cubicBezTo>
                  <a:cubicBezTo>
                    <a:pt x="510" y="1321"/>
                    <a:pt x="586" y="1471"/>
                    <a:pt x="680" y="1622"/>
                  </a:cubicBezTo>
                  <a:cubicBezTo>
                    <a:pt x="849" y="1922"/>
                    <a:pt x="1037" y="2204"/>
                    <a:pt x="1225" y="2505"/>
                  </a:cubicBezTo>
                  <a:cubicBezTo>
                    <a:pt x="1253" y="2547"/>
                    <a:pt x="1302" y="2569"/>
                    <a:pt x="1349" y="2569"/>
                  </a:cubicBezTo>
                  <a:cubicBezTo>
                    <a:pt x="1364" y="2569"/>
                    <a:pt x="1380" y="2566"/>
                    <a:pt x="1394" y="2561"/>
                  </a:cubicBezTo>
                  <a:cubicBezTo>
                    <a:pt x="1469" y="2543"/>
                    <a:pt x="1525" y="2467"/>
                    <a:pt x="1507" y="2374"/>
                  </a:cubicBezTo>
                  <a:cubicBezTo>
                    <a:pt x="1431" y="2054"/>
                    <a:pt x="1337" y="1716"/>
                    <a:pt x="1262" y="1396"/>
                  </a:cubicBezTo>
                  <a:cubicBezTo>
                    <a:pt x="1225" y="1227"/>
                    <a:pt x="1187" y="1058"/>
                    <a:pt x="1168" y="907"/>
                  </a:cubicBezTo>
                  <a:cubicBezTo>
                    <a:pt x="1131" y="738"/>
                    <a:pt x="1093" y="569"/>
                    <a:pt x="1074" y="438"/>
                  </a:cubicBezTo>
                  <a:cubicBezTo>
                    <a:pt x="1074" y="381"/>
                    <a:pt x="1056" y="325"/>
                    <a:pt x="1037" y="287"/>
                  </a:cubicBezTo>
                  <a:cubicBezTo>
                    <a:pt x="946" y="85"/>
                    <a:pt x="782" y="1"/>
                    <a:pt x="618" y="1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-4561201" y="4018963"/>
              <a:ext cx="115408" cy="397599"/>
            </a:xfrm>
            <a:custGeom>
              <a:rect b="b" l="l" r="r" t="t"/>
              <a:pathLst>
                <a:path extrusionOk="0" h="3480" w="1010">
                  <a:moveTo>
                    <a:pt x="557" y="0"/>
                  </a:moveTo>
                  <a:cubicBezTo>
                    <a:pt x="280" y="0"/>
                    <a:pt x="1" y="222"/>
                    <a:pt x="89" y="585"/>
                  </a:cubicBezTo>
                  <a:cubicBezTo>
                    <a:pt x="145" y="792"/>
                    <a:pt x="183" y="1036"/>
                    <a:pt x="220" y="1262"/>
                  </a:cubicBezTo>
                  <a:cubicBezTo>
                    <a:pt x="277" y="1468"/>
                    <a:pt x="314" y="1713"/>
                    <a:pt x="352" y="1938"/>
                  </a:cubicBezTo>
                  <a:cubicBezTo>
                    <a:pt x="427" y="2408"/>
                    <a:pt x="483" y="2878"/>
                    <a:pt x="521" y="3348"/>
                  </a:cubicBezTo>
                  <a:cubicBezTo>
                    <a:pt x="521" y="3404"/>
                    <a:pt x="577" y="3461"/>
                    <a:pt x="653" y="3480"/>
                  </a:cubicBezTo>
                  <a:cubicBezTo>
                    <a:pt x="728" y="3480"/>
                    <a:pt x="803" y="3423"/>
                    <a:pt x="822" y="3348"/>
                  </a:cubicBezTo>
                  <a:cubicBezTo>
                    <a:pt x="897" y="2878"/>
                    <a:pt x="934" y="2389"/>
                    <a:pt x="972" y="1920"/>
                  </a:cubicBezTo>
                  <a:cubicBezTo>
                    <a:pt x="991" y="1675"/>
                    <a:pt x="1010" y="1431"/>
                    <a:pt x="1010" y="1205"/>
                  </a:cubicBezTo>
                  <a:lnTo>
                    <a:pt x="1010" y="472"/>
                  </a:lnTo>
                  <a:cubicBezTo>
                    <a:pt x="1010" y="435"/>
                    <a:pt x="1010" y="397"/>
                    <a:pt x="1010" y="360"/>
                  </a:cubicBezTo>
                  <a:cubicBezTo>
                    <a:pt x="947" y="111"/>
                    <a:pt x="753" y="0"/>
                    <a:pt x="557" y="0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-4570456" y="3947440"/>
              <a:ext cx="317999" cy="277862"/>
            </a:xfrm>
            <a:custGeom>
              <a:rect b="b" l="l" r="r" t="t"/>
              <a:pathLst>
                <a:path extrusionOk="0" h="2432" w="2783">
                  <a:moveTo>
                    <a:pt x="1412" y="1"/>
                  </a:moveTo>
                  <a:cubicBezTo>
                    <a:pt x="1214" y="1"/>
                    <a:pt x="1012" y="51"/>
                    <a:pt x="828" y="159"/>
                  </a:cubicBezTo>
                  <a:cubicBezTo>
                    <a:pt x="226" y="459"/>
                    <a:pt x="1" y="1211"/>
                    <a:pt x="320" y="1794"/>
                  </a:cubicBezTo>
                  <a:cubicBezTo>
                    <a:pt x="539" y="2205"/>
                    <a:pt x="959" y="2432"/>
                    <a:pt x="1390" y="2432"/>
                  </a:cubicBezTo>
                  <a:cubicBezTo>
                    <a:pt x="1589" y="2432"/>
                    <a:pt x="1790" y="2383"/>
                    <a:pt x="1974" y="2282"/>
                  </a:cubicBezTo>
                  <a:cubicBezTo>
                    <a:pt x="2576" y="1982"/>
                    <a:pt x="2782" y="1230"/>
                    <a:pt x="2463" y="647"/>
                  </a:cubicBezTo>
                  <a:cubicBezTo>
                    <a:pt x="2257" y="236"/>
                    <a:pt x="1841" y="1"/>
                    <a:pt x="1412" y="1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9"/>
            <p:cNvSpPr/>
            <p:nvPr/>
          </p:nvSpPr>
          <p:spPr>
            <a:xfrm>
              <a:off x="-4808811" y="3215760"/>
              <a:ext cx="537046" cy="973203"/>
            </a:xfrm>
            <a:custGeom>
              <a:rect b="b" l="l" r="r" t="t"/>
              <a:pathLst>
                <a:path extrusionOk="0" h="8518" w="4700">
                  <a:moveTo>
                    <a:pt x="1319" y="0"/>
                  </a:moveTo>
                  <a:cubicBezTo>
                    <a:pt x="1200" y="0"/>
                    <a:pt x="1079" y="19"/>
                    <a:pt x="959" y="59"/>
                  </a:cubicBezTo>
                  <a:cubicBezTo>
                    <a:pt x="339" y="266"/>
                    <a:pt x="0" y="943"/>
                    <a:pt x="245" y="1544"/>
                  </a:cubicBezTo>
                  <a:lnTo>
                    <a:pt x="2274" y="7728"/>
                  </a:lnTo>
                  <a:cubicBezTo>
                    <a:pt x="2425" y="8198"/>
                    <a:pt x="2876" y="8517"/>
                    <a:pt x="3365" y="8517"/>
                  </a:cubicBezTo>
                  <a:cubicBezTo>
                    <a:pt x="4154" y="8517"/>
                    <a:pt x="4699" y="7747"/>
                    <a:pt x="4455" y="6995"/>
                  </a:cubicBezTo>
                  <a:lnTo>
                    <a:pt x="2425" y="830"/>
                  </a:lnTo>
                  <a:cubicBezTo>
                    <a:pt x="2273" y="330"/>
                    <a:pt x="1816" y="0"/>
                    <a:pt x="1319" y="0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-5195825" y="2039353"/>
              <a:ext cx="692103" cy="1425985"/>
            </a:xfrm>
            <a:custGeom>
              <a:rect b="b" l="l" r="r" t="t"/>
              <a:pathLst>
                <a:path extrusionOk="0" h="12481" w="6057">
                  <a:moveTo>
                    <a:pt x="1395" y="1"/>
                  </a:moveTo>
                  <a:cubicBezTo>
                    <a:pt x="701" y="1"/>
                    <a:pt x="0" y="603"/>
                    <a:pt x="267" y="1485"/>
                  </a:cubicBezTo>
                  <a:lnTo>
                    <a:pt x="3632" y="11691"/>
                  </a:lnTo>
                  <a:cubicBezTo>
                    <a:pt x="3782" y="12161"/>
                    <a:pt x="4214" y="12481"/>
                    <a:pt x="4722" y="12481"/>
                  </a:cubicBezTo>
                  <a:cubicBezTo>
                    <a:pt x="5492" y="12481"/>
                    <a:pt x="6056" y="11710"/>
                    <a:pt x="5812" y="10958"/>
                  </a:cubicBezTo>
                  <a:lnTo>
                    <a:pt x="2447" y="771"/>
                  </a:lnTo>
                  <a:cubicBezTo>
                    <a:pt x="2253" y="232"/>
                    <a:pt x="1826" y="1"/>
                    <a:pt x="1395" y="1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-5299929" y="2829013"/>
              <a:ext cx="315714" cy="1873741"/>
            </a:xfrm>
            <a:custGeom>
              <a:rect b="b" l="l" r="r" t="t"/>
              <a:pathLst>
                <a:path extrusionOk="0" h="16400" w="2763">
                  <a:moveTo>
                    <a:pt x="1384" y="1"/>
                  </a:moveTo>
                  <a:cubicBezTo>
                    <a:pt x="714" y="1"/>
                    <a:pt x="47" y="443"/>
                    <a:pt x="19" y="1326"/>
                  </a:cubicBezTo>
                  <a:lnTo>
                    <a:pt x="19" y="15028"/>
                  </a:lnTo>
                  <a:cubicBezTo>
                    <a:pt x="0" y="15780"/>
                    <a:pt x="620" y="16400"/>
                    <a:pt x="1391" y="16400"/>
                  </a:cubicBezTo>
                  <a:cubicBezTo>
                    <a:pt x="2143" y="16400"/>
                    <a:pt x="2763" y="15780"/>
                    <a:pt x="2763" y="15028"/>
                  </a:cubicBezTo>
                  <a:lnTo>
                    <a:pt x="2763" y="1326"/>
                  </a:lnTo>
                  <a:cubicBezTo>
                    <a:pt x="2725" y="443"/>
                    <a:pt x="2053" y="1"/>
                    <a:pt x="1384" y="1"/>
                  </a:cubicBezTo>
                  <a:close/>
                </a:path>
              </a:pathLst>
            </a:custGeom>
            <a:solidFill>
              <a:srgbClr val="C997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-5379449" y="3040705"/>
              <a:ext cx="474781" cy="2566840"/>
            </a:xfrm>
            <a:custGeom>
              <a:rect b="b" l="l" r="r" t="t"/>
              <a:pathLst>
                <a:path extrusionOk="0" h="7444" w="4155">
                  <a:moveTo>
                    <a:pt x="1" y="0"/>
                  </a:moveTo>
                  <a:lnTo>
                    <a:pt x="1" y="7443"/>
                  </a:lnTo>
                  <a:lnTo>
                    <a:pt x="4154" y="7443"/>
                  </a:lnTo>
                  <a:lnTo>
                    <a:pt x="41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-5299929" y="5830113"/>
              <a:ext cx="541273" cy="309396"/>
            </a:xfrm>
            <a:custGeom>
              <a:rect b="b" l="l" r="r" t="t"/>
              <a:pathLst>
                <a:path extrusionOk="0" h="2708" w="4737">
                  <a:moveTo>
                    <a:pt x="0" y="1"/>
                  </a:moveTo>
                  <a:lnTo>
                    <a:pt x="0" y="2707"/>
                  </a:lnTo>
                  <a:lnTo>
                    <a:pt x="4736" y="2707"/>
                  </a:lnTo>
                  <a:lnTo>
                    <a:pt x="2782" y="1110"/>
                  </a:lnTo>
                  <a:lnTo>
                    <a:pt x="27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-5920613" y="2823757"/>
              <a:ext cx="313657" cy="1878997"/>
            </a:xfrm>
            <a:custGeom>
              <a:rect b="b" l="l" r="r" t="t"/>
              <a:pathLst>
                <a:path extrusionOk="0" h="16446" w="2745">
                  <a:moveTo>
                    <a:pt x="1372" y="0"/>
                  </a:moveTo>
                  <a:cubicBezTo>
                    <a:pt x="620" y="0"/>
                    <a:pt x="0" y="620"/>
                    <a:pt x="0" y="1372"/>
                  </a:cubicBezTo>
                  <a:lnTo>
                    <a:pt x="0" y="15074"/>
                  </a:lnTo>
                  <a:cubicBezTo>
                    <a:pt x="0" y="15826"/>
                    <a:pt x="620" y="16446"/>
                    <a:pt x="1372" y="16446"/>
                  </a:cubicBezTo>
                  <a:cubicBezTo>
                    <a:pt x="2124" y="16446"/>
                    <a:pt x="2744" y="15826"/>
                    <a:pt x="2744" y="15074"/>
                  </a:cubicBezTo>
                  <a:lnTo>
                    <a:pt x="2744" y="1372"/>
                  </a:lnTo>
                  <a:cubicBezTo>
                    <a:pt x="2744" y="620"/>
                    <a:pt x="2124" y="0"/>
                    <a:pt x="1372" y="0"/>
                  </a:cubicBezTo>
                  <a:close/>
                </a:path>
              </a:pathLst>
            </a:custGeom>
            <a:solidFill>
              <a:srgbClr val="C997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9"/>
            <p:cNvSpPr/>
            <p:nvPr/>
          </p:nvSpPr>
          <p:spPr>
            <a:xfrm>
              <a:off x="-5947925" y="2976727"/>
              <a:ext cx="472610" cy="2627043"/>
            </a:xfrm>
            <a:custGeom>
              <a:rect b="b" l="l" r="r" t="t"/>
              <a:pathLst>
                <a:path extrusionOk="0" h="7444" w="4136">
                  <a:moveTo>
                    <a:pt x="1" y="0"/>
                  </a:moveTo>
                  <a:lnTo>
                    <a:pt x="1" y="7443"/>
                  </a:lnTo>
                  <a:lnTo>
                    <a:pt x="4136" y="7443"/>
                  </a:lnTo>
                  <a:lnTo>
                    <a:pt x="41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9"/>
            <p:cNvSpPr/>
            <p:nvPr/>
          </p:nvSpPr>
          <p:spPr>
            <a:xfrm>
              <a:off x="-6146171" y="5830113"/>
              <a:ext cx="541388" cy="309396"/>
            </a:xfrm>
            <a:custGeom>
              <a:rect b="b" l="l" r="r" t="t"/>
              <a:pathLst>
                <a:path extrusionOk="0" h="2708" w="4738">
                  <a:moveTo>
                    <a:pt x="1955" y="1"/>
                  </a:moveTo>
                  <a:lnTo>
                    <a:pt x="1955" y="1110"/>
                  </a:lnTo>
                  <a:lnTo>
                    <a:pt x="1" y="2707"/>
                  </a:lnTo>
                  <a:lnTo>
                    <a:pt x="4737" y="2707"/>
                  </a:lnTo>
                  <a:lnTo>
                    <a:pt x="4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-5946075" y="2035638"/>
              <a:ext cx="963666" cy="1451692"/>
            </a:xfrm>
            <a:custGeom>
              <a:rect b="b" l="l" r="r" t="t"/>
              <a:pathLst>
                <a:path extrusionOk="0" h="12706" w="13064">
                  <a:moveTo>
                    <a:pt x="1655" y="0"/>
                  </a:moveTo>
                  <a:lnTo>
                    <a:pt x="1655" y="19"/>
                  </a:lnTo>
                  <a:cubicBezTo>
                    <a:pt x="734" y="19"/>
                    <a:pt x="1" y="752"/>
                    <a:pt x="1" y="1654"/>
                  </a:cubicBezTo>
                  <a:lnTo>
                    <a:pt x="1" y="6184"/>
                  </a:lnTo>
                  <a:cubicBezTo>
                    <a:pt x="1" y="9774"/>
                    <a:pt x="2933" y="12706"/>
                    <a:pt x="6523" y="12706"/>
                  </a:cubicBezTo>
                  <a:cubicBezTo>
                    <a:pt x="10132" y="12706"/>
                    <a:pt x="13064" y="9774"/>
                    <a:pt x="13064" y="6184"/>
                  </a:cubicBezTo>
                  <a:lnTo>
                    <a:pt x="13064" y="1485"/>
                  </a:lnTo>
                  <a:cubicBezTo>
                    <a:pt x="13064" y="658"/>
                    <a:pt x="12406" y="0"/>
                    <a:pt x="11598" y="0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-5589932" y="1462197"/>
              <a:ext cx="270694" cy="723790"/>
            </a:xfrm>
            <a:custGeom>
              <a:rect b="b" l="l" r="r" t="t"/>
              <a:pathLst>
                <a:path extrusionOk="0" h="6335" w="2369">
                  <a:moveTo>
                    <a:pt x="1185" y="1"/>
                  </a:moveTo>
                  <a:cubicBezTo>
                    <a:pt x="593" y="1"/>
                    <a:pt x="1" y="395"/>
                    <a:pt x="1" y="1185"/>
                  </a:cubicBezTo>
                  <a:lnTo>
                    <a:pt x="1" y="5151"/>
                  </a:lnTo>
                  <a:cubicBezTo>
                    <a:pt x="1" y="5809"/>
                    <a:pt x="527" y="6335"/>
                    <a:pt x="1166" y="6335"/>
                  </a:cubicBezTo>
                  <a:cubicBezTo>
                    <a:pt x="1824" y="6335"/>
                    <a:pt x="2369" y="5809"/>
                    <a:pt x="2369" y="5151"/>
                  </a:cubicBezTo>
                  <a:lnTo>
                    <a:pt x="2369" y="1185"/>
                  </a:lnTo>
                  <a:cubicBezTo>
                    <a:pt x="2369" y="395"/>
                    <a:pt x="1777" y="1"/>
                    <a:pt x="1185" y="1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-6717379" y="-597225"/>
              <a:ext cx="2497833" cy="1843921"/>
            </a:xfrm>
            <a:custGeom>
              <a:rect b="b" l="l" r="r" t="t"/>
              <a:pathLst>
                <a:path extrusionOk="0" h="16139" w="21860">
                  <a:moveTo>
                    <a:pt x="7784" y="1"/>
                  </a:moveTo>
                  <a:cubicBezTo>
                    <a:pt x="3477" y="1"/>
                    <a:pt x="0" y="3508"/>
                    <a:pt x="19" y="7801"/>
                  </a:cubicBezTo>
                  <a:lnTo>
                    <a:pt x="19" y="13214"/>
                  </a:lnTo>
                  <a:cubicBezTo>
                    <a:pt x="19" y="15604"/>
                    <a:pt x="1082" y="16139"/>
                    <a:pt x="2763" y="16139"/>
                  </a:cubicBezTo>
                  <a:cubicBezTo>
                    <a:pt x="4122" y="16139"/>
                    <a:pt x="5886" y="15789"/>
                    <a:pt x="7819" y="15789"/>
                  </a:cubicBezTo>
                  <a:lnTo>
                    <a:pt x="14059" y="15789"/>
                  </a:lnTo>
                  <a:cubicBezTo>
                    <a:pt x="15979" y="15789"/>
                    <a:pt x="17738" y="16137"/>
                    <a:pt x="19098" y="16137"/>
                  </a:cubicBezTo>
                  <a:cubicBezTo>
                    <a:pt x="20786" y="16137"/>
                    <a:pt x="21859" y="15600"/>
                    <a:pt x="21859" y="13195"/>
                  </a:cubicBezTo>
                  <a:lnTo>
                    <a:pt x="21859" y="7801"/>
                  </a:lnTo>
                  <a:cubicBezTo>
                    <a:pt x="21859" y="3478"/>
                    <a:pt x="18363" y="1"/>
                    <a:pt x="14059" y="1"/>
                  </a:cubicBezTo>
                  <a:lnTo>
                    <a:pt x="7819" y="1"/>
                  </a:lnTo>
                  <a:cubicBezTo>
                    <a:pt x="7807" y="1"/>
                    <a:pt x="7796" y="1"/>
                    <a:pt x="7784" y="1"/>
                  </a:cubicBezTo>
                  <a:close/>
                </a:path>
              </a:pathLst>
            </a:custGeom>
            <a:solidFill>
              <a:srgbClr val="7F6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-6573520" y="-139753"/>
              <a:ext cx="2222911" cy="2085222"/>
            </a:xfrm>
            <a:custGeom>
              <a:rect b="b" l="l" r="r" t="t"/>
              <a:pathLst>
                <a:path extrusionOk="0" h="18251" w="19454">
                  <a:moveTo>
                    <a:pt x="5432" y="0"/>
                  </a:moveTo>
                  <a:cubicBezTo>
                    <a:pt x="2425" y="0"/>
                    <a:pt x="0" y="2425"/>
                    <a:pt x="0" y="5432"/>
                  </a:cubicBezTo>
                  <a:lnTo>
                    <a:pt x="0" y="12800"/>
                  </a:lnTo>
                  <a:cubicBezTo>
                    <a:pt x="0" y="15826"/>
                    <a:pt x="2425" y="18251"/>
                    <a:pt x="5432" y="18251"/>
                  </a:cubicBezTo>
                  <a:lnTo>
                    <a:pt x="14022" y="18251"/>
                  </a:lnTo>
                  <a:cubicBezTo>
                    <a:pt x="17029" y="18251"/>
                    <a:pt x="19454" y="15826"/>
                    <a:pt x="19454" y="12800"/>
                  </a:cubicBezTo>
                  <a:lnTo>
                    <a:pt x="19454" y="5432"/>
                  </a:lnTo>
                  <a:cubicBezTo>
                    <a:pt x="19454" y="2425"/>
                    <a:pt x="17029" y="0"/>
                    <a:pt x="14022" y="0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-6826958" y="802382"/>
              <a:ext cx="517735" cy="472091"/>
            </a:xfrm>
            <a:custGeom>
              <a:rect b="b" l="l" r="r" t="t"/>
              <a:pathLst>
                <a:path extrusionOk="0" h="4132" w="4531">
                  <a:moveTo>
                    <a:pt x="2265" y="1"/>
                  </a:moveTo>
                  <a:cubicBezTo>
                    <a:pt x="1739" y="1"/>
                    <a:pt x="1213" y="203"/>
                    <a:pt x="809" y="607"/>
                  </a:cubicBezTo>
                  <a:cubicBezTo>
                    <a:pt x="1" y="1415"/>
                    <a:pt x="1" y="2731"/>
                    <a:pt x="809" y="3539"/>
                  </a:cubicBezTo>
                  <a:cubicBezTo>
                    <a:pt x="1213" y="3934"/>
                    <a:pt x="1739" y="4131"/>
                    <a:pt x="2265" y="4131"/>
                  </a:cubicBezTo>
                  <a:cubicBezTo>
                    <a:pt x="2792" y="4131"/>
                    <a:pt x="3318" y="3934"/>
                    <a:pt x="3722" y="3539"/>
                  </a:cubicBezTo>
                  <a:cubicBezTo>
                    <a:pt x="4530" y="2731"/>
                    <a:pt x="4530" y="1415"/>
                    <a:pt x="3722" y="607"/>
                  </a:cubicBezTo>
                  <a:cubicBezTo>
                    <a:pt x="3318" y="203"/>
                    <a:pt x="2792" y="1"/>
                    <a:pt x="2265" y="1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-4610572" y="803068"/>
              <a:ext cx="519791" cy="472434"/>
            </a:xfrm>
            <a:custGeom>
              <a:rect b="b" l="l" r="r" t="t"/>
              <a:pathLst>
                <a:path extrusionOk="0" h="4135" w="4549">
                  <a:moveTo>
                    <a:pt x="2290" y="0"/>
                  </a:moveTo>
                  <a:cubicBezTo>
                    <a:pt x="1354" y="0"/>
                    <a:pt x="505" y="647"/>
                    <a:pt x="264" y="1597"/>
                  </a:cubicBezTo>
                  <a:cubicBezTo>
                    <a:pt x="0" y="2706"/>
                    <a:pt x="696" y="3815"/>
                    <a:pt x="1805" y="4078"/>
                  </a:cubicBezTo>
                  <a:cubicBezTo>
                    <a:pt x="1966" y="4116"/>
                    <a:pt x="2128" y="4135"/>
                    <a:pt x="2287" y="4135"/>
                  </a:cubicBezTo>
                  <a:cubicBezTo>
                    <a:pt x="3219" y="4135"/>
                    <a:pt x="4061" y="3503"/>
                    <a:pt x="4286" y="2556"/>
                  </a:cubicBezTo>
                  <a:cubicBezTo>
                    <a:pt x="4549" y="1447"/>
                    <a:pt x="3872" y="338"/>
                    <a:pt x="2763" y="56"/>
                  </a:cubicBezTo>
                  <a:cubicBezTo>
                    <a:pt x="2605" y="18"/>
                    <a:pt x="2446" y="0"/>
                    <a:pt x="2290" y="0"/>
                  </a:cubicBezTo>
                  <a:close/>
                </a:path>
              </a:pathLst>
            </a:custGeom>
            <a:solidFill>
              <a:srgbClr val="ECD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-4374388" y="912523"/>
              <a:ext cx="152658" cy="255583"/>
            </a:xfrm>
            <a:custGeom>
              <a:rect b="b" l="l" r="r" t="t"/>
              <a:pathLst>
                <a:path extrusionOk="0" h="2237" w="1336">
                  <a:moveTo>
                    <a:pt x="226" y="0"/>
                  </a:moveTo>
                  <a:cubicBezTo>
                    <a:pt x="1" y="38"/>
                    <a:pt x="1" y="338"/>
                    <a:pt x="226" y="376"/>
                  </a:cubicBezTo>
                  <a:cubicBezTo>
                    <a:pt x="1223" y="376"/>
                    <a:pt x="1223" y="1861"/>
                    <a:pt x="226" y="1861"/>
                  </a:cubicBezTo>
                  <a:cubicBezTo>
                    <a:pt x="114" y="1861"/>
                    <a:pt x="38" y="1955"/>
                    <a:pt x="38" y="2049"/>
                  </a:cubicBezTo>
                  <a:cubicBezTo>
                    <a:pt x="38" y="2143"/>
                    <a:pt x="114" y="2237"/>
                    <a:pt x="208" y="2237"/>
                  </a:cubicBezTo>
                  <a:lnTo>
                    <a:pt x="226" y="2237"/>
                  </a:lnTo>
                  <a:cubicBezTo>
                    <a:pt x="828" y="2237"/>
                    <a:pt x="1335" y="1729"/>
                    <a:pt x="1335" y="1128"/>
                  </a:cubicBezTo>
                  <a:cubicBezTo>
                    <a:pt x="1335" y="508"/>
                    <a:pt x="828" y="0"/>
                    <a:pt x="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-4370046" y="1017750"/>
              <a:ext cx="120321" cy="150356"/>
            </a:xfrm>
            <a:custGeom>
              <a:rect b="b" l="l" r="r" t="t"/>
              <a:pathLst>
                <a:path extrusionOk="0" h="1316" w="1053">
                  <a:moveTo>
                    <a:pt x="188" y="0"/>
                  </a:moveTo>
                  <a:cubicBezTo>
                    <a:pt x="76" y="0"/>
                    <a:pt x="0" y="94"/>
                    <a:pt x="0" y="188"/>
                  </a:cubicBezTo>
                  <a:cubicBezTo>
                    <a:pt x="0" y="301"/>
                    <a:pt x="76" y="376"/>
                    <a:pt x="188" y="376"/>
                  </a:cubicBezTo>
                  <a:cubicBezTo>
                    <a:pt x="564" y="376"/>
                    <a:pt x="564" y="940"/>
                    <a:pt x="188" y="940"/>
                  </a:cubicBezTo>
                  <a:cubicBezTo>
                    <a:pt x="76" y="940"/>
                    <a:pt x="0" y="1034"/>
                    <a:pt x="0" y="1128"/>
                  </a:cubicBezTo>
                  <a:cubicBezTo>
                    <a:pt x="0" y="1222"/>
                    <a:pt x="76" y="1316"/>
                    <a:pt x="170" y="1316"/>
                  </a:cubicBezTo>
                  <a:lnTo>
                    <a:pt x="188" y="1297"/>
                  </a:lnTo>
                  <a:cubicBezTo>
                    <a:pt x="1053" y="1297"/>
                    <a:pt x="1053" y="0"/>
                    <a:pt x="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-6734632" y="912408"/>
              <a:ext cx="199164" cy="255697"/>
            </a:xfrm>
            <a:custGeom>
              <a:rect b="b" l="l" r="r" t="t"/>
              <a:pathLst>
                <a:path extrusionOk="0" h="2238" w="1743">
                  <a:moveTo>
                    <a:pt x="1503" y="0"/>
                  </a:moveTo>
                  <a:cubicBezTo>
                    <a:pt x="1497" y="0"/>
                    <a:pt x="1491" y="1"/>
                    <a:pt x="1486" y="1"/>
                  </a:cubicBezTo>
                  <a:cubicBezTo>
                    <a:pt x="1" y="1"/>
                    <a:pt x="1" y="2238"/>
                    <a:pt x="1486" y="2238"/>
                  </a:cubicBezTo>
                  <a:cubicBezTo>
                    <a:pt x="1580" y="2238"/>
                    <a:pt x="1674" y="2144"/>
                    <a:pt x="1674" y="2050"/>
                  </a:cubicBezTo>
                  <a:cubicBezTo>
                    <a:pt x="1674" y="1956"/>
                    <a:pt x="1580" y="1862"/>
                    <a:pt x="1486" y="1862"/>
                  </a:cubicBezTo>
                  <a:cubicBezTo>
                    <a:pt x="471" y="1862"/>
                    <a:pt x="471" y="377"/>
                    <a:pt x="1486" y="377"/>
                  </a:cubicBezTo>
                  <a:cubicBezTo>
                    <a:pt x="1491" y="377"/>
                    <a:pt x="1497" y="378"/>
                    <a:pt x="1503" y="378"/>
                  </a:cubicBezTo>
                  <a:cubicBezTo>
                    <a:pt x="1743" y="378"/>
                    <a:pt x="1743" y="0"/>
                    <a:pt x="1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-6663789" y="1019807"/>
              <a:ext cx="120435" cy="148300"/>
            </a:xfrm>
            <a:custGeom>
              <a:rect b="b" l="l" r="r" t="t"/>
              <a:pathLst>
                <a:path extrusionOk="0" h="1298" w="1054">
                  <a:moveTo>
                    <a:pt x="866" y="1"/>
                  </a:moveTo>
                  <a:cubicBezTo>
                    <a:pt x="1" y="1"/>
                    <a:pt x="1" y="1298"/>
                    <a:pt x="866" y="1298"/>
                  </a:cubicBezTo>
                  <a:cubicBezTo>
                    <a:pt x="960" y="1298"/>
                    <a:pt x="1054" y="1204"/>
                    <a:pt x="1054" y="1110"/>
                  </a:cubicBezTo>
                  <a:cubicBezTo>
                    <a:pt x="1054" y="997"/>
                    <a:pt x="960" y="922"/>
                    <a:pt x="866" y="922"/>
                  </a:cubicBezTo>
                  <a:cubicBezTo>
                    <a:pt x="490" y="922"/>
                    <a:pt x="490" y="358"/>
                    <a:pt x="866" y="358"/>
                  </a:cubicBezTo>
                  <a:cubicBezTo>
                    <a:pt x="960" y="358"/>
                    <a:pt x="1054" y="264"/>
                    <a:pt x="1054" y="170"/>
                  </a:cubicBezTo>
                  <a:cubicBezTo>
                    <a:pt x="1035" y="76"/>
                    <a:pt x="960" y="1"/>
                    <a:pt x="866" y="1"/>
                  </a:cubicBezTo>
                  <a:close/>
                </a:path>
              </a:pathLst>
            </a:custGeom>
            <a:solidFill>
              <a:srgbClr val="18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9"/>
            <p:cNvSpPr/>
            <p:nvPr/>
          </p:nvSpPr>
          <p:spPr>
            <a:xfrm>
              <a:off x="-5947925" y="2035638"/>
              <a:ext cx="963699" cy="1433413"/>
            </a:xfrm>
            <a:custGeom>
              <a:rect b="b" l="l" r="r" t="t"/>
              <a:pathLst>
                <a:path extrusionOk="0" h="12707" w="13045">
                  <a:moveTo>
                    <a:pt x="2557" y="1"/>
                  </a:moveTo>
                  <a:lnTo>
                    <a:pt x="2557" y="809"/>
                  </a:lnTo>
                  <a:cubicBezTo>
                    <a:pt x="2557" y="2218"/>
                    <a:pt x="1410" y="3365"/>
                    <a:pt x="1" y="3365"/>
                  </a:cubicBezTo>
                  <a:lnTo>
                    <a:pt x="1" y="6184"/>
                  </a:lnTo>
                  <a:cubicBezTo>
                    <a:pt x="1" y="9793"/>
                    <a:pt x="2914" y="12706"/>
                    <a:pt x="6523" y="12706"/>
                  </a:cubicBezTo>
                  <a:cubicBezTo>
                    <a:pt x="10131" y="12706"/>
                    <a:pt x="13045" y="9793"/>
                    <a:pt x="13045" y="6184"/>
                  </a:cubicBezTo>
                  <a:lnTo>
                    <a:pt x="13045" y="3365"/>
                  </a:lnTo>
                  <a:cubicBezTo>
                    <a:pt x="11748" y="3365"/>
                    <a:pt x="10676" y="2294"/>
                    <a:pt x="10676" y="997"/>
                  </a:cubicBezTo>
                  <a:lnTo>
                    <a:pt x="10676" y="1"/>
                  </a:lnTo>
                  <a:lnTo>
                    <a:pt x="8985" y="1"/>
                  </a:lnTo>
                  <a:lnTo>
                    <a:pt x="8985" y="921"/>
                  </a:lnTo>
                  <a:cubicBezTo>
                    <a:pt x="8985" y="2275"/>
                    <a:pt x="7895" y="3365"/>
                    <a:pt x="6541" y="3365"/>
                  </a:cubicBezTo>
                  <a:cubicBezTo>
                    <a:pt x="5188" y="3365"/>
                    <a:pt x="4098" y="2275"/>
                    <a:pt x="4098" y="921"/>
                  </a:cubicBezTo>
                  <a:lnTo>
                    <a:pt x="40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-5947925" y="2927263"/>
              <a:ext cx="963685" cy="612600"/>
            </a:xfrm>
            <a:custGeom>
              <a:rect b="b" l="l" r="r" t="t"/>
              <a:pathLst>
                <a:path extrusionOk="0" h="5000" w="12688">
                  <a:moveTo>
                    <a:pt x="1" y="0"/>
                  </a:moveTo>
                  <a:cubicBezTo>
                    <a:pt x="696" y="2932"/>
                    <a:pt x="3328" y="5000"/>
                    <a:pt x="6335" y="5000"/>
                  </a:cubicBezTo>
                  <a:cubicBezTo>
                    <a:pt x="9361" y="5000"/>
                    <a:pt x="11974" y="2932"/>
                    <a:pt x="1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-6001978" y="572944"/>
              <a:ext cx="250593" cy="112939"/>
            </a:xfrm>
            <a:custGeom>
              <a:rect b="b" l="l" r="r" t="t"/>
              <a:pathLst>
                <a:path extrusionOk="0" h="1894" w="4203">
                  <a:moveTo>
                    <a:pt x="2129" y="1"/>
                  </a:moveTo>
                  <a:cubicBezTo>
                    <a:pt x="1422" y="1"/>
                    <a:pt x="714" y="335"/>
                    <a:pt x="280" y="1010"/>
                  </a:cubicBezTo>
                  <a:cubicBezTo>
                    <a:pt x="0" y="1392"/>
                    <a:pt x="368" y="1774"/>
                    <a:pt x="748" y="1774"/>
                  </a:cubicBezTo>
                  <a:cubicBezTo>
                    <a:pt x="905" y="1774"/>
                    <a:pt x="1065" y="1709"/>
                    <a:pt x="1181" y="1550"/>
                  </a:cubicBezTo>
                  <a:cubicBezTo>
                    <a:pt x="1398" y="1216"/>
                    <a:pt x="1747" y="1052"/>
                    <a:pt x="2099" y="1052"/>
                  </a:cubicBezTo>
                  <a:cubicBezTo>
                    <a:pt x="2504" y="1052"/>
                    <a:pt x="2913" y="1270"/>
                    <a:pt x="3125" y="1695"/>
                  </a:cubicBezTo>
                  <a:cubicBezTo>
                    <a:pt x="3243" y="1834"/>
                    <a:pt x="3392" y="1893"/>
                    <a:pt x="3537" y="1893"/>
                  </a:cubicBezTo>
                  <a:cubicBezTo>
                    <a:pt x="3881" y="1893"/>
                    <a:pt x="4202" y="1559"/>
                    <a:pt x="4025" y="1154"/>
                  </a:cubicBezTo>
                  <a:lnTo>
                    <a:pt x="4061" y="1154"/>
                  </a:lnTo>
                  <a:cubicBezTo>
                    <a:pt x="3650" y="389"/>
                    <a:pt x="2890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9"/>
            <p:cNvSpPr/>
            <p:nvPr/>
          </p:nvSpPr>
          <p:spPr>
            <a:xfrm>
              <a:off x="-5190218" y="577536"/>
              <a:ext cx="256615" cy="116875"/>
            </a:xfrm>
            <a:custGeom>
              <a:rect b="b" l="l" r="r" t="t"/>
              <a:pathLst>
                <a:path extrusionOk="0" h="1960" w="4304">
                  <a:moveTo>
                    <a:pt x="2143" y="1"/>
                  </a:moveTo>
                  <a:cubicBezTo>
                    <a:pt x="1427" y="1"/>
                    <a:pt x="712" y="343"/>
                    <a:pt x="276" y="1041"/>
                  </a:cubicBezTo>
                  <a:cubicBezTo>
                    <a:pt x="0" y="1417"/>
                    <a:pt x="370" y="1793"/>
                    <a:pt x="741" y="1793"/>
                  </a:cubicBezTo>
                  <a:cubicBezTo>
                    <a:pt x="904" y="1793"/>
                    <a:pt x="1066" y="1721"/>
                    <a:pt x="1176" y="1545"/>
                  </a:cubicBezTo>
                  <a:cubicBezTo>
                    <a:pt x="1407" y="1216"/>
                    <a:pt x="1758" y="1060"/>
                    <a:pt x="2109" y="1060"/>
                  </a:cubicBezTo>
                  <a:cubicBezTo>
                    <a:pt x="2525" y="1060"/>
                    <a:pt x="2942" y="1279"/>
                    <a:pt x="3156" y="1690"/>
                  </a:cubicBezTo>
                  <a:cubicBezTo>
                    <a:pt x="3258" y="1881"/>
                    <a:pt x="3419" y="1960"/>
                    <a:pt x="3582" y="1960"/>
                  </a:cubicBezTo>
                  <a:cubicBezTo>
                    <a:pt x="3940" y="1960"/>
                    <a:pt x="4304" y="1581"/>
                    <a:pt x="4057" y="1185"/>
                  </a:cubicBezTo>
                  <a:lnTo>
                    <a:pt x="4093" y="1149"/>
                  </a:lnTo>
                  <a:cubicBezTo>
                    <a:pt x="3666" y="389"/>
                    <a:pt x="2904" y="1"/>
                    <a:pt x="2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-5562918" y="843307"/>
              <a:ext cx="176661" cy="318245"/>
            </a:xfrm>
            <a:custGeom>
              <a:rect b="b" l="l" r="r" t="t"/>
              <a:pathLst>
                <a:path extrusionOk="0" h="5337" w="2963">
                  <a:moveTo>
                    <a:pt x="2014" y="0"/>
                  </a:moveTo>
                  <a:cubicBezTo>
                    <a:pt x="1852" y="0"/>
                    <a:pt x="1701" y="108"/>
                    <a:pt x="1738" y="329"/>
                  </a:cubicBezTo>
                  <a:lnTo>
                    <a:pt x="1918" y="2345"/>
                  </a:lnTo>
                  <a:cubicBezTo>
                    <a:pt x="1979" y="2860"/>
                    <a:pt x="2064" y="4772"/>
                    <a:pt x="1215" y="4772"/>
                  </a:cubicBezTo>
                  <a:cubicBezTo>
                    <a:pt x="1053" y="4772"/>
                    <a:pt x="858" y="4703"/>
                    <a:pt x="622" y="4542"/>
                  </a:cubicBezTo>
                  <a:cubicBezTo>
                    <a:pt x="559" y="4498"/>
                    <a:pt x="498" y="4479"/>
                    <a:pt x="441" y="4479"/>
                  </a:cubicBezTo>
                  <a:cubicBezTo>
                    <a:pt x="170" y="4479"/>
                    <a:pt x="0" y="4903"/>
                    <a:pt x="298" y="5082"/>
                  </a:cubicBezTo>
                  <a:cubicBezTo>
                    <a:pt x="542" y="5256"/>
                    <a:pt x="816" y="5337"/>
                    <a:pt x="1086" y="5337"/>
                  </a:cubicBezTo>
                  <a:cubicBezTo>
                    <a:pt x="1653" y="5337"/>
                    <a:pt x="2203" y="4983"/>
                    <a:pt x="2422" y="4398"/>
                  </a:cubicBezTo>
                  <a:cubicBezTo>
                    <a:pt x="2962" y="3246"/>
                    <a:pt x="2494" y="1517"/>
                    <a:pt x="2350" y="293"/>
                  </a:cubicBezTo>
                  <a:cubicBezTo>
                    <a:pt x="2333" y="99"/>
                    <a:pt x="2168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-5289728" y="770916"/>
              <a:ext cx="468096" cy="424506"/>
            </a:xfrm>
            <a:custGeom>
              <a:rect b="b" l="l" r="r" t="t"/>
              <a:pathLst>
                <a:path extrusionOk="0" h="7119" w="7851">
                  <a:moveTo>
                    <a:pt x="3900" y="1"/>
                  </a:moveTo>
                  <a:cubicBezTo>
                    <a:pt x="2278" y="1"/>
                    <a:pt x="837" y="1104"/>
                    <a:pt x="469" y="2731"/>
                  </a:cubicBezTo>
                  <a:cubicBezTo>
                    <a:pt x="1" y="4640"/>
                    <a:pt x="1189" y="6584"/>
                    <a:pt x="3097" y="7016"/>
                  </a:cubicBezTo>
                  <a:cubicBezTo>
                    <a:pt x="3379" y="7085"/>
                    <a:pt x="3660" y="7118"/>
                    <a:pt x="3937" y="7118"/>
                  </a:cubicBezTo>
                  <a:cubicBezTo>
                    <a:pt x="5537" y="7118"/>
                    <a:pt x="6983" y="6015"/>
                    <a:pt x="7382" y="4388"/>
                  </a:cubicBezTo>
                  <a:cubicBezTo>
                    <a:pt x="7850" y="2479"/>
                    <a:pt x="6662" y="535"/>
                    <a:pt x="4753" y="103"/>
                  </a:cubicBezTo>
                  <a:cubicBezTo>
                    <a:pt x="4467" y="34"/>
                    <a:pt x="4181" y="1"/>
                    <a:pt x="3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9"/>
            <p:cNvSpPr/>
            <p:nvPr/>
          </p:nvSpPr>
          <p:spPr>
            <a:xfrm>
              <a:off x="-5259678" y="770260"/>
              <a:ext cx="405791" cy="302086"/>
            </a:xfrm>
            <a:custGeom>
              <a:rect b="b" l="l" r="r" t="t"/>
              <a:pathLst>
                <a:path extrusionOk="0" h="5066" w="6806">
                  <a:moveTo>
                    <a:pt x="3421" y="1"/>
                  </a:moveTo>
                  <a:cubicBezTo>
                    <a:pt x="2925" y="1"/>
                    <a:pt x="2422" y="106"/>
                    <a:pt x="1945" y="330"/>
                  </a:cubicBezTo>
                  <a:cubicBezTo>
                    <a:pt x="1009" y="762"/>
                    <a:pt x="325" y="1554"/>
                    <a:pt x="1" y="2526"/>
                  </a:cubicBezTo>
                  <a:cubicBezTo>
                    <a:pt x="73" y="2670"/>
                    <a:pt x="109" y="2850"/>
                    <a:pt x="181" y="2994"/>
                  </a:cubicBezTo>
                  <a:cubicBezTo>
                    <a:pt x="821" y="4392"/>
                    <a:pt x="2107" y="5065"/>
                    <a:pt x="3390" y="5065"/>
                  </a:cubicBezTo>
                  <a:cubicBezTo>
                    <a:pt x="4850" y="5065"/>
                    <a:pt x="6308" y="4194"/>
                    <a:pt x="6806" y="2526"/>
                  </a:cubicBezTo>
                  <a:cubicBezTo>
                    <a:pt x="6770" y="2382"/>
                    <a:pt x="6698" y="2238"/>
                    <a:pt x="6662" y="2058"/>
                  </a:cubicBezTo>
                  <a:cubicBezTo>
                    <a:pt x="6057" y="770"/>
                    <a:pt x="4763" y="1"/>
                    <a:pt x="3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9"/>
            <p:cNvSpPr/>
            <p:nvPr/>
          </p:nvSpPr>
          <p:spPr>
            <a:xfrm>
              <a:off x="-6120568" y="770916"/>
              <a:ext cx="465950" cy="425818"/>
            </a:xfrm>
            <a:custGeom>
              <a:rect b="b" l="l" r="r" t="t"/>
              <a:pathLst>
                <a:path extrusionOk="0" h="7141" w="7815">
                  <a:moveTo>
                    <a:pt x="3880" y="1"/>
                  </a:moveTo>
                  <a:cubicBezTo>
                    <a:pt x="2279" y="1"/>
                    <a:pt x="832" y="1109"/>
                    <a:pt x="433" y="2767"/>
                  </a:cubicBezTo>
                  <a:cubicBezTo>
                    <a:pt x="1" y="4676"/>
                    <a:pt x="1153" y="6584"/>
                    <a:pt x="3098" y="7052"/>
                  </a:cubicBezTo>
                  <a:cubicBezTo>
                    <a:pt x="3362" y="7112"/>
                    <a:pt x="3627" y="7141"/>
                    <a:pt x="3888" y="7141"/>
                  </a:cubicBezTo>
                  <a:cubicBezTo>
                    <a:pt x="5507" y="7141"/>
                    <a:pt x="6979" y="6031"/>
                    <a:pt x="7382" y="4388"/>
                  </a:cubicBezTo>
                  <a:cubicBezTo>
                    <a:pt x="7814" y="2479"/>
                    <a:pt x="6626" y="571"/>
                    <a:pt x="4718" y="103"/>
                  </a:cubicBezTo>
                  <a:cubicBezTo>
                    <a:pt x="4437" y="34"/>
                    <a:pt x="4156" y="1"/>
                    <a:pt x="38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9"/>
            <p:cNvSpPr/>
            <p:nvPr/>
          </p:nvSpPr>
          <p:spPr>
            <a:xfrm>
              <a:off x="-6090458" y="771214"/>
              <a:ext cx="405791" cy="300297"/>
            </a:xfrm>
            <a:custGeom>
              <a:rect b="b" l="l" r="r" t="t"/>
              <a:pathLst>
                <a:path extrusionOk="0" h="5036" w="6806">
                  <a:moveTo>
                    <a:pt x="3385" y="1"/>
                  </a:moveTo>
                  <a:cubicBezTo>
                    <a:pt x="2892" y="1"/>
                    <a:pt x="2390" y="102"/>
                    <a:pt x="1908" y="314"/>
                  </a:cubicBezTo>
                  <a:cubicBezTo>
                    <a:pt x="1008" y="746"/>
                    <a:pt x="288" y="1538"/>
                    <a:pt x="0" y="2510"/>
                  </a:cubicBezTo>
                  <a:cubicBezTo>
                    <a:pt x="36" y="2654"/>
                    <a:pt x="108" y="2834"/>
                    <a:pt x="180" y="2978"/>
                  </a:cubicBezTo>
                  <a:cubicBezTo>
                    <a:pt x="822" y="4363"/>
                    <a:pt x="2113" y="5035"/>
                    <a:pt x="3400" y="5035"/>
                  </a:cubicBezTo>
                  <a:cubicBezTo>
                    <a:pt x="4857" y="5035"/>
                    <a:pt x="6308" y="4174"/>
                    <a:pt x="6805" y="2510"/>
                  </a:cubicBezTo>
                  <a:cubicBezTo>
                    <a:pt x="6769" y="2366"/>
                    <a:pt x="6697" y="2222"/>
                    <a:pt x="6625" y="2078"/>
                  </a:cubicBezTo>
                  <a:cubicBezTo>
                    <a:pt x="6019" y="759"/>
                    <a:pt x="473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9"/>
            <p:cNvSpPr/>
            <p:nvPr/>
          </p:nvSpPr>
          <p:spPr>
            <a:xfrm>
              <a:off x="-6647625" y="-389887"/>
              <a:ext cx="2375830" cy="1020183"/>
            </a:xfrm>
            <a:custGeom>
              <a:rect b="b" l="l" r="r" t="t"/>
              <a:pathLst>
                <a:path extrusionOk="0" h="8929" w="20826">
                  <a:moveTo>
                    <a:pt x="12386" y="1"/>
                  </a:moveTo>
                  <a:cubicBezTo>
                    <a:pt x="4906" y="1"/>
                    <a:pt x="3120" y="1298"/>
                    <a:pt x="3120" y="1298"/>
                  </a:cubicBezTo>
                  <a:cubicBezTo>
                    <a:pt x="3252" y="1580"/>
                    <a:pt x="3383" y="1862"/>
                    <a:pt x="3552" y="2125"/>
                  </a:cubicBezTo>
                  <a:cubicBezTo>
                    <a:pt x="0" y="4906"/>
                    <a:pt x="357" y="8459"/>
                    <a:pt x="357" y="8459"/>
                  </a:cubicBezTo>
                  <a:cubicBezTo>
                    <a:pt x="2669" y="8045"/>
                    <a:pt x="3891" y="5358"/>
                    <a:pt x="4455" y="3384"/>
                  </a:cubicBezTo>
                  <a:cubicBezTo>
                    <a:pt x="5827" y="5000"/>
                    <a:pt x="8383" y="6993"/>
                    <a:pt x="12706" y="6993"/>
                  </a:cubicBezTo>
                  <a:cubicBezTo>
                    <a:pt x="20017" y="6993"/>
                    <a:pt x="20825" y="8929"/>
                    <a:pt x="20825" y="8929"/>
                  </a:cubicBezTo>
                  <a:cubicBezTo>
                    <a:pt x="20825" y="8929"/>
                    <a:pt x="19848" y="1"/>
                    <a:pt x="12386" y="1"/>
                  </a:cubicBezTo>
                  <a:close/>
                </a:path>
              </a:pathLst>
            </a:custGeom>
            <a:solidFill>
              <a:srgbClr val="7F6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9"/>
            <p:cNvSpPr/>
            <p:nvPr/>
          </p:nvSpPr>
          <p:spPr>
            <a:xfrm>
              <a:off x="-5597601" y="1241124"/>
              <a:ext cx="216336" cy="201959"/>
            </a:xfrm>
            <a:custGeom>
              <a:rect b="b" l="l" r="r" t="t"/>
              <a:pathLst>
                <a:path extrusionOk="0" h="1768" w="1862">
                  <a:moveTo>
                    <a:pt x="1" y="1"/>
                  </a:moveTo>
                  <a:lnTo>
                    <a:pt x="1" y="828"/>
                  </a:lnTo>
                  <a:cubicBezTo>
                    <a:pt x="1" y="1354"/>
                    <a:pt x="414" y="1768"/>
                    <a:pt x="941" y="1768"/>
                  </a:cubicBezTo>
                  <a:cubicBezTo>
                    <a:pt x="1448" y="1749"/>
                    <a:pt x="1862" y="1335"/>
                    <a:pt x="1862" y="828"/>
                  </a:cubicBezTo>
                  <a:lnTo>
                    <a:pt x="1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-5595393" y="1331024"/>
              <a:ext cx="211921" cy="112060"/>
            </a:xfrm>
            <a:custGeom>
              <a:rect b="b" l="l" r="r" t="t"/>
              <a:pathLst>
                <a:path extrusionOk="0" h="981" w="1824">
                  <a:moveTo>
                    <a:pt x="964" y="0"/>
                  </a:moveTo>
                  <a:cubicBezTo>
                    <a:pt x="637" y="0"/>
                    <a:pt x="308" y="71"/>
                    <a:pt x="1" y="210"/>
                  </a:cubicBezTo>
                  <a:cubicBezTo>
                    <a:pt x="76" y="661"/>
                    <a:pt x="471" y="981"/>
                    <a:pt x="922" y="981"/>
                  </a:cubicBezTo>
                  <a:cubicBezTo>
                    <a:pt x="1373" y="981"/>
                    <a:pt x="1767" y="642"/>
                    <a:pt x="1824" y="172"/>
                  </a:cubicBezTo>
                  <a:cubicBezTo>
                    <a:pt x="1549" y="57"/>
                    <a:pt x="1257" y="0"/>
                    <a:pt x="9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40"/>
          <p:cNvSpPr txBox="1"/>
          <p:nvPr>
            <p:ph idx="1" type="subTitle"/>
          </p:nvPr>
        </p:nvSpPr>
        <p:spPr>
          <a:xfrm>
            <a:off x="714350" y="2126068"/>
            <a:ext cx="3193200" cy="15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 dos columnas con mensajes de Twitter en inglés y un label de clasificación que expresa la emoción que representa.</a:t>
            </a:r>
            <a:endParaRPr sz="1800"/>
          </a:p>
        </p:txBody>
      </p:sp>
      <p:sp>
        <p:nvSpPr>
          <p:cNvPr id="911" name="Google Shape;911;p40"/>
          <p:cNvSpPr txBox="1"/>
          <p:nvPr>
            <p:ph type="title"/>
          </p:nvPr>
        </p:nvSpPr>
        <p:spPr>
          <a:xfrm>
            <a:off x="714356" y="1454400"/>
            <a:ext cx="3852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</a:t>
            </a:r>
            <a:endParaRPr/>
          </a:p>
        </p:txBody>
      </p:sp>
      <p:grpSp>
        <p:nvGrpSpPr>
          <p:cNvPr id="912" name="Google Shape;912;p40"/>
          <p:cNvGrpSpPr/>
          <p:nvPr/>
        </p:nvGrpSpPr>
        <p:grpSpPr>
          <a:xfrm>
            <a:off x="4621437" y="1235991"/>
            <a:ext cx="3745408" cy="2671519"/>
            <a:chOff x="4166759" y="2233443"/>
            <a:chExt cx="3011504" cy="2148041"/>
          </a:xfrm>
        </p:grpSpPr>
        <p:sp>
          <p:nvSpPr>
            <p:cNvPr id="913" name="Google Shape;913;p40"/>
            <p:cNvSpPr/>
            <p:nvPr/>
          </p:nvSpPr>
          <p:spPr>
            <a:xfrm>
              <a:off x="4166759" y="2233443"/>
              <a:ext cx="3011504" cy="1823264"/>
            </a:xfrm>
            <a:custGeom>
              <a:rect b="b" l="l" r="r" t="t"/>
              <a:pathLst>
                <a:path extrusionOk="0" h="110167" w="181964">
                  <a:moveTo>
                    <a:pt x="5170" y="1"/>
                  </a:moveTo>
                  <a:cubicBezTo>
                    <a:pt x="2321" y="1"/>
                    <a:pt x="0" y="2322"/>
                    <a:pt x="0" y="5171"/>
                  </a:cubicBezTo>
                  <a:lnTo>
                    <a:pt x="0" y="104996"/>
                  </a:lnTo>
                  <a:cubicBezTo>
                    <a:pt x="0" y="107846"/>
                    <a:pt x="2321" y="110167"/>
                    <a:pt x="5170" y="110167"/>
                  </a:cubicBezTo>
                  <a:lnTo>
                    <a:pt x="176793" y="110167"/>
                  </a:lnTo>
                  <a:cubicBezTo>
                    <a:pt x="179672" y="110167"/>
                    <a:pt x="181964" y="107846"/>
                    <a:pt x="181964" y="104996"/>
                  </a:cubicBezTo>
                  <a:lnTo>
                    <a:pt x="181964" y="5171"/>
                  </a:lnTo>
                  <a:cubicBezTo>
                    <a:pt x="181964" y="2322"/>
                    <a:pt x="179672" y="1"/>
                    <a:pt x="176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5636035" y="2281091"/>
              <a:ext cx="64197" cy="54963"/>
            </a:xfrm>
            <a:custGeom>
              <a:rect b="b" l="l" r="r" t="t"/>
              <a:pathLst>
                <a:path extrusionOk="0" h="3321" w="3879">
                  <a:moveTo>
                    <a:pt x="2204" y="1"/>
                  </a:moveTo>
                  <a:cubicBezTo>
                    <a:pt x="735" y="1"/>
                    <a:pt x="1" y="1793"/>
                    <a:pt x="1029" y="2821"/>
                  </a:cubicBezTo>
                  <a:cubicBezTo>
                    <a:pt x="1374" y="3166"/>
                    <a:pt x="1798" y="3321"/>
                    <a:pt x="2212" y="3321"/>
                  </a:cubicBezTo>
                  <a:cubicBezTo>
                    <a:pt x="3066" y="3321"/>
                    <a:pt x="3878" y="2665"/>
                    <a:pt x="3878" y="1675"/>
                  </a:cubicBezTo>
                  <a:cubicBezTo>
                    <a:pt x="3878" y="735"/>
                    <a:pt x="3115" y="1"/>
                    <a:pt x="2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5628736" y="3921551"/>
              <a:ext cx="87533" cy="87533"/>
            </a:xfrm>
            <a:custGeom>
              <a:rect b="b" l="l" r="r" t="t"/>
              <a:pathLst>
                <a:path extrusionOk="0" h="5289" w="5289">
                  <a:moveTo>
                    <a:pt x="2645" y="0"/>
                  </a:moveTo>
                  <a:cubicBezTo>
                    <a:pt x="1176" y="0"/>
                    <a:pt x="1" y="1175"/>
                    <a:pt x="1" y="2644"/>
                  </a:cubicBezTo>
                  <a:cubicBezTo>
                    <a:pt x="1" y="4113"/>
                    <a:pt x="1176" y="5288"/>
                    <a:pt x="2645" y="5288"/>
                  </a:cubicBezTo>
                  <a:cubicBezTo>
                    <a:pt x="4114" y="5288"/>
                    <a:pt x="5289" y="4113"/>
                    <a:pt x="5289" y="2644"/>
                  </a:cubicBezTo>
                  <a:cubicBezTo>
                    <a:pt x="5289" y="1175"/>
                    <a:pt x="4114" y="0"/>
                    <a:pt x="26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5424062" y="4056691"/>
              <a:ext cx="497394" cy="277146"/>
            </a:xfrm>
            <a:custGeom>
              <a:rect b="b" l="l" r="r" t="t"/>
              <a:pathLst>
                <a:path extrusionOk="0" h="16746" w="30054">
                  <a:moveTo>
                    <a:pt x="3760" y="1"/>
                  </a:moveTo>
                  <a:lnTo>
                    <a:pt x="0" y="16746"/>
                  </a:lnTo>
                  <a:lnTo>
                    <a:pt x="30053" y="16746"/>
                  </a:lnTo>
                  <a:lnTo>
                    <a:pt x="262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5124077" y="4333820"/>
              <a:ext cx="1096868" cy="47664"/>
            </a:xfrm>
            <a:custGeom>
              <a:rect b="b" l="l" r="r" t="t"/>
              <a:pathLst>
                <a:path extrusionOk="0" h="2880" w="66276">
                  <a:moveTo>
                    <a:pt x="1910" y="1"/>
                  </a:moveTo>
                  <a:cubicBezTo>
                    <a:pt x="0" y="1"/>
                    <a:pt x="10" y="2851"/>
                    <a:pt x="1939" y="2880"/>
                  </a:cubicBezTo>
                  <a:lnTo>
                    <a:pt x="64366" y="2880"/>
                  </a:lnTo>
                  <a:cubicBezTo>
                    <a:pt x="66276" y="2880"/>
                    <a:pt x="66276" y="1"/>
                    <a:pt x="64366" y="1"/>
                  </a:cubicBezTo>
                  <a:lnTo>
                    <a:pt x="1939" y="1"/>
                  </a:lnTo>
                  <a:cubicBezTo>
                    <a:pt x="1929" y="1"/>
                    <a:pt x="1919" y="1"/>
                    <a:pt x="19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5473646" y="4056691"/>
              <a:ext cx="398210" cy="56899"/>
            </a:xfrm>
            <a:custGeom>
              <a:rect b="b" l="l" r="r" t="t"/>
              <a:pathLst>
                <a:path extrusionOk="0" h="3438" w="24061">
                  <a:moveTo>
                    <a:pt x="764" y="1"/>
                  </a:moveTo>
                  <a:lnTo>
                    <a:pt x="1" y="3438"/>
                  </a:lnTo>
                  <a:lnTo>
                    <a:pt x="24061" y="3438"/>
                  </a:lnTo>
                  <a:lnTo>
                    <a:pt x="232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19" name="Google Shape;9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925" y="1403900"/>
            <a:ext cx="3452425" cy="1116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0" name="Google Shape;920;p40"/>
          <p:cNvPicPr preferRelativeResize="0"/>
          <p:nvPr/>
        </p:nvPicPr>
        <p:blipFill rotWithShape="1">
          <a:blip r:embed="rId4">
            <a:alphaModFix/>
          </a:blip>
          <a:srcRect b="11095" l="0" r="0" t="0"/>
          <a:stretch/>
        </p:blipFill>
        <p:spPr>
          <a:xfrm>
            <a:off x="4767925" y="2520850"/>
            <a:ext cx="3452426" cy="7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5" name="Google Shape;925;p41"/>
          <p:cNvGrpSpPr/>
          <p:nvPr/>
        </p:nvGrpSpPr>
        <p:grpSpPr>
          <a:xfrm>
            <a:off x="4582545" y="1992425"/>
            <a:ext cx="3737363" cy="452100"/>
            <a:chOff x="4720975" y="2411525"/>
            <a:chExt cx="3664800" cy="452100"/>
          </a:xfrm>
        </p:grpSpPr>
        <p:sp>
          <p:nvSpPr>
            <p:cNvPr id="926" name="Google Shape;926;p41"/>
            <p:cNvSpPr/>
            <p:nvPr/>
          </p:nvSpPr>
          <p:spPr>
            <a:xfrm>
              <a:off x="7215175" y="2411525"/>
              <a:ext cx="1170600" cy="452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1"/>
            <p:cNvSpPr/>
            <p:nvPr/>
          </p:nvSpPr>
          <p:spPr>
            <a:xfrm flipH="1">
              <a:off x="5968075" y="2411525"/>
              <a:ext cx="1170600" cy="4521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1"/>
            <p:cNvSpPr/>
            <p:nvPr/>
          </p:nvSpPr>
          <p:spPr>
            <a:xfrm flipH="1">
              <a:off x="4720975" y="2411525"/>
              <a:ext cx="1170600" cy="4521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9" name="Google Shape;929;p41"/>
          <p:cNvGrpSpPr/>
          <p:nvPr/>
        </p:nvGrpSpPr>
        <p:grpSpPr>
          <a:xfrm flipH="1">
            <a:off x="6117714" y="1265444"/>
            <a:ext cx="646740" cy="608574"/>
            <a:chOff x="2456800" y="3682271"/>
            <a:chExt cx="395270" cy="371966"/>
          </a:xfrm>
        </p:grpSpPr>
        <p:sp>
          <p:nvSpPr>
            <p:cNvPr id="930" name="Google Shape;930;p41"/>
            <p:cNvSpPr/>
            <p:nvPr/>
          </p:nvSpPr>
          <p:spPr>
            <a:xfrm>
              <a:off x="2480314" y="3682271"/>
              <a:ext cx="371756" cy="371966"/>
            </a:xfrm>
            <a:custGeom>
              <a:rect b="b" l="l" r="r" t="t"/>
              <a:pathLst>
                <a:path extrusionOk="0" h="14158" w="14150">
                  <a:moveTo>
                    <a:pt x="7075" y="1"/>
                  </a:moveTo>
                  <a:cubicBezTo>
                    <a:pt x="3163" y="1"/>
                    <a:pt x="0" y="3171"/>
                    <a:pt x="0" y="7083"/>
                  </a:cubicBezTo>
                  <a:cubicBezTo>
                    <a:pt x="0" y="10988"/>
                    <a:pt x="3163" y="14158"/>
                    <a:pt x="7075" y="14158"/>
                  </a:cubicBezTo>
                  <a:cubicBezTo>
                    <a:pt x="10980" y="14158"/>
                    <a:pt x="14150" y="10988"/>
                    <a:pt x="14150" y="7083"/>
                  </a:cubicBezTo>
                  <a:cubicBezTo>
                    <a:pt x="14150" y="3171"/>
                    <a:pt x="10980" y="1"/>
                    <a:pt x="7075" y="1"/>
                  </a:cubicBezTo>
                  <a:close/>
                </a:path>
              </a:pathLst>
            </a:custGeom>
            <a:solidFill>
              <a:srgbClr val="FF6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1"/>
            <p:cNvSpPr/>
            <p:nvPr/>
          </p:nvSpPr>
          <p:spPr>
            <a:xfrm>
              <a:off x="2456800" y="3724018"/>
              <a:ext cx="353549" cy="330114"/>
            </a:xfrm>
            <a:custGeom>
              <a:rect b="b" l="l" r="r" t="t"/>
              <a:pathLst>
                <a:path extrusionOk="0" h="12565" w="13457">
                  <a:moveTo>
                    <a:pt x="3503" y="0"/>
                  </a:moveTo>
                  <a:lnTo>
                    <a:pt x="3503" y="0"/>
                  </a:lnTo>
                  <a:cubicBezTo>
                    <a:pt x="250" y="2650"/>
                    <a:pt x="0" y="7526"/>
                    <a:pt x="2969" y="10495"/>
                  </a:cubicBezTo>
                  <a:cubicBezTo>
                    <a:pt x="4356" y="11882"/>
                    <a:pt x="6164" y="12564"/>
                    <a:pt x="7966" y="12564"/>
                  </a:cubicBezTo>
                  <a:cubicBezTo>
                    <a:pt x="10012" y="12564"/>
                    <a:pt x="12051" y="11684"/>
                    <a:pt x="13457" y="9954"/>
                  </a:cubicBezTo>
                  <a:lnTo>
                    <a:pt x="13457" y="9954"/>
                  </a:lnTo>
                  <a:cubicBezTo>
                    <a:pt x="12201" y="10980"/>
                    <a:pt x="10620" y="11542"/>
                    <a:pt x="8997" y="11542"/>
                  </a:cubicBezTo>
                  <a:cubicBezTo>
                    <a:pt x="6264" y="11542"/>
                    <a:pt x="3781" y="9968"/>
                    <a:pt x="2608" y="7505"/>
                  </a:cubicBezTo>
                  <a:cubicBezTo>
                    <a:pt x="1436" y="5036"/>
                    <a:pt x="1783" y="2116"/>
                    <a:pt x="3503" y="0"/>
                  </a:cubicBezTo>
                  <a:close/>
                </a:path>
              </a:pathLst>
            </a:custGeom>
            <a:solidFill>
              <a:srgbClr val="FF4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1"/>
            <p:cNvSpPr/>
            <p:nvPr/>
          </p:nvSpPr>
          <p:spPr>
            <a:xfrm>
              <a:off x="2557318" y="3892267"/>
              <a:ext cx="217589" cy="96000"/>
            </a:xfrm>
            <a:custGeom>
              <a:rect b="b" l="l" r="r" t="t"/>
              <a:pathLst>
                <a:path extrusionOk="0" h="3654" w="8282">
                  <a:moveTo>
                    <a:pt x="244" y="1"/>
                  </a:moveTo>
                  <a:cubicBezTo>
                    <a:pt x="105" y="1"/>
                    <a:pt x="1" y="146"/>
                    <a:pt x="45" y="297"/>
                  </a:cubicBezTo>
                  <a:cubicBezTo>
                    <a:pt x="593" y="2246"/>
                    <a:pt x="2223" y="3654"/>
                    <a:pt x="4144" y="3654"/>
                  </a:cubicBezTo>
                  <a:cubicBezTo>
                    <a:pt x="6065" y="3654"/>
                    <a:pt x="7688" y="2246"/>
                    <a:pt x="8243" y="297"/>
                  </a:cubicBezTo>
                  <a:cubicBezTo>
                    <a:pt x="8281" y="146"/>
                    <a:pt x="8176" y="1"/>
                    <a:pt x="8043" y="1"/>
                  </a:cubicBezTo>
                  <a:cubicBezTo>
                    <a:pt x="8029" y="1"/>
                    <a:pt x="8015" y="2"/>
                    <a:pt x="8001" y="5"/>
                  </a:cubicBezTo>
                  <a:cubicBezTo>
                    <a:pt x="6766" y="297"/>
                    <a:pt x="5498" y="450"/>
                    <a:pt x="4229" y="450"/>
                  </a:cubicBezTo>
                  <a:cubicBezTo>
                    <a:pt x="4200" y="450"/>
                    <a:pt x="4172" y="449"/>
                    <a:pt x="4144" y="449"/>
                  </a:cubicBezTo>
                  <a:cubicBezTo>
                    <a:pt x="4116" y="449"/>
                    <a:pt x="4087" y="450"/>
                    <a:pt x="4059" y="450"/>
                  </a:cubicBezTo>
                  <a:cubicBezTo>
                    <a:pt x="2784" y="450"/>
                    <a:pt x="1522" y="297"/>
                    <a:pt x="288" y="5"/>
                  </a:cubicBezTo>
                  <a:cubicBezTo>
                    <a:pt x="273" y="2"/>
                    <a:pt x="258" y="1"/>
                    <a:pt x="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2557318" y="3892267"/>
              <a:ext cx="217746" cy="53359"/>
            </a:xfrm>
            <a:custGeom>
              <a:rect b="b" l="l" r="r" t="t"/>
              <a:pathLst>
                <a:path extrusionOk="0" h="2031" w="8288">
                  <a:moveTo>
                    <a:pt x="244" y="1"/>
                  </a:moveTo>
                  <a:cubicBezTo>
                    <a:pt x="105" y="1"/>
                    <a:pt x="1" y="146"/>
                    <a:pt x="45" y="297"/>
                  </a:cubicBezTo>
                  <a:cubicBezTo>
                    <a:pt x="183" y="796"/>
                    <a:pt x="398" y="1268"/>
                    <a:pt x="683" y="1698"/>
                  </a:cubicBezTo>
                  <a:cubicBezTo>
                    <a:pt x="1824" y="1920"/>
                    <a:pt x="2982" y="2031"/>
                    <a:pt x="4141" y="2031"/>
                  </a:cubicBezTo>
                  <a:cubicBezTo>
                    <a:pt x="5299" y="2031"/>
                    <a:pt x="6457" y="1920"/>
                    <a:pt x="7598" y="1698"/>
                  </a:cubicBezTo>
                  <a:cubicBezTo>
                    <a:pt x="7883" y="1268"/>
                    <a:pt x="8098" y="796"/>
                    <a:pt x="8243" y="297"/>
                  </a:cubicBezTo>
                  <a:cubicBezTo>
                    <a:pt x="8287" y="146"/>
                    <a:pt x="8177" y="1"/>
                    <a:pt x="8043" y="1"/>
                  </a:cubicBezTo>
                  <a:cubicBezTo>
                    <a:pt x="8029" y="1"/>
                    <a:pt x="8015" y="2"/>
                    <a:pt x="8001" y="5"/>
                  </a:cubicBezTo>
                  <a:cubicBezTo>
                    <a:pt x="6731" y="300"/>
                    <a:pt x="5436" y="448"/>
                    <a:pt x="4141" y="448"/>
                  </a:cubicBezTo>
                  <a:cubicBezTo>
                    <a:pt x="2847" y="448"/>
                    <a:pt x="1553" y="300"/>
                    <a:pt x="288" y="5"/>
                  </a:cubicBezTo>
                  <a:cubicBezTo>
                    <a:pt x="273" y="2"/>
                    <a:pt x="258" y="1"/>
                    <a:pt x="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2588189" y="3796346"/>
              <a:ext cx="30082" cy="54332"/>
            </a:xfrm>
            <a:custGeom>
              <a:rect b="b" l="l" r="r" t="t"/>
              <a:pathLst>
                <a:path extrusionOk="0" h="2068" w="1145">
                  <a:moveTo>
                    <a:pt x="569" y="1"/>
                  </a:moveTo>
                  <a:cubicBezTo>
                    <a:pt x="257" y="1"/>
                    <a:pt x="0" y="258"/>
                    <a:pt x="0" y="570"/>
                  </a:cubicBezTo>
                  <a:lnTo>
                    <a:pt x="0" y="1492"/>
                  </a:lnTo>
                  <a:cubicBezTo>
                    <a:pt x="0" y="1811"/>
                    <a:pt x="257" y="2068"/>
                    <a:pt x="569" y="2068"/>
                  </a:cubicBezTo>
                  <a:cubicBezTo>
                    <a:pt x="888" y="2068"/>
                    <a:pt x="1145" y="1811"/>
                    <a:pt x="1145" y="1492"/>
                  </a:cubicBezTo>
                  <a:lnTo>
                    <a:pt x="1145" y="570"/>
                  </a:lnTo>
                  <a:cubicBezTo>
                    <a:pt x="1145" y="258"/>
                    <a:pt x="888" y="1"/>
                    <a:pt x="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2600221" y="3796346"/>
              <a:ext cx="18049" cy="42220"/>
            </a:xfrm>
            <a:custGeom>
              <a:rect b="b" l="l" r="r" t="t"/>
              <a:pathLst>
                <a:path extrusionOk="0" h="1607" w="687">
                  <a:moveTo>
                    <a:pt x="111" y="1"/>
                  </a:moveTo>
                  <a:cubicBezTo>
                    <a:pt x="76" y="1"/>
                    <a:pt x="35" y="1"/>
                    <a:pt x="0" y="8"/>
                  </a:cubicBezTo>
                  <a:lnTo>
                    <a:pt x="0" y="1263"/>
                  </a:lnTo>
                  <a:cubicBezTo>
                    <a:pt x="0" y="1492"/>
                    <a:pt x="172" y="1607"/>
                    <a:pt x="343" y="1607"/>
                  </a:cubicBezTo>
                  <a:cubicBezTo>
                    <a:pt x="513" y="1607"/>
                    <a:pt x="683" y="1492"/>
                    <a:pt x="680" y="1263"/>
                  </a:cubicBezTo>
                  <a:lnTo>
                    <a:pt x="680" y="570"/>
                  </a:lnTo>
                  <a:cubicBezTo>
                    <a:pt x="687" y="258"/>
                    <a:pt x="430" y="1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2714113" y="3796346"/>
              <a:ext cx="30082" cy="54332"/>
            </a:xfrm>
            <a:custGeom>
              <a:rect b="b" l="l" r="r" t="t"/>
              <a:pathLst>
                <a:path extrusionOk="0" h="2068" w="1145">
                  <a:moveTo>
                    <a:pt x="569" y="1"/>
                  </a:moveTo>
                  <a:cubicBezTo>
                    <a:pt x="257" y="1"/>
                    <a:pt x="0" y="258"/>
                    <a:pt x="0" y="570"/>
                  </a:cubicBezTo>
                  <a:lnTo>
                    <a:pt x="0" y="1492"/>
                  </a:lnTo>
                  <a:cubicBezTo>
                    <a:pt x="0" y="1811"/>
                    <a:pt x="257" y="2068"/>
                    <a:pt x="569" y="2068"/>
                  </a:cubicBezTo>
                  <a:cubicBezTo>
                    <a:pt x="888" y="2068"/>
                    <a:pt x="1145" y="1811"/>
                    <a:pt x="1145" y="1492"/>
                  </a:cubicBezTo>
                  <a:lnTo>
                    <a:pt x="1145" y="570"/>
                  </a:lnTo>
                  <a:cubicBezTo>
                    <a:pt x="1145" y="258"/>
                    <a:pt x="888" y="1"/>
                    <a:pt x="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2726146" y="3796346"/>
              <a:ext cx="18049" cy="42220"/>
            </a:xfrm>
            <a:custGeom>
              <a:rect b="b" l="l" r="r" t="t"/>
              <a:pathLst>
                <a:path extrusionOk="0" h="1607" w="687">
                  <a:moveTo>
                    <a:pt x="111" y="1"/>
                  </a:moveTo>
                  <a:cubicBezTo>
                    <a:pt x="76" y="1"/>
                    <a:pt x="35" y="1"/>
                    <a:pt x="0" y="8"/>
                  </a:cubicBezTo>
                  <a:lnTo>
                    <a:pt x="0" y="1263"/>
                  </a:lnTo>
                  <a:cubicBezTo>
                    <a:pt x="0" y="1492"/>
                    <a:pt x="172" y="1607"/>
                    <a:pt x="343" y="1607"/>
                  </a:cubicBezTo>
                  <a:cubicBezTo>
                    <a:pt x="513" y="1607"/>
                    <a:pt x="683" y="1492"/>
                    <a:pt x="680" y="1263"/>
                  </a:cubicBezTo>
                  <a:lnTo>
                    <a:pt x="680" y="570"/>
                  </a:lnTo>
                  <a:cubicBezTo>
                    <a:pt x="687" y="258"/>
                    <a:pt x="430" y="1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2577259" y="3895131"/>
              <a:ext cx="177681" cy="33156"/>
            </a:xfrm>
            <a:custGeom>
              <a:rect b="b" l="l" r="r" t="t"/>
              <a:pathLst>
                <a:path extrusionOk="0" h="1262" w="6763">
                  <a:moveTo>
                    <a:pt x="0" y="0"/>
                  </a:moveTo>
                  <a:lnTo>
                    <a:pt x="0" y="0"/>
                  </a:lnTo>
                  <a:cubicBezTo>
                    <a:pt x="90" y="236"/>
                    <a:pt x="194" y="465"/>
                    <a:pt x="319" y="680"/>
                  </a:cubicBezTo>
                  <a:cubicBezTo>
                    <a:pt x="458" y="916"/>
                    <a:pt x="701" y="1076"/>
                    <a:pt x="971" y="1110"/>
                  </a:cubicBezTo>
                  <a:cubicBezTo>
                    <a:pt x="1772" y="1211"/>
                    <a:pt x="2579" y="1261"/>
                    <a:pt x="3386" y="1261"/>
                  </a:cubicBezTo>
                  <a:cubicBezTo>
                    <a:pt x="4193" y="1261"/>
                    <a:pt x="5001" y="1211"/>
                    <a:pt x="5806" y="1110"/>
                  </a:cubicBezTo>
                  <a:cubicBezTo>
                    <a:pt x="6076" y="1076"/>
                    <a:pt x="6319" y="916"/>
                    <a:pt x="6451" y="680"/>
                  </a:cubicBezTo>
                  <a:cubicBezTo>
                    <a:pt x="6576" y="465"/>
                    <a:pt x="6680" y="236"/>
                    <a:pt x="6763" y="0"/>
                  </a:cubicBezTo>
                  <a:lnTo>
                    <a:pt x="6763" y="0"/>
                  </a:lnTo>
                  <a:cubicBezTo>
                    <a:pt x="5650" y="226"/>
                    <a:pt x="4517" y="339"/>
                    <a:pt x="3384" y="339"/>
                  </a:cubicBezTo>
                  <a:cubicBezTo>
                    <a:pt x="2251" y="339"/>
                    <a:pt x="1117" y="2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9" name="Google Shape;939;p41"/>
          <p:cNvSpPr txBox="1"/>
          <p:nvPr>
            <p:ph type="title"/>
          </p:nvPr>
        </p:nvSpPr>
        <p:spPr>
          <a:xfrm>
            <a:off x="4428238" y="378075"/>
            <a:ext cx="40425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Mapa de emociones</a:t>
            </a:r>
            <a:endParaRPr/>
          </a:p>
        </p:txBody>
      </p:sp>
      <p:graphicFrame>
        <p:nvGraphicFramePr>
          <p:cNvPr id="940" name="Google Shape;940;p41"/>
          <p:cNvGraphicFramePr/>
          <p:nvPr/>
        </p:nvGraphicFramePr>
        <p:xfrm>
          <a:off x="4595659" y="1929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{D7FBD403-CD8B-4310-8FBC-7BEE506F4809}</a:tableStyleId>
              </a:tblPr>
              <a:tblGrid>
                <a:gridCol w="1247100"/>
                <a:gridCol w="1247100"/>
                <a:gridCol w="1247100"/>
              </a:tblGrid>
              <a:tr h="562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Sadness</a:t>
                      </a:r>
                      <a:endParaRPr b="1"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Joy</a:t>
                      </a:r>
                      <a:endParaRPr b="1"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Love</a:t>
                      </a:r>
                      <a:endParaRPr b="1"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941" name="Google Shape;941;p41"/>
          <p:cNvGrpSpPr/>
          <p:nvPr/>
        </p:nvGrpSpPr>
        <p:grpSpPr>
          <a:xfrm flipH="1">
            <a:off x="4879017" y="1265444"/>
            <a:ext cx="646783" cy="608574"/>
            <a:chOff x="6174596" y="1570594"/>
            <a:chExt cx="646783" cy="608574"/>
          </a:xfrm>
        </p:grpSpPr>
        <p:sp>
          <p:nvSpPr>
            <p:cNvPr id="942" name="Google Shape;942;p41"/>
            <p:cNvSpPr/>
            <p:nvPr/>
          </p:nvSpPr>
          <p:spPr>
            <a:xfrm>
              <a:off x="6213069" y="1570594"/>
              <a:ext cx="608310" cy="608574"/>
            </a:xfrm>
            <a:custGeom>
              <a:rect b="b" l="l" r="r" t="t"/>
              <a:pathLst>
                <a:path extrusionOk="0" h="14158" w="14151">
                  <a:moveTo>
                    <a:pt x="7075" y="1"/>
                  </a:moveTo>
                  <a:cubicBezTo>
                    <a:pt x="3163" y="1"/>
                    <a:pt x="0" y="3171"/>
                    <a:pt x="0" y="7083"/>
                  </a:cubicBezTo>
                  <a:cubicBezTo>
                    <a:pt x="0" y="10988"/>
                    <a:pt x="3163" y="14158"/>
                    <a:pt x="7075" y="14158"/>
                  </a:cubicBezTo>
                  <a:cubicBezTo>
                    <a:pt x="10980" y="14158"/>
                    <a:pt x="14150" y="10988"/>
                    <a:pt x="14150" y="7083"/>
                  </a:cubicBezTo>
                  <a:cubicBezTo>
                    <a:pt x="14150" y="3171"/>
                    <a:pt x="10980" y="1"/>
                    <a:pt x="7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6389574" y="1806148"/>
              <a:ext cx="49220" cy="68904"/>
            </a:xfrm>
            <a:custGeom>
              <a:rect b="b" l="l" r="r" t="t"/>
              <a:pathLst>
                <a:path extrusionOk="0" h="1603" w="1145">
                  <a:moveTo>
                    <a:pt x="569" y="1"/>
                  </a:moveTo>
                  <a:cubicBezTo>
                    <a:pt x="257" y="1"/>
                    <a:pt x="0" y="257"/>
                    <a:pt x="0" y="576"/>
                  </a:cubicBezTo>
                  <a:lnTo>
                    <a:pt x="0" y="1027"/>
                  </a:lnTo>
                  <a:cubicBezTo>
                    <a:pt x="0" y="1346"/>
                    <a:pt x="257" y="1603"/>
                    <a:pt x="569" y="1603"/>
                  </a:cubicBezTo>
                  <a:cubicBezTo>
                    <a:pt x="888" y="1603"/>
                    <a:pt x="1145" y="1346"/>
                    <a:pt x="1145" y="1027"/>
                  </a:cubicBezTo>
                  <a:lnTo>
                    <a:pt x="1145" y="576"/>
                  </a:lnTo>
                  <a:cubicBezTo>
                    <a:pt x="1145" y="257"/>
                    <a:pt x="888" y="1"/>
                    <a:pt x="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6409262" y="1806320"/>
              <a:ext cx="29532" cy="49002"/>
            </a:xfrm>
            <a:custGeom>
              <a:rect b="b" l="l" r="r" t="t"/>
              <a:pathLst>
                <a:path extrusionOk="0" h="1140" w="687">
                  <a:moveTo>
                    <a:pt x="79" y="1"/>
                  </a:moveTo>
                  <a:cubicBezTo>
                    <a:pt x="53" y="1"/>
                    <a:pt x="25" y="5"/>
                    <a:pt x="0" y="10"/>
                  </a:cubicBezTo>
                  <a:lnTo>
                    <a:pt x="0" y="801"/>
                  </a:lnTo>
                  <a:cubicBezTo>
                    <a:pt x="0" y="1027"/>
                    <a:pt x="172" y="1139"/>
                    <a:pt x="344" y="1139"/>
                  </a:cubicBezTo>
                  <a:cubicBezTo>
                    <a:pt x="515" y="1139"/>
                    <a:pt x="687" y="1027"/>
                    <a:pt x="687" y="801"/>
                  </a:cubicBezTo>
                  <a:lnTo>
                    <a:pt x="687" y="572"/>
                  </a:lnTo>
                  <a:cubicBezTo>
                    <a:pt x="687" y="253"/>
                    <a:pt x="430" y="3"/>
                    <a:pt x="111" y="3"/>
                  </a:cubicBezTo>
                  <a:cubicBezTo>
                    <a:pt x="101" y="1"/>
                    <a:pt x="90" y="1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6595611" y="1806148"/>
              <a:ext cx="49220" cy="68904"/>
            </a:xfrm>
            <a:custGeom>
              <a:rect b="b" l="l" r="r" t="t"/>
              <a:pathLst>
                <a:path extrusionOk="0" h="1603" w="1145">
                  <a:moveTo>
                    <a:pt x="569" y="1"/>
                  </a:moveTo>
                  <a:cubicBezTo>
                    <a:pt x="257" y="1"/>
                    <a:pt x="0" y="257"/>
                    <a:pt x="0" y="576"/>
                  </a:cubicBezTo>
                  <a:lnTo>
                    <a:pt x="0" y="1027"/>
                  </a:lnTo>
                  <a:cubicBezTo>
                    <a:pt x="0" y="1346"/>
                    <a:pt x="257" y="1603"/>
                    <a:pt x="569" y="1603"/>
                  </a:cubicBezTo>
                  <a:cubicBezTo>
                    <a:pt x="888" y="1603"/>
                    <a:pt x="1145" y="1346"/>
                    <a:pt x="1145" y="1027"/>
                  </a:cubicBezTo>
                  <a:lnTo>
                    <a:pt x="1145" y="576"/>
                  </a:lnTo>
                  <a:cubicBezTo>
                    <a:pt x="1145" y="257"/>
                    <a:pt x="888" y="1"/>
                    <a:pt x="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6615299" y="1806320"/>
              <a:ext cx="29532" cy="49002"/>
            </a:xfrm>
            <a:custGeom>
              <a:rect b="b" l="l" r="r" t="t"/>
              <a:pathLst>
                <a:path extrusionOk="0" h="1140" w="687">
                  <a:moveTo>
                    <a:pt x="79" y="1"/>
                  </a:moveTo>
                  <a:cubicBezTo>
                    <a:pt x="53" y="1"/>
                    <a:pt x="25" y="5"/>
                    <a:pt x="0" y="10"/>
                  </a:cubicBezTo>
                  <a:lnTo>
                    <a:pt x="0" y="801"/>
                  </a:lnTo>
                  <a:cubicBezTo>
                    <a:pt x="0" y="1027"/>
                    <a:pt x="172" y="1139"/>
                    <a:pt x="344" y="1139"/>
                  </a:cubicBezTo>
                  <a:cubicBezTo>
                    <a:pt x="515" y="1139"/>
                    <a:pt x="687" y="1027"/>
                    <a:pt x="687" y="801"/>
                  </a:cubicBezTo>
                  <a:lnTo>
                    <a:pt x="687" y="572"/>
                  </a:lnTo>
                  <a:cubicBezTo>
                    <a:pt x="687" y="253"/>
                    <a:pt x="430" y="3"/>
                    <a:pt x="111" y="3"/>
                  </a:cubicBezTo>
                  <a:cubicBezTo>
                    <a:pt x="101" y="1"/>
                    <a:pt x="90" y="1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6402685" y="1960892"/>
              <a:ext cx="229938" cy="63832"/>
            </a:xfrm>
            <a:custGeom>
              <a:rect b="b" l="l" r="r" t="t"/>
              <a:pathLst>
                <a:path extrusionOk="0" h="1485" w="5349">
                  <a:moveTo>
                    <a:pt x="2664" y="0"/>
                  </a:moveTo>
                  <a:cubicBezTo>
                    <a:pt x="1679" y="0"/>
                    <a:pt x="750" y="375"/>
                    <a:pt x="167" y="1006"/>
                  </a:cubicBezTo>
                  <a:cubicBezTo>
                    <a:pt x="1" y="1186"/>
                    <a:pt x="132" y="1485"/>
                    <a:pt x="382" y="1485"/>
                  </a:cubicBezTo>
                  <a:cubicBezTo>
                    <a:pt x="458" y="1478"/>
                    <a:pt x="535" y="1443"/>
                    <a:pt x="590" y="1388"/>
                  </a:cubicBezTo>
                  <a:cubicBezTo>
                    <a:pt x="1062" y="874"/>
                    <a:pt x="1839" y="562"/>
                    <a:pt x="2664" y="562"/>
                  </a:cubicBezTo>
                  <a:cubicBezTo>
                    <a:pt x="3490" y="562"/>
                    <a:pt x="4259" y="874"/>
                    <a:pt x="4738" y="1388"/>
                  </a:cubicBezTo>
                  <a:cubicBezTo>
                    <a:pt x="4800" y="1455"/>
                    <a:pt x="4872" y="1483"/>
                    <a:pt x="4941" y="1483"/>
                  </a:cubicBezTo>
                  <a:cubicBezTo>
                    <a:pt x="5157" y="1483"/>
                    <a:pt x="5349" y="1209"/>
                    <a:pt x="5154" y="999"/>
                  </a:cubicBezTo>
                  <a:cubicBezTo>
                    <a:pt x="4579" y="375"/>
                    <a:pt x="3642" y="0"/>
                    <a:pt x="2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6174596" y="1638896"/>
              <a:ext cx="578477" cy="540099"/>
            </a:xfrm>
            <a:custGeom>
              <a:rect b="b" l="l" r="r" t="t"/>
              <a:pathLst>
                <a:path extrusionOk="0" h="12565" w="13457">
                  <a:moveTo>
                    <a:pt x="3503" y="0"/>
                  </a:moveTo>
                  <a:lnTo>
                    <a:pt x="3503" y="0"/>
                  </a:lnTo>
                  <a:cubicBezTo>
                    <a:pt x="250" y="2650"/>
                    <a:pt x="0" y="7526"/>
                    <a:pt x="2969" y="10495"/>
                  </a:cubicBezTo>
                  <a:cubicBezTo>
                    <a:pt x="4356" y="11882"/>
                    <a:pt x="6164" y="12564"/>
                    <a:pt x="7966" y="12564"/>
                  </a:cubicBezTo>
                  <a:cubicBezTo>
                    <a:pt x="10013" y="12564"/>
                    <a:pt x="12051" y="11684"/>
                    <a:pt x="13457" y="9954"/>
                  </a:cubicBezTo>
                  <a:lnTo>
                    <a:pt x="13457" y="9954"/>
                  </a:lnTo>
                  <a:cubicBezTo>
                    <a:pt x="12201" y="10980"/>
                    <a:pt x="10620" y="11542"/>
                    <a:pt x="8997" y="11542"/>
                  </a:cubicBezTo>
                  <a:cubicBezTo>
                    <a:pt x="6264" y="11542"/>
                    <a:pt x="3781" y="9968"/>
                    <a:pt x="2608" y="7505"/>
                  </a:cubicBezTo>
                  <a:cubicBezTo>
                    <a:pt x="1436" y="5036"/>
                    <a:pt x="1783" y="2116"/>
                    <a:pt x="3503" y="0"/>
                  </a:cubicBezTo>
                  <a:close/>
                </a:path>
              </a:pathLst>
            </a:custGeom>
            <a:solidFill>
              <a:srgbClr val="2D70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9" name="Google Shape;949;p41"/>
          <p:cNvGrpSpPr/>
          <p:nvPr/>
        </p:nvGrpSpPr>
        <p:grpSpPr>
          <a:xfrm flipH="1">
            <a:off x="7356188" y="1137481"/>
            <a:ext cx="680600" cy="706103"/>
            <a:chOff x="6229983" y="1475281"/>
            <a:chExt cx="680600" cy="706103"/>
          </a:xfrm>
        </p:grpSpPr>
        <p:grpSp>
          <p:nvGrpSpPr>
            <p:cNvPr id="950" name="Google Shape;950;p41"/>
            <p:cNvGrpSpPr/>
            <p:nvPr/>
          </p:nvGrpSpPr>
          <p:grpSpPr>
            <a:xfrm>
              <a:off x="6229983" y="1570594"/>
              <a:ext cx="646783" cy="608574"/>
              <a:chOff x="4890608" y="1570594"/>
              <a:chExt cx="646783" cy="608574"/>
            </a:xfrm>
          </p:grpSpPr>
          <p:sp>
            <p:nvSpPr>
              <p:cNvPr id="951" name="Google Shape;951;p41"/>
              <p:cNvSpPr/>
              <p:nvPr/>
            </p:nvSpPr>
            <p:spPr>
              <a:xfrm>
                <a:off x="4929082" y="1570594"/>
                <a:ext cx="608310" cy="608574"/>
              </a:xfrm>
              <a:custGeom>
                <a:rect b="b" l="l" r="r" t="t"/>
                <a:pathLst>
                  <a:path extrusionOk="0" h="14158" w="14151">
                    <a:moveTo>
                      <a:pt x="7075" y="1"/>
                    </a:moveTo>
                    <a:cubicBezTo>
                      <a:pt x="3170" y="1"/>
                      <a:pt x="0" y="3171"/>
                      <a:pt x="0" y="7083"/>
                    </a:cubicBezTo>
                    <a:cubicBezTo>
                      <a:pt x="0" y="10988"/>
                      <a:pt x="3170" y="14158"/>
                      <a:pt x="7075" y="14158"/>
                    </a:cubicBezTo>
                    <a:cubicBezTo>
                      <a:pt x="10980" y="14158"/>
                      <a:pt x="14150" y="10988"/>
                      <a:pt x="14150" y="7083"/>
                    </a:cubicBezTo>
                    <a:cubicBezTo>
                      <a:pt x="14150" y="3171"/>
                      <a:pt x="10980" y="1"/>
                      <a:pt x="70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41"/>
              <p:cNvSpPr/>
              <p:nvPr/>
            </p:nvSpPr>
            <p:spPr>
              <a:xfrm>
                <a:off x="5117537" y="1960634"/>
                <a:ext cx="231098" cy="64090"/>
              </a:xfrm>
              <a:custGeom>
                <a:rect b="b" l="l" r="r" t="t"/>
                <a:pathLst>
                  <a:path extrusionOk="0" h="1491" w="5376">
                    <a:moveTo>
                      <a:pt x="408" y="0"/>
                    </a:moveTo>
                    <a:cubicBezTo>
                      <a:pt x="190" y="0"/>
                      <a:pt x="1" y="270"/>
                      <a:pt x="194" y="485"/>
                    </a:cubicBezTo>
                    <a:cubicBezTo>
                      <a:pt x="777" y="1109"/>
                      <a:pt x="1706" y="1491"/>
                      <a:pt x="2691" y="1491"/>
                    </a:cubicBezTo>
                    <a:cubicBezTo>
                      <a:pt x="3676" y="1491"/>
                      <a:pt x="4606" y="1109"/>
                      <a:pt x="5181" y="485"/>
                    </a:cubicBezTo>
                    <a:cubicBezTo>
                      <a:pt x="5375" y="270"/>
                      <a:pt x="5181" y="0"/>
                      <a:pt x="4964" y="0"/>
                    </a:cubicBezTo>
                    <a:cubicBezTo>
                      <a:pt x="4894" y="0"/>
                      <a:pt x="4821" y="29"/>
                      <a:pt x="4758" y="97"/>
                    </a:cubicBezTo>
                    <a:cubicBezTo>
                      <a:pt x="4287" y="610"/>
                      <a:pt x="3510" y="915"/>
                      <a:pt x="2684" y="915"/>
                    </a:cubicBezTo>
                    <a:cubicBezTo>
                      <a:pt x="1859" y="915"/>
                      <a:pt x="1089" y="610"/>
                      <a:pt x="617" y="97"/>
                    </a:cubicBezTo>
                    <a:cubicBezTo>
                      <a:pt x="553" y="29"/>
                      <a:pt x="479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41"/>
              <p:cNvSpPr/>
              <p:nvPr/>
            </p:nvSpPr>
            <p:spPr>
              <a:xfrm>
                <a:off x="5105587" y="1806449"/>
                <a:ext cx="49263" cy="68603"/>
              </a:xfrm>
              <a:custGeom>
                <a:rect b="b" l="l" r="r" t="t"/>
                <a:pathLst>
                  <a:path extrusionOk="0" h="1596" w="1146">
                    <a:moveTo>
                      <a:pt x="557" y="0"/>
                    </a:moveTo>
                    <a:cubicBezTo>
                      <a:pt x="251" y="0"/>
                      <a:pt x="1" y="254"/>
                      <a:pt x="1" y="569"/>
                    </a:cubicBezTo>
                    <a:lnTo>
                      <a:pt x="1" y="1020"/>
                    </a:lnTo>
                    <a:cubicBezTo>
                      <a:pt x="1" y="1339"/>
                      <a:pt x="257" y="1596"/>
                      <a:pt x="569" y="1596"/>
                    </a:cubicBezTo>
                    <a:cubicBezTo>
                      <a:pt x="888" y="1596"/>
                      <a:pt x="1145" y="1339"/>
                      <a:pt x="1145" y="1027"/>
                    </a:cubicBezTo>
                    <a:lnTo>
                      <a:pt x="1145" y="569"/>
                    </a:lnTo>
                    <a:cubicBezTo>
                      <a:pt x="1145" y="250"/>
                      <a:pt x="888" y="0"/>
                      <a:pt x="569" y="0"/>
                    </a:cubicBezTo>
                    <a:cubicBezTo>
                      <a:pt x="565" y="0"/>
                      <a:pt x="561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41"/>
              <p:cNvSpPr/>
              <p:nvPr/>
            </p:nvSpPr>
            <p:spPr>
              <a:xfrm>
                <a:off x="5125275" y="1806320"/>
                <a:ext cx="29575" cy="49002"/>
              </a:xfrm>
              <a:custGeom>
                <a:rect b="b" l="l" r="r" t="t"/>
                <a:pathLst>
                  <a:path extrusionOk="0" h="1140" w="688">
                    <a:moveTo>
                      <a:pt x="79" y="1"/>
                    </a:moveTo>
                    <a:cubicBezTo>
                      <a:pt x="53" y="1"/>
                      <a:pt x="25" y="5"/>
                      <a:pt x="0" y="10"/>
                    </a:cubicBezTo>
                    <a:lnTo>
                      <a:pt x="0" y="801"/>
                    </a:lnTo>
                    <a:cubicBezTo>
                      <a:pt x="0" y="1027"/>
                      <a:pt x="172" y="1139"/>
                      <a:pt x="344" y="1139"/>
                    </a:cubicBezTo>
                    <a:cubicBezTo>
                      <a:pt x="515" y="1139"/>
                      <a:pt x="687" y="1027"/>
                      <a:pt x="687" y="801"/>
                    </a:cubicBezTo>
                    <a:lnTo>
                      <a:pt x="687" y="572"/>
                    </a:lnTo>
                    <a:cubicBezTo>
                      <a:pt x="687" y="253"/>
                      <a:pt x="430" y="3"/>
                      <a:pt x="111" y="3"/>
                    </a:cubicBezTo>
                    <a:cubicBezTo>
                      <a:pt x="101" y="1"/>
                      <a:pt x="90" y="1"/>
                      <a:pt x="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41"/>
              <p:cNvSpPr/>
              <p:nvPr/>
            </p:nvSpPr>
            <p:spPr>
              <a:xfrm>
                <a:off x="5311624" y="1806148"/>
                <a:ext cx="49220" cy="68904"/>
              </a:xfrm>
              <a:custGeom>
                <a:rect b="b" l="l" r="r" t="t"/>
                <a:pathLst>
                  <a:path extrusionOk="0" h="1603" w="1145">
                    <a:moveTo>
                      <a:pt x="576" y="1"/>
                    </a:moveTo>
                    <a:cubicBezTo>
                      <a:pt x="257" y="1"/>
                      <a:pt x="1" y="257"/>
                      <a:pt x="1" y="576"/>
                    </a:cubicBezTo>
                    <a:lnTo>
                      <a:pt x="1" y="1027"/>
                    </a:lnTo>
                    <a:cubicBezTo>
                      <a:pt x="1" y="1346"/>
                      <a:pt x="257" y="1603"/>
                      <a:pt x="576" y="1603"/>
                    </a:cubicBezTo>
                    <a:cubicBezTo>
                      <a:pt x="888" y="1603"/>
                      <a:pt x="1145" y="1346"/>
                      <a:pt x="1145" y="1027"/>
                    </a:cubicBezTo>
                    <a:lnTo>
                      <a:pt x="1145" y="576"/>
                    </a:lnTo>
                    <a:cubicBezTo>
                      <a:pt x="1145" y="257"/>
                      <a:pt x="888" y="1"/>
                      <a:pt x="5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41"/>
              <p:cNvSpPr/>
              <p:nvPr/>
            </p:nvSpPr>
            <p:spPr>
              <a:xfrm>
                <a:off x="5331312" y="1806320"/>
                <a:ext cx="29532" cy="49002"/>
              </a:xfrm>
              <a:custGeom>
                <a:rect b="b" l="l" r="r" t="t"/>
                <a:pathLst>
                  <a:path extrusionOk="0" h="1140" w="687">
                    <a:moveTo>
                      <a:pt x="82" y="1"/>
                    </a:moveTo>
                    <a:cubicBezTo>
                      <a:pt x="53" y="1"/>
                      <a:pt x="25" y="5"/>
                      <a:pt x="0" y="10"/>
                    </a:cubicBezTo>
                    <a:lnTo>
                      <a:pt x="0" y="801"/>
                    </a:lnTo>
                    <a:cubicBezTo>
                      <a:pt x="0" y="1027"/>
                      <a:pt x="172" y="1139"/>
                      <a:pt x="344" y="1139"/>
                    </a:cubicBezTo>
                    <a:cubicBezTo>
                      <a:pt x="515" y="1139"/>
                      <a:pt x="687" y="1027"/>
                      <a:pt x="687" y="801"/>
                    </a:cubicBezTo>
                    <a:lnTo>
                      <a:pt x="687" y="572"/>
                    </a:lnTo>
                    <a:cubicBezTo>
                      <a:pt x="687" y="253"/>
                      <a:pt x="430" y="3"/>
                      <a:pt x="118" y="3"/>
                    </a:cubicBezTo>
                    <a:cubicBezTo>
                      <a:pt x="106" y="1"/>
                      <a:pt x="94" y="1"/>
                      <a:pt x="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41"/>
              <p:cNvSpPr/>
              <p:nvPr/>
            </p:nvSpPr>
            <p:spPr>
              <a:xfrm>
                <a:off x="4890608" y="1638896"/>
                <a:ext cx="578778" cy="540099"/>
              </a:xfrm>
              <a:custGeom>
                <a:rect b="b" l="l" r="r" t="t"/>
                <a:pathLst>
                  <a:path extrusionOk="0" h="12565" w="13464">
                    <a:moveTo>
                      <a:pt x="3510" y="0"/>
                    </a:moveTo>
                    <a:cubicBezTo>
                      <a:pt x="250" y="2650"/>
                      <a:pt x="1" y="7526"/>
                      <a:pt x="2969" y="10495"/>
                    </a:cubicBezTo>
                    <a:cubicBezTo>
                      <a:pt x="4356" y="11882"/>
                      <a:pt x="6164" y="12564"/>
                      <a:pt x="7967" y="12564"/>
                    </a:cubicBezTo>
                    <a:cubicBezTo>
                      <a:pt x="10014" y="12564"/>
                      <a:pt x="12055" y="11684"/>
                      <a:pt x="13464" y="9954"/>
                    </a:cubicBezTo>
                    <a:lnTo>
                      <a:pt x="13464" y="9954"/>
                    </a:lnTo>
                    <a:cubicBezTo>
                      <a:pt x="12201" y="10980"/>
                      <a:pt x="10627" y="11542"/>
                      <a:pt x="8997" y="11542"/>
                    </a:cubicBezTo>
                    <a:cubicBezTo>
                      <a:pt x="6271" y="11542"/>
                      <a:pt x="3781" y="9968"/>
                      <a:pt x="2609" y="7505"/>
                    </a:cubicBezTo>
                    <a:cubicBezTo>
                      <a:pt x="1436" y="5036"/>
                      <a:pt x="1783" y="2116"/>
                      <a:pt x="3510" y="0"/>
                    </a:cubicBezTo>
                    <a:close/>
                  </a:path>
                </a:pathLst>
              </a:custGeom>
              <a:solidFill>
                <a:srgbClr val="B283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8" name="Google Shape;958;p41"/>
            <p:cNvGrpSpPr/>
            <p:nvPr/>
          </p:nvGrpSpPr>
          <p:grpSpPr>
            <a:xfrm>
              <a:off x="6241837" y="1475281"/>
              <a:ext cx="668746" cy="307356"/>
              <a:chOff x="1503190" y="4376093"/>
              <a:chExt cx="1111613" cy="510898"/>
            </a:xfrm>
          </p:grpSpPr>
          <p:sp>
            <p:nvSpPr>
              <p:cNvPr id="959" name="Google Shape;959;p41"/>
              <p:cNvSpPr/>
              <p:nvPr/>
            </p:nvSpPr>
            <p:spPr>
              <a:xfrm rot="-1653050">
                <a:off x="1553477" y="4526940"/>
                <a:ext cx="335326" cy="299500"/>
              </a:xfrm>
              <a:prstGeom prst="heart">
                <a:avLst/>
              </a:prstGeom>
              <a:solidFill>
                <a:srgbClr val="FA71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41"/>
              <p:cNvSpPr/>
              <p:nvPr/>
            </p:nvSpPr>
            <p:spPr>
              <a:xfrm rot="1376579">
                <a:off x="2234031" y="4429593"/>
                <a:ext cx="335544" cy="299499"/>
              </a:xfrm>
              <a:prstGeom prst="heart">
                <a:avLst/>
              </a:prstGeom>
              <a:solidFill>
                <a:srgbClr val="EA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1" name="Google Shape;961;p41"/>
            <p:cNvGrpSpPr/>
            <p:nvPr/>
          </p:nvGrpSpPr>
          <p:grpSpPr>
            <a:xfrm>
              <a:off x="6291329" y="1835955"/>
              <a:ext cx="191034" cy="182635"/>
              <a:chOff x="2456800" y="3682271"/>
              <a:chExt cx="395270" cy="371966"/>
            </a:xfrm>
          </p:grpSpPr>
          <p:sp>
            <p:nvSpPr>
              <p:cNvPr id="962" name="Google Shape;962;p41"/>
              <p:cNvSpPr/>
              <p:nvPr/>
            </p:nvSpPr>
            <p:spPr>
              <a:xfrm>
                <a:off x="2480314" y="3682271"/>
                <a:ext cx="371756" cy="371966"/>
              </a:xfrm>
              <a:custGeom>
                <a:rect b="b" l="l" r="r" t="t"/>
                <a:pathLst>
                  <a:path extrusionOk="0" h="14158" w="14150">
                    <a:moveTo>
                      <a:pt x="7075" y="1"/>
                    </a:moveTo>
                    <a:cubicBezTo>
                      <a:pt x="3163" y="1"/>
                      <a:pt x="0" y="3171"/>
                      <a:pt x="0" y="7083"/>
                    </a:cubicBezTo>
                    <a:cubicBezTo>
                      <a:pt x="0" y="10988"/>
                      <a:pt x="3163" y="14158"/>
                      <a:pt x="7075" y="14158"/>
                    </a:cubicBezTo>
                    <a:cubicBezTo>
                      <a:pt x="10980" y="14158"/>
                      <a:pt x="14150" y="10988"/>
                      <a:pt x="14150" y="7083"/>
                    </a:cubicBezTo>
                    <a:cubicBezTo>
                      <a:pt x="14150" y="3171"/>
                      <a:pt x="10980" y="1"/>
                      <a:pt x="7075" y="1"/>
                    </a:cubicBezTo>
                    <a:close/>
                  </a:path>
                </a:pathLst>
              </a:custGeom>
              <a:solidFill>
                <a:srgbClr val="E6B8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41"/>
              <p:cNvSpPr/>
              <p:nvPr/>
            </p:nvSpPr>
            <p:spPr>
              <a:xfrm>
                <a:off x="2456800" y="3724018"/>
                <a:ext cx="353549" cy="330114"/>
              </a:xfrm>
              <a:custGeom>
                <a:rect b="b" l="l" r="r" t="t"/>
                <a:pathLst>
                  <a:path extrusionOk="0" h="12565" w="13457">
                    <a:moveTo>
                      <a:pt x="3503" y="0"/>
                    </a:moveTo>
                    <a:lnTo>
                      <a:pt x="3503" y="0"/>
                    </a:lnTo>
                    <a:cubicBezTo>
                      <a:pt x="250" y="2650"/>
                      <a:pt x="0" y="7526"/>
                      <a:pt x="2969" y="10495"/>
                    </a:cubicBezTo>
                    <a:cubicBezTo>
                      <a:pt x="4356" y="11882"/>
                      <a:pt x="6164" y="12564"/>
                      <a:pt x="7966" y="12564"/>
                    </a:cubicBezTo>
                    <a:cubicBezTo>
                      <a:pt x="10012" y="12564"/>
                      <a:pt x="12051" y="11684"/>
                      <a:pt x="13457" y="9954"/>
                    </a:cubicBezTo>
                    <a:lnTo>
                      <a:pt x="13457" y="9954"/>
                    </a:lnTo>
                    <a:cubicBezTo>
                      <a:pt x="12201" y="10980"/>
                      <a:pt x="10620" y="11542"/>
                      <a:pt x="8997" y="11542"/>
                    </a:cubicBezTo>
                    <a:cubicBezTo>
                      <a:pt x="6264" y="11542"/>
                      <a:pt x="3781" y="9968"/>
                      <a:pt x="2608" y="7505"/>
                    </a:cubicBezTo>
                    <a:cubicBezTo>
                      <a:pt x="1436" y="5036"/>
                      <a:pt x="1783" y="2116"/>
                      <a:pt x="3503" y="0"/>
                    </a:cubicBezTo>
                    <a:close/>
                  </a:path>
                </a:pathLst>
              </a:custGeom>
              <a:solidFill>
                <a:srgbClr val="E6B8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4" name="Google Shape;964;p41"/>
            <p:cNvGrpSpPr/>
            <p:nvPr/>
          </p:nvGrpSpPr>
          <p:grpSpPr>
            <a:xfrm>
              <a:off x="6654854" y="1835955"/>
              <a:ext cx="191034" cy="182635"/>
              <a:chOff x="2456800" y="3682271"/>
              <a:chExt cx="395270" cy="371966"/>
            </a:xfrm>
          </p:grpSpPr>
          <p:sp>
            <p:nvSpPr>
              <p:cNvPr id="965" name="Google Shape;965;p41"/>
              <p:cNvSpPr/>
              <p:nvPr/>
            </p:nvSpPr>
            <p:spPr>
              <a:xfrm>
                <a:off x="2480314" y="3682271"/>
                <a:ext cx="371756" cy="371966"/>
              </a:xfrm>
              <a:custGeom>
                <a:rect b="b" l="l" r="r" t="t"/>
                <a:pathLst>
                  <a:path extrusionOk="0" h="14158" w="14150">
                    <a:moveTo>
                      <a:pt x="7075" y="1"/>
                    </a:moveTo>
                    <a:cubicBezTo>
                      <a:pt x="3163" y="1"/>
                      <a:pt x="0" y="3171"/>
                      <a:pt x="0" y="7083"/>
                    </a:cubicBezTo>
                    <a:cubicBezTo>
                      <a:pt x="0" y="10988"/>
                      <a:pt x="3163" y="14158"/>
                      <a:pt x="7075" y="14158"/>
                    </a:cubicBezTo>
                    <a:cubicBezTo>
                      <a:pt x="10980" y="14158"/>
                      <a:pt x="14150" y="10988"/>
                      <a:pt x="14150" y="7083"/>
                    </a:cubicBezTo>
                    <a:cubicBezTo>
                      <a:pt x="14150" y="3171"/>
                      <a:pt x="10980" y="1"/>
                      <a:pt x="7075" y="1"/>
                    </a:cubicBezTo>
                    <a:close/>
                  </a:path>
                </a:pathLst>
              </a:custGeom>
              <a:solidFill>
                <a:srgbClr val="E6B8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41"/>
              <p:cNvSpPr/>
              <p:nvPr/>
            </p:nvSpPr>
            <p:spPr>
              <a:xfrm>
                <a:off x="2456800" y="3724018"/>
                <a:ext cx="353549" cy="330114"/>
              </a:xfrm>
              <a:custGeom>
                <a:rect b="b" l="l" r="r" t="t"/>
                <a:pathLst>
                  <a:path extrusionOk="0" h="12565" w="13457">
                    <a:moveTo>
                      <a:pt x="3503" y="0"/>
                    </a:moveTo>
                    <a:lnTo>
                      <a:pt x="3503" y="0"/>
                    </a:lnTo>
                    <a:cubicBezTo>
                      <a:pt x="250" y="2650"/>
                      <a:pt x="0" y="7526"/>
                      <a:pt x="2969" y="10495"/>
                    </a:cubicBezTo>
                    <a:cubicBezTo>
                      <a:pt x="4356" y="11882"/>
                      <a:pt x="6164" y="12564"/>
                      <a:pt x="7966" y="12564"/>
                    </a:cubicBezTo>
                    <a:cubicBezTo>
                      <a:pt x="10012" y="12564"/>
                      <a:pt x="12051" y="11684"/>
                      <a:pt x="13457" y="9954"/>
                    </a:cubicBezTo>
                    <a:lnTo>
                      <a:pt x="13457" y="9954"/>
                    </a:lnTo>
                    <a:cubicBezTo>
                      <a:pt x="12201" y="10980"/>
                      <a:pt x="10620" y="11542"/>
                      <a:pt x="8997" y="11542"/>
                    </a:cubicBezTo>
                    <a:cubicBezTo>
                      <a:pt x="6264" y="11542"/>
                      <a:pt x="3781" y="9968"/>
                      <a:pt x="2608" y="7505"/>
                    </a:cubicBezTo>
                    <a:cubicBezTo>
                      <a:pt x="1436" y="5036"/>
                      <a:pt x="1783" y="2116"/>
                      <a:pt x="3503" y="0"/>
                    </a:cubicBezTo>
                    <a:close/>
                  </a:path>
                </a:pathLst>
              </a:custGeom>
              <a:solidFill>
                <a:srgbClr val="E6B8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7" name="Google Shape;967;p41"/>
            <p:cNvSpPr/>
            <p:nvPr/>
          </p:nvSpPr>
          <p:spPr>
            <a:xfrm rot="1285337">
              <a:off x="6681398" y="1970579"/>
              <a:ext cx="202060" cy="180110"/>
            </a:xfrm>
            <a:prstGeom prst="heart">
              <a:avLst/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8" name="Google Shape;968;p41"/>
          <p:cNvGrpSpPr/>
          <p:nvPr/>
        </p:nvGrpSpPr>
        <p:grpSpPr>
          <a:xfrm>
            <a:off x="6142908" y="4227644"/>
            <a:ext cx="646790" cy="608582"/>
            <a:chOff x="6082496" y="4703894"/>
            <a:chExt cx="646790" cy="608582"/>
          </a:xfrm>
        </p:grpSpPr>
        <p:grpSp>
          <p:nvGrpSpPr>
            <p:cNvPr id="969" name="Google Shape;969;p41"/>
            <p:cNvGrpSpPr/>
            <p:nvPr/>
          </p:nvGrpSpPr>
          <p:grpSpPr>
            <a:xfrm>
              <a:off x="6082496" y="4703894"/>
              <a:ext cx="646790" cy="608582"/>
              <a:chOff x="4890608" y="1570594"/>
              <a:chExt cx="646790" cy="608582"/>
            </a:xfrm>
          </p:grpSpPr>
          <p:sp>
            <p:nvSpPr>
              <p:cNvPr id="970" name="Google Shape;970;p41"/>
              <p:cNvSpPr/>
              <p:nvPr/>
            </p:nvSpPr>
            <p:spPr>
              <a:xfrm>
                <a:off x="4929082" y="1570594"/>
                <a:ext cx="608316" cy="608582"/>
              </a:xfrm>
              <a:custGeom>
                <a:rect b="b" l="l" r="r" t="t"/>
                <a:pathLst>
                  <a:path extrusionOk="0" h="14158" w="14151">
                    <a:moveTo>
                      <a:pt x="7075" y="1"/>
                    </a:moveTo>
                    <a:cubicBezTo>
                      <a:pt x="3170" y="1"/>
                      <a:pt x="0" y="3171"/>
                      <a:pt x="0" y="7083"/>
                    </a:cubicBezTo>
                    <a:cubicBezTo>
                      <a:pt x="0" y="10988"/>
                      <a:pt x="3170" y="14158"/>
                      <a:pt x="7075" y="14158"/>
                    </a:cubicBezTo>
                    <a:cubicBezTo>
                      <a:pt x="10980" y="14158"/>
                      <a:pt x="14150" y="10988"/>
                      <a:pt x="14150" y="7083"/>
                    </a:cubicBezTo>
                    <a:cubicBezTo>
                      <a:pt x="14150" y="3171"/>
                      <a:pt x="10980" y="1"/>
                      <a:pt x="7075" y="1"/>
                    </a:cubicBezTo>
                    <a:close/>
                  </a:path>
                </a:pathLst>
              </a:custGeom>
              <a:solidFill>
                <a:srgbClr val="A64D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41"/>
              <p:cNvSpPr/>
              <p:nvPr/>
            </p:nvSpPr>
            <p:spPr>
              <a:xfrm>
                <a:off x="5105587" y="1806449"/>
                <a:ext cx="49264" cy="68604"/>
              </a:xfrm>
              <a:custGeom>
                <a:rect b="b" l="l" r="r" t="t"/>
                <a:pathLst>
                  <a:path extrusionOk="0" h="1596" w="1146">
                    <a:moveTo>
                      <a:pt x="557" y="0"/>
                    </a:moveTo>
                    <a:cubicBezTo>
                      <a:pt x="251" y="0"/>
                      <a:pt x="1" y="254"/>
                      <a:pt x="1" y="569"/>
                    </a:cubicBezTo>
                    <a:lnTo>
                      <a:pt x="1" y="1020"/>
                    </a:lnTo>
                    <a:cubicBezTo>
                      <a:pt x="1" y="1339"/>
                      <a:pt x="257" y="1596"/>
                      <a:pt x="569" y="1596"/>
                    </a:cubicBezTo>
                    <a:cubicBezTo>
                      <a:pt x="888" y="1596"/>
                      <a:pt x="1145" y="1339"/>
                      <a:pt x="1145" y="1027"/>
                    </a:cubicBezTo>
                    <a:lnTo>
                      <a:pt x="1145" y="569"/>
                    </a:lnTo>
                    <a:cubicBezTo>
                      <a:pt x="1145" y="250"/>
                      <a:pt x="888" y="0"/>
                      <a:pt x="569" y="0"/>
                    </a:cubicBezTo>
                    <a:cubicBezTo>
                      <a:pt x="565" y="0"/>
                      <a:pt x="561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41"/>
              <p:cNvSpPr/>
              <p:nvPr/>
            </p:nvSpPr>
            <p:spPr>
              <a:xfrm>
                <a:off x="5125275" y="1806320"/>
                <a:ext cx="29575" cy="49003"/>
              </a:xfrm>
              <a:custGeom>
                <a:rect b="b" l="l" r="r" t="t"/>
                <a:pathLst>
                  <a:path extrusionOk="0" h="1140" w="688">
                    <a:moveTo>
                      <a:pt x="79" y="1"/>
                    </a:moveTo>
                    <a:cubicBezTo>
                      <a:pt x="53" y="1"/>
                      <a:pt x="25" y="5"/>
                      <a:pt x="0" y="10"/>
                    </a:cubicBezTo>
                    <a:lnTo>
                      <a:pt x="0" y="801"/>
                    </a:lnTo>
                    <a:cubicBezTo>
                      <a:pt x="0" y="1027"/>
                      <a:pt x="172" y="1139"/>
                      <a:pt x="344" y="1139"/>
                    </a:cubicBezTo>
                    <a:cubicBezTo>
                      <a:pt x="515" y="1139"/>
                      <a:pt x="687" y="1027"/>
                      <a:pt x="687" y="801"/>
                    </a:cubicBezTo>
                    <a:lnTo>
                      <a:pt x="687" y="572"/>
                    </a:lnTo>
                    <a:cubicBezTo>
                      <a:pt x="687" y="253"/>
                      <a:pt x="430" y="3"/>
                      <a:pt x="111" y="3"/>
                    </a:cubicBezTo>
                    <a:cubicBezTo>
                      <a:pt x="101" y="1"/>
                      <a:pt x="90" y="1"/>
                      <a:pt x="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41"/>
              <p:cNvSpPr/>
              <p:nvPr/>
            </p:nvSpPr>
            <p:spPr>
              <a:xfrm>
                <a:off x="5311624" y="1806148"/>
                <a:ext cx="49221" cy="68905"/>
              </a:xfrm>
              <a:custGeom>
                <a:rect b="b" l="l" r="r" t="t"/>
                <a:pathLst>
                  <a:path extrusionOk="0" h="1603" w="1145">
                    <a:moveTo>
                      <a:pt x="576" y="1"/>
                    </a:moveTo>
                    <a:cubicBezTo>
                      <a:pt x="257" y="1"/>
                      <a:pt x="1" y="257"/>
                      <a:pt x="1" y="576"/>
                    </a:cubicBezTo>
                    <a:lnTo>
                      <a:pt x="1" y="1027"/>
                    </a:lnTo>
                    <a:cubicBezTo>
                      <a:pt x="1" y="1346"/>
                      <a:pt x="257" y="1603"/>
                      <a:pt x="576" y="1603"/>
                    </a:cubicBezTo>
                    <a:cubicBezTo>
                      <a:pt x="888" y="1603"/>
                      <a:pt x="1145" y="1346"/>
                      <a:pt x="1145" y="1027"/>
                    </a:cubicBezTo>
                    <a:lnTo>
                      <a:pt x="1145" y="576"/>
                    </a:lnTo>
                    <a:cubicBezTo>
                      <a:pt x="1145" y="257"/>
                      <a:pt x="888" y="1"/>
                      <a:pt x="5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41"/>
              <p:cNvSpPr/>
              <p:nvPr/>
            </p:nvSpPr>
            <p:spPr>
              <a:xfrm>
                <a:off x="5331312" y="1806320"/>
                <a:ext cx="29532" cy="49003"/>
              </a:xfrm>
              <a:custGeom>
                <a:rect b="b" l="l" r="r" t="t"/>
                <a:pathLst>
                  <a:path extrusionOk="0" h="1140" w="687">
                    <a:moveTo>
                      <a:pt x="82" y="1"/>
                    </a:moveTo>
                    <a:cubicBezTo>
                      <a:pt x="53" y="1"/>
                      <a:pt x="25" y="5"/>
                      <a:pt x="0" y="10"/>
                    </a:cubicBezTo>
                    <a:lnTo>
                      <a:pt x="0" y="801"/>
                    </a:lnTo>
                    <a:cubicBezTo>
                      <a:pt x="0" y="1027"/>
                      <a:pt x="172" y="1139"/>
                      <a:pt x="344" y="1139"/>
                    </a:cubicBezTo>
                    <a:cubicBezTo>
                      <a:pt x="515" y="1139"/>
                      <a:pt x="687" y="1027"/>
                      <a:pt x="687" y="801"/>
                    </a:cubicBezTo>
                    <a:lnTo>
                      <a:pt x="687" y="572"/>
                    </a:lnTo>
                    <a:cubicBezTo>
                      <a:pt x="687" y="253"/>
                      <a:pt x="430" y="3"/>
                      <a:pt x="118" y="3"/>
                    </a:cubicBezTo>
                    <a:cubicBezTo>
                      <a:pt x="106" y="1"/>
                      <a:pt x="94" y="1"/>
                      <a:pt x="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41"/>
              <p:cNvSpPr/>
              <p:nvPr/>
            </p:nvSpPr>
            <p:spPr>
              <a:xfrm>
                <a:off x="4890608" y="1638896"/>
                <a:ext cx="578784" cy="540107"/>
              </a:xfrm>
              <a:custGeom>
                <a:rect b="b" l="l" r="r" t="t"/>
                <a:pathLst>
                  <a:path extrusionOk="0" h="12565" w="13464">
                    <a:moveTo>
                      <a:pt x="3510" y="0"/>
                    </a:moveTo>
                    <a:cubicBezTo>
                      <a:pt x="250" y="2650"/>
                      <a:pt x="1" y="7526"/>
                      <a:pt x="2969" y="10495"/>
                    </a:cubicBezTo>
                    <a:cubicBezTo>
                      <a:pt x="4356" y="11882"/>
                      <a:pt x="6164" y="12564"/>
                      <a:pt x="7967" y="12564"/>
                    </a:cubicBezTo>
                    <a:cubicBezTo>
                      <a:pt x="10014" y="12564"/>
                      <a:pt x="12055" y="11684"/>
                      <a:pt x="13464" y="9954"/>
                    </a:cubicBezTo>
                    <a:lnTo>
                      <a:pt x="13464" y="9954"/>
                    </a:lnTo>
                    <a:cubicBezTo>
                      <a:pt x="12201" y="10980"/>
                      <a:pt x="10627" y="11542"/>
                      <a:pt x="8997" y="11542"/>
                    </a:cubicBezTo>
                    <a:cubicBezTo>
                      <a:pt x="6271" y="11542"/>
                      <a:pt x="3781" y="9968"/>
                      <a:pt x="2609" y="7505"/>
                    </a:cubicBezTo>
                    <a:cubicBezTo>
                      <a:pt x="1436" y="5036"/>
                      <a:pt x="1783" y="2116"/>
                      <a:pt x="3510" y="0"/>
                    </a:cubicBezTo>
                    <a:close/>
                  </a:path>
                </a:pathLst>
              </a:custGeom>
              <a:solidFill>
                <a:srgbClr val="741B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6" name="Google Shape;976;p41"/>
            <p:cNvSpPr/>
            <p:nvPr/>
          </p:nvSpPr>
          <p:spPr>
            <a:xfrm rot="10800000">
              <a:off x="6261273" y="5092656"/>
              <a:ext cx="356280" cy="87303"/>
            </a:xfrm>
            <a:custGeom>
              <a:rect b="b" l="l" r="r" t="t"/>
              <a:pathLst>
                <a:path extrusionOk="0" h="2031" w="8288">
                  <a:moveTo>
                    <a:pt x="244" y="1"/>
                  </a:moveTo>
                  <a:cubicBezTo>
                    <a:pt x="105" y="1"/>
                    <a:pt x="1" y="146"/>
                    <a:pt x="45" y="297"/>
                  </a:cubicBezTo>
                  <a:cubicBezTo>
                    <a:pt x="183" y="796"/>
                    <a:pt x="398" y="1268"/>
                    <a:pt x="683" y="1698"/>
                  </a:cubicBezTo>
                  <a:cubicBezTo>
                    <a:pt x="1824" y="1920"/>
                    <a:pt x="2982" y="2031"/>
                    <a:pt x="4141" y="2031"/>
                  </a:cubicBezTo>
                  <a:cubicBezTo>
                    <a:pt x="5299" y="2031"/>
                    <a:pt x="6457" y="1920"/>
                    <a:pt x="7598" y="1698"/>
                  </a:cubicBezTo>
                  <a:cubicBezTo>
                    <a:pt x="7883" y="1268"/>
                    <a:pt x="8098" y="796"/>
                    <a:pt x="8243" y="297"/>
                  </a:cubicBezTo>
                  <a:cubicBezTo>
                    <a:pt x="8287" y="146"/>
                    <a:pt x="8177" y="1"/>
                    <a:pt x="8043" y="1"/>
                  </a:cubicBezTo>
                  <a:cubicBezTo>
                    <a:pt x="8029" y="1"/>
                    <a:pt x="8015" y="2"/>
                    <a:pt x="8001" y="5"/>
                  </a:cubicBezTo>
                  <a:cubicBezTo>
                    <a:pt x="6731" y="300"/>
                    <a:pt x="5436" y="448"/>
                    <a:pt x="4141" y="448"/>
                  </a:cubicBezTo>
                  <a:cubicBezTo>
                    <a:pt x="2847" y="448"/>
                    <a:pt x="1553" y="300"/>
                    <a:pt x="288" y="5"/>
                  </a:cubicBezTo>
                  <a:cubicBezTo>
                    <a:pt x="273" y="2"/>
                    <a:pt x="258" y="1"/>
                    <a:pt x="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1"/>
            <p:cNvSpPr/>
            <p:nvPr/>
          </p:nvSpPr>
          <p:spPr>
            <a:xfrm rot="10800000">
              <a:off x="6218775" y="4847998"/>
              <a:ext cx="145600" cy="42527"/>
            </a:xfrm>
            <a:custGeom>
              <a:rect b="b" l="l" r="r" t="t"/>
              <a:pathLst>
                <a:path extrusionOk="0" h="1485" w="5349">
                  <a:moveTo>
                    <a:pt x="2664" y="0"/>
                  </a:moveTo>
                  <a:cubicBezTo>
                    <a:pt x="1679" y="0"/>
                    <a:pt x="750" y="375"/>
                    <a:pt x="167" y="1006"/>
                  </a:cubicBezTo>
                  <a:cubicBezTo>
                    <a:pt x="1" y="1186"/>
                    <a:pt x="132" y="1485"/>
                    <a:pt x="382" y="1485"/>
                  </a:cubicBezTo>
                  <a:cubicBezTo>
                    <a:pt x="458" y="1478"/>
                    <a:pt x="535" y="1443"/>
                    <a:pt x="590" y="1388"/>
                  </a:cubicBezTo>
                  <a:cubicBezTo>
                    <a:pt x="1062" y="874"/>
                    <a:pt x="1839" y="562"/>
                    <a:pt x="2664" y="562"/>
                  </a:cubicBezTo>
                  <a:cubicBezTo>
                    <a:pt x="3490" y="562"/>
                    <a:pt x="4259" y="874"/>
                    <a:pt x="4738" y="1388"/>
                  </a:cubicBezTo>
                  <a:cubicBezTo>
                    <a:pt x="4800" y="1455"/>
                    <a:pt x="4872" y="1483"/>
                    <a:pt x="4941" y="1483"/>
                  </a:cubicBezTo>
                  <a:cubicBezTo>
                    <a:pt x="5157" y="1483"/>
                    <a:pt x="5349" y="1209"/>
                    <a:pt x="5154" y="999"/>
                  </a:cubicBezTo>
                  <a:cubicBezTo>
                    <a:pt x="4579" y="375"/>
                    <a:pt x="3642" y="0"/>
                    <a:pt x="2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1"/>
            <p:cNvSpPr/>
            <p:nvPr/>
          </p:nvSpPr>
          <p:spPr>
            <a:xfrm rot="10800000">
              <a:off x="6447375" y="4847998"/>
              <a:ext cx="145600" cy="42527"/>
            </a:xfrm>
            <a:custGeom>
              <a:rect b="b" l="l" r="r" t="t"/>
              <a:pathLst>
                <a:path extrusionOk="0" h="1485" w="5349">
                  <a:moveTo>
                    <a:pt x="2664" y="0"/>
                  </a:moveTo>
                  <a:cubicBezTo>
                    <a:pt x="1679" y="0"/>
                    <a:pt x="750" y="375"/>
                    <a:pt x="167" y="1006"/>
                  </a:cubicBezTo>
                  <a:cubicBezTo>
                    <a:pt x="1" y="1186"/>
                    <a:pt x="132" y="1485"/>
                    <a:pt x="382" y="1485"/>
                  </a:cubicBezTo>
                  <a:cubicBezTo>
                    <a:pt x="458" y="1478"/>
                    <a:pt x="535" y="1443"/>
                    <a:pt x="590" y="1388"/>
                  </a:cubicBezTo>
                  <a:cubicBezTo>
                    <a:pt x="1062" y="874"/>
                    <a:pt x="1839" y="562"/>
                    <a:pt x="2664" y="562"/>
                  </a:cubicBezTo>
                  <a:cubicBezTo>
                    <a:pt x="3490" y="562"/>
                    <a:pt x="4259" y="874"/>
                    <a:pt x="4738" y="1388"/>
                  </a:cubicBezTo>
                  <a:cubicBezTo>
                    <a:pt x="4800" y="1455"/>
                    <a:pt x="4872" y="1483"/>
                    <a:pt x="4941" y="1483"/>
                  </a:cubicBezTo>
                  <a:cubicBezTo>
                    <a:pt x="5157" y="1483"/>
                    <a:pt x="5349" y="1209"/>
                    <a:pt x="5154" y="999"/>
                  </a:cubicBezTo>
                  <a:cubicBezTo>
                    <a:pt x="4579" y="375"/>
                    <a:pt x="3642" y="0"/>
                    <a:pt x="2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9" name="Google Shape;979;p41"/>
          <p:cNvGrpSpPr/>
          <p:nvPr/>
        </p:nvGrpSpPr>
        <p:grpSpPr>
          <a:xfrm>
            <a:off x="4879005" y="4227644"/>
            <a:ext cx="646747" cy="608582"/>
            <a:chOff x="4835417" y="4703894"/>
            <a:chExt cx="646747" cy="608582"/>
          </a:xfrm>
        </p:grpSpPr>
        <p:sp>
          <p:nvSpPr>
            <p:cNvPr id="980" name="Google Shape;980;p41"/>
            <p:cNvSpPr/>
            <p:nvPr/>
          </p:nvSpPr>
          <p:spPr>
            <a:xfrm>
              <a:off x="4873891" y="4703894"/>
              <a:ext cx="608273" cy="608582"/>
            </a:xfrm>
            <a:custGeom>
              <a:rect b="b" l="l" r="r" t="t"/>
              <a:pathLst>
                <a:path extrusionOk="0" h="14158" w="14150">
                  <a:moveTo>
                    <a:pt x="7075" y="1"/>
                  </a:moveTo>
                  <a:cubicBezTo>
                    <a:pt x="3163" y="1"/>
                    <a:pt x="0" y="3171"/>
                    <a:pt x="0" y="7083"/>
                  </a:cubicBezTo>
                  <a:cubicBezTo>
                    <a:pt x="0" y="10988"/>
                    <a:pt x="3163" y="14158"/>
                    <a:pt x="7075" y="14158"/>
                  </a:cubicBezTo>
                  <a:cubicBezTo>
                    <a:pt x="10980" y="14158"/>
                    <a:pt x="14150" y="10988"/>
                    <a:pt x="14150" y="7083"/>
                  </a:cubicBezTo>
                  <a:cubicBezTo>
                    <a:pt x="14150" y="3171"/>
                    <a:pt x="10980" y="1"/>
                    <a:pt x="7075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1"/>
            <p:cNvSpPr/>
            <p:nvPr/>
          </p:nvSpPr>
          <p:spPr>
            <a:xfrm>
              <a:off x="4835417" y="4772196"/>
              <a:ext cx="578483" cy="540107"/>
            </a:xfrm>
            <a:custGeom>
              <a:rect b="b" l="l" r="r" t="t"/>
              <a:pathLst>
                <a:path extrusionOk="0" h="12565" w="13457">
                  <a:moveTo>
                    <a:pt x="3503" y="0"/>
                  </a:moveTo>
                  <a:lnTo>
                    <a:pt x="3503" y="0"/>
                  </a:lnTo>
                  <a:cubicBezTo>
                    <a:pt x="250" y="2650"/>
                    <a:pt x="0" y="7526"/>
                    <a:pt x="2969" y="10495"/>
                  </a:cubicBezTo>
                  <a:cubicBezTo>
                    <a:pt x="4356" y="11882"/>
                    <a:pt x="6164" y="12564"/>
                    <a:pt x="7966" y="12564"/>
                  </a:cubicBezTo>
                  <a:cubicBezTo>
                    <a:pt x="10012" y="12564"/>
                    <a:pt x="12051" y="11684"/>
                    <a:pt x="13457" y="9954"/>
                  </a:cubicBezTo>
                  <a:lnTo>
                    <a:pt x="13457" y="9954"/>
                  </a:lnTo>
                  <a:cubicBezTo>
                    <a:pt x="12201" y="10980"/>
                    <a:pt x="10620" y="11542"/>
                    <a:pt x="8997" y="11542"/>
                  </a:cubicBezTo>
                  <a:cubicBezTo>
                    <a:pt x="6264" y="11542"/>
                    <a:pt x="3781" y="9968"/>
                    <a:pt x="2608" y="7505"/>
                  </a:cubicBezTo>
                  <a:cubicBezTo>
                    <a:pt x="1436" y="5036"/>
                    <a:pt x="1783" y="2116"/>
                    <a:pt x="3503" y="0"/>
                  </a:cubicBez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1"/>
            <p:cNvSpPr/>
            <p:nvPr/>
          </p:nvSpPr>
          <p:spPr>
            <a:xfrm rot="10800000">
              <a:off x="5032997" y="5022901"/>
              <a:ext cx="290077" cy="157049"/>
            </a:xfrm>
            <a:custGeom>
              <a:rect b="b" l="l" r="r" t="t"/>
              <a:pathLst>
                <a:path extrusionOk="0" h="3654" w="8282">
                  <a:moveTo>
                    <a:pt x="244" y="1"/>
                  </a:moveTo>
                  <a:cubicBezTo>
                    <a:pt x="105" y="1"/>
                    <a:pt x="1" y="146"/>
                    <a:pt x="45" y="297"/>
                  </a:cubicBezTo>
                  <a:cubicBezTo>
                    <a:pt x="593" y="2246"/>
                    <a:pt x="2223" y="3654"/>
                    <a:pt x="4144" y="3654"/>
                  </a:cubicBezTo>
                  <a:cubicBezTo>
                    <a:pt x="6065" y="3654"/>
                    <a:pt x="7688" y="2246"/>
                    <a:pt x="8243" y="297"/>
                  </a:cubicBezTo>
                  <a:cubicBezTo>
                    <a:pt x="8281" y="146"/>
                    <a:pt x="8176" y="1"/>
                    <a:pt x="8043" y="1"/>
                  </a:cubicBezTo>
                  <a:cubicBezTo>
                    <a:pt x="8029" y="1"/>
                    <a:pt x="8015" y="2"/>
                    <a:pt x="8001" y="5"/>
                  </a:cubicBezTo>
                  <a:cubicBezTo>
                    <a:pt x="6766" y="297"/>
                    <a:pt x="5498" y="450"/>
                    <a:pt x="4229" y="450"/>
                  </a:cubicBezTo>
                  <a:cubicBezTo>
                    <a:pt x="4200" y="450"/>
                    <a:pt x="4172" y="449"/>
                    <a:pt x="4144" y="449"/>
                  </a:cubicBezTo>
                  <a:cubicBezTo>
                    <a:pt x="4116" y="449"/>
                    <a:pt x="4087" y="450"/>
                    <a:pt x="4059" y="450"/>
                  </a:cubicBezTo>
                  <a:cubicBezTo>
                    <a:pt x="2784" y="450"/>
                    <a:pt x="1522" y="297"/>
                    <a:pt x="288" y="5"/>
                  </a:cubicBezTo>
                  <a:cubicBezTo>
                    <a:pt x="273" y="2"/>
                    <a:pt x="258" y="1"/>
                    <a:pt x="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5050396" y="4890532"/>
              <a:ext cx="49221" cy="88893"/>
            </a:xfrm>
            <a:custGeom>
              <a:rect b="b" l="l" r="r" t="t"/>
              <a:pathLst>
                <a:path extrusionOk="0" h="2068" w="1145">
                  <a:moveTo>
                    <a:pt x="569" y="1"/>
                  </a:moveTo>
                  <a:cubicBezTo>
                    <a:pt x="257" y="1"/>
                    <a:pt x="0" y="258"/>
                    <a:pt x="0" y="570"/>
                  </a:cubicBezTo>
                  <a:lnTo>
                    <a:pt x="0" y="1492"/>
                  </a:lnTo>
                  <a:cubicBezTo>
                    <a:pt x="0" y="1811"/>
                    <a:pt x="257" y="2068"/>
                    <a:pt x="569" y="2068"/>
                  </a:cubicBezTo>
                  <a:cubicBezTo>
                    <a:pt x="888" y="2068"/>
                    <a:pt x="1145" y="1811"/>
                    <a:pt x="1145" y="1492"/>
                  </a:cubicBezTo>
                  <a:lnTo>
                    <a:pt x="1145" y="570"/>
                  </a:lnTo>
                  <a:cubicBezTo>
                    <a:pt x="1145" y="258"/>
                    <a:pt x="888" y="1"/>
                    <a:pt x="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5070084" y="4890532"/>
              <a:ext cx="29532" cy="69077"/>
            </a:xfrm>
            <a:custGeom>
              <a:rect b="b" l="l" r="r" t="t"/>
              <a:pathLst>
                <a:path extrusionOk="0" h="1607" w="687">
                  <a:moveTo>
                    <a:pt x="111" y="1"/>
                  </a:moveTo>
                  <a:cubicBezTo>
                    <a:pt x="76" y="1"/>
                    <a:pt x="35" y="1"/>
                    <a:pt x="0" y="8"/>
                  </a:cubicBezTo>
                  <a:lnTo>
                    <a:pt x="0" y="1263"/>
                  </a:lnTo>
                  <a:cubicBezTo>
                    <a:pt x="0" y="1492"/>
                    <a:pt x="172" y="1607"/>
                    <a:pt x="343" y="1607"/>
                  </a:cubicBezTo>
                  <a:cubicBezTo>
                    <a:pt x="513" y="1607"/>
                    <a:pt x="683" y="1492"/>
                    <a:pt x="680" y="1263"/>
                  </a:cubicBezTo>
                  <a:lnTo>
                    <a:pt x="680" y="570"/>
                  </a:lnTo>
                  <a:cubicBezTo>
                    <a:pt x="687" y="258"/>
                    <a:pt x="430" y="1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5256433" y="4890532"/>
              <a:ext cx="49221" cy="88893"/>
            </a:xfrm>
            <a:custGeom>
              <a:rect b="b" l="l" r="r" t="t"/>
              <a:pathLst>
                <a:path extrusionOk="0" h="2068" w="1145">
                  <a:moveTo>
                    <a:pt x="569" y="1"/>
                  </a:moveTo>
                  <a:cubicBezTo>
                    <a:pt x="257" y="1"/>
                    <a:pt x="0" y="258"/>
                    <a:pt x="0" y="570"/>
                  </a:cubicBezTo>
                  <a:lnTo>
                    <a:pt x="0" y="1492"/>
                  </a:lnTo>
                  <a:cubicBezTo>
                    <a:pt x="0" y="1811"/>
                    <a:pt x="257" y="2068"/>
                    <a:pt x="569" y="2068"/>
                  </a:cubicBezTo>
                  <a:cubicBezTo>
                    <a:pt x="888" y="2068"/>
                    <a:pt x="1145" y="1811"/>
                    <a:pt x="1145" y="1492"/>
                  </a:cubicBezTo>
                  <a:lnTo>
                    <a:pt x="1145" y="570"/>
                  </a:lnTo>
                  <a:cubicBezTo>
                    <a:pt x="1145" y="258"/>
                    <a:pt x="888" y="1"/>
                    <a:pt x="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5276121" y="4890532"/>
              <a:ext cx="29532" cy="69077"/>
            </a:xfrm>
            <a:custGeom>
              <a:rect b="b" l="l" r="r" t="t"/>
              <a:pathLst>
                <a:path extrusionOk="0" h="1607" w="687">
                  <a:moveTo>
                    <a:pt x="111" y="1"/>
                  </a:moveTo>
                  <a:cubicBezTo>
                    <a:pt x="76" y="1"/>
                    <a:pt x="35" y="1"/>
                    <a:pt x="0" y="8"/>
                  </a:cubicBezTo>
                  <a:lnTo>
                    <a:pt x="0" y="1263"/>
                  </a:lnTo>
                  <a:cubicBezTo>
                    <a:pt x="0" y="1492"/>
                    <a:pt x="172" y="1607"/>
                    <a:pt x="343" y="1607"/>
                  </a:cubicBezTo>
                  <a:cubicBezTo>
                    <a:pt x="513" y="1607"/>
                    <a:pt x="683" y="1492"/>
                    <a:pt x="680" y="1263"/>
                  </a:cubicBezTo>
                  <a:lnTo>
                    <a:pt x="680" y="570"/>
                  </a:lnTo>
                  <a:cubicBezTo>
                    <a:pt x="687" y="258"/>
                    <a:pt x="430" y="1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87" name="Google Shape;987;p41"/>
            <p:cNvCxnSpPr/>
            <p:nvPr/>
          </p:nvCxnSpPr>
          <p:spPr>
            <a:xfrm>
              <a:off x="5006900" y="4840925"/>
              <a:ext cx="155700" cy="7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8" name="Google Shape;988;p41"/>
            <p:cNvCxnSpPr/>
            <p:nvPr/>
          </p:nvCxnSpPr>
          <p:spPr>
            <a:xfrm flipH="1">
              <a:off x="5188975" y="4842275"/>
              <a:ext cx="161700" cy="78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89" name="Google Shape;989;p41"/>
          <p:cNvGrpSpPr/>
          <p:nvPr/>
        </p:nvGrpSpPr>
        <p:grpSpPr>
          <a:xfrm>
            <a:off x="7373196" y="4227644"/>
            <a:ext cx="646790" cy="608582"/>
            <a:chOff x="7329596" y="4703894"/>
            <a:chExt cx="646790" cy="608582"/>
          </a:xfrm>
        </p:grpSpPr>
        <p:grpSp>
          <p:nvGrpSpPr>
            <p:cNvPr id="990" name="Google Shape;990;p41"/>
            <p:cNvGrpSpPr/>
            <p:nvPr/>
          </p:nvGrpSpPr>
          <p:grpSpPr>
            <a:xfrm>
              <a:off x="7329596" y="4703894"/>
              <a:ext cx="646790" cy="608582"/>
              <a:chOff x="6174596" y="1570594"/>
              <a:chExt cx="646790" cy="608582"/>
            </a:xfrm>
          </p:grpSpPr>
          <p:sp>
            <p:nvSpPr>
              <p:cNvPr id="991" name="Google Shape;991;p41"/>
              <p:cNvSpPr/>
              <p:nvPr/>
            </p:nvSpPr>
            <p:spPr>
              <a:xfrm>
                <a:off x="6213069" y="1570594"/>
                <a:ext cx="608316" cy="608582"/>
              </a:xfrm>
              <a:custGeom>
                <a:rect b="b" l="l" r="r" t="t"/>
                <a:pathLst>
                  <a:path extrusionOk="0" h="14158" w="14151">
                    <a:moveTo>
                      <a:pt x="7075" y="1"/>
                    </a:moveTo>
                    <a:cubicBezTo>
                      <a:pt x="3163" y="1"/>
                      <a:pt x="0" y="3171"/>
                      <a:pt x="0" y="7083"/>
                    </a:cubicBezTo>
                    <a:cubicBezTo>
                      <a:pt x="0" y="10988"/>
                      <a:pt x="3163" y="14158"/>
                      <a:pt x="7075" y="14158"/>
                    </a:cubicBezTo>
                    <a:cubicBezTo>
                      <a:pt x="10980" y="14158"/>
                      <a:pt x="14150" y="10988"/>
                      <a:pt x="14150" y="7083"/>
                    </a:cubicBezTo>
                    <a:cubicBezTo>
                      <a:pt x="14150" y="3171"/>
                      <a:pt x="10980" y="1"/>
                      <a:pt x="7075" y="1"/>
                    </a:cubicBez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41"/>
              <p:cNvSpPr/>
              <p:nvPr/>
            </p:nvSpPr>
            <p:spPr>
              <a:xfrm>
                <a:off x="6389574" y="1806148"/>
                <a:ext cx="49221" cy="68905"/>
              </a:xfrm>
              <a:custGeom>
                <a:rect b="b" l="l" r="r" t="t"/>
                <a:pathLst>
                  <a:path extrusionOk="0" h="1603" w="1145">
                    <a:moveTo>
                      <a:pt x="569" y="1"/>
                    </a:moveTo>
                    <a:cubicBezTo>
                      <a:pt x="257" y="1"/>
                      <a:pt x="0" y="257"/>
                      <a:pt x="0" y="576"/>
                    </a:cubicBezTo>
                    <a:lnTo>
                      <a:pt x="0" y="1027"/>
                    </a:lnTo>
                    <a:cubicBezTo>
                      <a:pt x="0" y="1346"/>
                      <a:pt x="257" y="1603"/>
                      <a:pt x="569" y="1603"/>
                    </a:cubicBezTo>
                    <a:cubicBezTo>
                      <a:pt x="888" y="1603"/>
                      <a:pt x="1145" y="1346"/>
                      <a:pt x="1145" y="1027"/>
                    </a:cubicBezTo>
                    <a:lnTo>
                      <a:pt x="1145" y="576"/>
                    </a:lnTo>
                    <a:cubicBezTo>
                      <a:pt x="1145" y="257"/>
                      <a:pt x="888" y="1"/>
                      <a:pt x="5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41"/>
              <p:cNvSpPr/>
              <p:nvPr/>
            </p:nvSpPr>
            <p:spPr>
              <a:xfrm>
                <a:off x="6409262" y="1806320"/>
                <a:ext cx="29532" cy="49003"/>
              </a:xfrm>
              <a:custGeom>
                <a:rect b="b" l="l" r="r" t="t"/>
                <a:pathLst>
                  <a:path extrusionOk="0" h="1140" w="687">
                    <a:moveTo>
                      <a:pt x="79" y="1"/>
                    </a:moveTo>
                    <a:cubicBezTo>
                      <a:pt x="53" y="1"/>
                      <a:pt x="25" y="5"/>
                      <a:pt x="0" y="10"/>
                    </a:cubicBezTo>
                    <a:lnTo>
                      <a:pt x="0" y="801"/>
                    </a:lnTo>
                    <a:cubicBezTo>
                      <a:pt x="0" y="1027"/>
                      <a:pt x="172" y="1139"/>
                      <a:pt x="344" y="1139"/>
                    </a:cubicBezTo>
                    <a:cubicBezTo>
                      <a:pt x="515" y="1139"/>
                      <a:pt x="687" y="1027"/>
                      <a:pt x="687" y="801"/>
                    </a:cubicBezTo>
                    <a:lnTo>
                      <a:pt x="687" y="572"/>
                    </a:lnTo>
                    <a:cubicBezTo>
                      <a:pt x="687" y="253"/>
                      <a:pt x="430" y="3"/>
                      <a:pt x="111" y="3"/>
                    </a:cubicBezTo>
                    <a:cubicBezTo>
                      <a:pt x="101" y="1"/>
                      <a:pt x="90" y="1"/>
                      <a:pt x="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41"/>
              <p:cNvSpPr/>
              <p:nvPr/>
            </p:nvSpPr>
            <p:spPr>
              <a:xfrm>
                <a:off x="6595611" y="1806148"/>
                <a:ext cx="49221" cy="68905"/>
              </a:xfrm>
              <a:custGeom>
                <a:rect b="b" l="l" r="r" t="t"/>
                <a:pathLst>
                  <a:path extrusionOk="0" h="1603" w="1145">
                    <a:moveTo>
                      <a:pt x="569" y="1"/>
                    </a:moveTo>
                    <a:cubicBezTo>
                      <a:pt x="257" y="1"/>
                      <a:pt x="0" y="257"/>
                      <a:pt x="0" y="576"/>
                    </a:cubicBezTo>
                    <a:lnTo>
                      <a:pt x="0" y="1027"/>
                    </a:lnTo>
                    <a:cubicBezTo>
                      <a:pt x="0" y="1346"/>
                      <a:pt x="257" y="1603"/>
                      <a:pt x="569" y="1603"/>
                    </a:cubicBezTo>
                    <a:cubicBezTo>
                      <a:pt x="888" y="1603"/>
                      <a:pt x="1145" y="1346"/>
                      <a:pt x="1145" y="1027"/>
                    </a:cubicBezTo>
                    <a:lnTo>
                      <a:pt x="1145" y="576"/>
                    </a:lnTo>
                    <a:cubicBezTo>
                      <a:pt x="1145" y="257"/>
                      <a:pt x="888" y="1"/>
                      <a:pt x="5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41"/>
              <p:cNvSpPr/>
              <p:nvPr/>
            </p:nvSpPr>
            <p:spPr>
              <a:xfrm>
                <a:off x="6615299" y="1806320"/>
                <a:ext cx="29532" cy="49003"/>
              </a:xfrm>
              <a:custGeom>
                <a:rect b="b" l="l" r="r" t="t"/>
                <a:pathLst>
                  <a:path extrusionOk="0" h="1140" w="687">
                    <a:moveTo>
                      <a:pt x="79" y="1"/>
                    </a:moveTo>
                    <a:cubicBezTo>
                      <a:pt x="53" y="1"/>
                      <a:pt x="25" y="5"/>
                      <a:pt x="0" y="10"/>
                    </a:cubicBezTo>
                    <a:lnTo>
                      <a:pt x="0" y="801"/>
                    </a:lnTo>
                    <a:cubicBezTo>
                      <a:pt x="0" y="1027"/>
                      <a:pt x="172" y="1139"/>
                      <a:pt x="344" y="1139"/>
                    </a:cubicBezTo>
                    <a:cubicBezTo>
                      <a:pt x="515" y="1139"/>
                      <a:pt x="687" y="1027"/>
                      <a:pt x="687" y="801"/>
                    </a:cubicBezTo>
                    <a:lnTo>
                      <a:pt x="687" y="572"/>
                    </a:lnTo>
                    <a:cubicBezTo>
                      <a:pt x="687" y="253"/>
                      <a:pt x="430" y="3"/>
                      <a:pt x="111" y="3"/>
                    </a:cubicBezTo>
                    <a:cubicBezTo>
                      <a:pt x="101" y="1"/>
                      <a:pt x="90" y="1"/>
                      <a:pt x="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41"/>
              <p:cNvSpPr/>
              <p:nvPr/>
            </p:nvSpPr>
            <p:spPr>
              <a:xfrm>
                <a:off x="6174596" y="1638896"/>
                <a:ext cx="578483" cy="540107"/>
              </a:xfrm>
              <a:custGeom>
                <a:rect b="b" l="l" r="r" t="t"/>
                <a:pathLst>
                  <a:path extrusionOk="0" h="12565" w="13457">
                    <a:moveTo>
                      <a:pt x="3503" y="0"/>
                    </a:moveTo>
                    <a:lnTo>
                      <a:pt x="3503" y="0"/>
                    </a:lnTo>
                    <a:cubicBezTo>
                      <a:pt x="250" y="2650"/>
                      <a:pt x="0" y="7526"/>
                      <a:pt x="2969" y="10495"/>
                    </a:cubicBezTo>
                    <a:cubicBezTo>
                      <a:pt x="4356" y="11882"/>
                      <a:pt x="6164" y="12564"/>
                      <a:pt x="7966" y="12564"/>
                    </a:cubicBezTo>
                    <a:cubicBezTo>
                      <a:pt x="10013" y="12564"/>
                      <a:pt x="12051" y="11684"/>
                      <a:pt x="13457" y="9954"/>
                    </a:cubicBezTo>
                    <a:lnTo>
                      <a:pt x="13457" y="9954"/>
                    </a:lnTo>
                    <a:cubicBezTo>
                      <a:pt x="12201" y="10980"/>
                      <a:pt x="10620" y="11542"/>
                      <a:pt x="8997" y="11542"/>
                    </a:cubicBezTo>
                    <a:cubicBezTo>
                      <a:pt x="6264" y="11542"/>
                      <a:pt x="3781" y="9968"/>
                      <a:pt x="2608" y="7505"/>
                    </a:cubicBezTo>
                    <a:cubicBezTo>
                      <a:pt x="1436" y="5036"/>
                      <a:pt x="1783" y="2116"/>
                      <a:pt x="3503" y="0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7" name="Google Shape;997;p41"/>
            <p:cNvSpPr/>
            <p:nvPr/>
          </p:nvSpPr>
          <p:spPr>
            <a:xfrm>
              <a:off x="7689700" y="4847998"/>
              <a:ext cx="145600" cy="42527"/>
            </a:xfrm>
            <a:custGeom>
              <a:rect b="b" l="l" r="r" t="t"/>
              <a:pathLst>
                <a:path extrusionOk="0" h="1485" w="5349">
                  <a:moveTo>
                    <a:pt x="2664" y="0"/>
                  </a:moveTo>
                  <a:cubicBezTo>
                    <a:pt x="1679" y="0"/>
                    <a:pt x="750" y="375"/>
                    <a:pt x="167" y="1006"/>
                  </a:cubicBezTo>
                  <a:cubicBezTo>
                    <a:pt x="1" y="1186"/>
                    <a:pt x="132" y="1485"/>
                    <a:pt x="382" y="1485"/>
                  </a:cubicBezTo>
                  <a:cubicBezTo>
                    <a:pt x="458" y="1478"/>
                    <a:pt x="535" y="1443"/>
                    <a:pt x="590" y="1388"/>
                  </a:cubicBezTo>
                  <a:cubicBezTo>
                    <a:pt x="1062" y="874"/>
                    <a:pt x="1839" y="562"/>
                    <a:pt x="2664" y="562"/>
                  </a:cubicBezTo>
                  <a:cubicBezTo>
                    <a:pt x="3490" y="562"/>
                    <a:pt x="4259" y="874"/>
                    <a:pt x="4738" y="1388"/>
                  </a:cubicBezTo>
                  <a:cubicBezTo>
                    <a:pt x="4800" y="1455"/>
                    <a:pt x="4872" y="1483"/>
                    <a:pt x="4941" y="1483"/>
                  </a:cubicBezTo>
                  <a:cubicBezTo>
                    <a:pt x="5157" y="1483"/>
                    <a:pt x="5349" y="1209"/>
                    <a:pt x="5154" y="999"/>
                  </a:cubicBezTo>
                  <a:cubicBezTo>
                    <a:pt x="4579" y="375"/>
                    <a:pt x="3642" y="0"/>
                    <a:pt x="2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1"/>
            <p:cNvSpPr/>
            <p:nvPr/>
          </p:nvSpPr>
          <p:spPr>
            <a:xfrm>
              <a:off x="7461100" y="4847998"/>
              <a:ext cx="145600" cy="42527"/>
            </a:xfrm>
            <a:custGeom>
              <a:rect b="b" l="l" r="r" t="t"/>
              <a:pathLst>
                <a:path extrusionOk="0" h="1485" w="5349">
                  <a:moveTo>
                    <a:pt x="2664" y="0"/>
                  </a:moveTo>
                  <a:cubicBezTo>
                    <a:pt x="1679" y="0"/>
                    <a:pt x="750" y="375"/>
                    <a:pt x="167" y="1006"/>
                  </a:cubicBezTo>
                  <a:cubicBezTo>
                    <a:pt x="1" y="1186"/>
                    <a:pt x="132" y="1485"/>
                    <a:pt x="382" y="1485"/>
                  </a:cubicBezTo>
                  <a:cubicBezTo>
                    <a:pt x="458" y="1478"/>
                    <a:pt x="535" y="1443"/>
                    <a:pt x="590" y="1388"/>
                  </a:cubicBezTo>
                  <a:cubicBezTo>
                    <a:pt x="1062" y="874"/>
                    <a:pt x="1839" y="562"/>
                    <a:pt x="2664" y="562"/>
                  </a:cubicBezTo>
                  <a:cubicBezTo>
                    <a:pt x="3490" y="562"/>
                    <a:pt x="4259" y="874"/>
                    <a:pt x="4738" y="1388"/>
                  </a:cubicBezTo>
                  <a:cubicBezTo>
                    <a:pt x="4800" y="1455"/>
                    <a:pt x="4872" y="1483"/>
                    <a:pt x="4941" y="1483"/>
                  </a:cubicBezTo>
                  <a:cubicBezTo>
                    <a:pt x="5157" y="1483"/>
                    <a:pt x="5349" y="1209"/>
                    <a:pt x="5154" y="999"/>
                  </a:cubicBezTo>
                  <a:cubicBezTo>
                    <a:pt x="4579" y="375"/>
                    <a:pt x="3642" y="0"/>
                    <a:pt x="2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7567675" y="5044975"/>
              <a:ext cx="215850" cy="182650"/>
            </a:xfrm>
            <a:custGeom>
              <a:rect b="b" l="l" r="r" t="t"/>
              <a:pathLst>
                <a:path extrusionOk="0" h="1603" w="1145">
                  <a:moveTo>
                    <a:pt x="569" y="1"/>
                  </a:moveTo>
                  <a:cubicBezTo>
                    <a:pt x="257" y="1"/>
                    <a:pt x="0" y="257"/>
                    <a:pt x="0" y="576"/>
                  </a:cubicBezTo>
                  <a:lnTo>
                    <a:pt x="0" y="1027"/>
                  </a:lnTo>
                  <a:cubicBezTo>
                    <a:pt x="0" y="1346"/>
                    <a:pt x="257" y="1603"/>
                    <a:pt x="569" y="1603"/>
                  </a:cubicBezTo>
                  <a:cubicBezTo>
                    <a:pt x="888" y="1603"/>
                    <a:pt x="1145" y="1346"/>
                    <a:pt x="1145" y="1027"/>
                  </a:cubicBezTo>
                  <a:lnTo>
                    <a:pt x="1145" y="576"/>
                  </a:lnTo>
                  <a:cubicBezTo>
                    <a:pt x="1145" y="257"/>
                    <a:pt x="888" y="1"/>
                    <a:pt x="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1"/>
            <p:cNvSpPr/>
            <p:nvPr/>
          </p:nvSpPr>
          <p:spPr>
            <a:xfrm flipH="1" rot="10800000">
              <a:off x="7580075" y="5044975"/>
              <a:ext cx="191055" cy="54250"/>
            </a:xfrm>
            <a:custGeom>
              <a:rect b="b" l="l" r="r" t="t"/>
              <a:pathLst>
                <a:path extrusionOk="0" h="1262" w="6763">
                  <a:moveTo>
                    <a:pt x="0" y="0"/>
                  </a:moveTo>
                  <a:lnTo>
                    <a:pt x="0" y="0"/>
                  </a:lnTo>
                  <a:cubicBezTo>
                    <a:pt x="90" y="236"/>
                    <a:pt x="194" y="465"/>
                    <a:pt x="319" y="680"/>
                  </a:cubicBezTo>
                  <a:cubicBezTo>
                    <a:pt x="458" y="916"/>
                    <a:pt x="701" y="1076"/>
                    <a:pt x="971" y="1110"/>
                  </a:cubicBezTo>
                  <a:cubicBezTo>
                    <a:pt x="1772" y="1211"/>
                    <a:pt x="2579" y="1261"/>
                    <a:pt x="3386" y="1261"/>
                  </a:cubicBezTo>
                  <a:cubicBezTo>
                    <a:pt x="4193" y="1261"/>
                    <a:pt x="5001" y="1211"/>
                    <a:pt x="5806" y="1110"/>
                  </a:cubicBezTo>
                  <a:cubicBezTo>
                    <a:pt x="6076" y="1076"/>
                    <a:pt x="6319" y="916"/>
                    <a:pt x="6451" y="680"/>
                  </a:cubicBezTo>
                  <a:cubicBezTo>
                    <a:pt x="6576" y="465"/>
                    <a:pt x="6680" y="236"/>
                    <a:pt x="6763" y="0"/>
                  </a:cubicBezTo>
                  <a:lnTo>
                    <a:pt x="6763" y="0"/>
                  </a:lnTo>
                  <a:cubicBezTo>
                    <a:pt x="5650" y="226"/>
                    <a:pt x="4517" y="339"/>
                    <a:pt x="3384" y="339"/>
                  </a:cubicBezTo>
                  <a:cubicBezTo>
                    <a:pt x="2251" y="339"/>
                    <a:pt x="1117" y="2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1" name="Google Shape;1001;p41"/>
          <p:cNvGrpSpPr/>
          <p:nvPr/>
        </p:nvGrpSpPr>
        <p:grpSpPr>
          <a:xfrm>
            <a:off x="4580807" y="3665450"/>
            <a:ext cx="3737363" cy="452100"/>
            <a:chOff x="9071742" y="2157088"/>
            <a:chExt cx="3664800" cy="452100"/>
          </a:xfrm>
        </p:grpSpPr>
        <p:sp>
          <p:nvSpPr>
            <p:cNvPr id="1002" name="Google Shape;1002;p41"/>
            <p:cNvSpPr/>
            <p:nvPr/>
          </p:nvSpPr>
          <p:spPr>
            <a:xfrm>
              <a:off x="9071742" y="2157088"/>
              <a:ext cx="1170600" cy="452100"/>
            </a:xfrm>
            <a:prstGeom prst="roundRect">
              <a:avLst>
                <a:gd fmla="val 16667" name="adj"/>
              </a:avLst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1"/>
            <p:cNvSpPr/>
            <p:nvPr/>
          </p:nvSpPr>
          <p:spPr>
            <a:xfrm>
              <a:off x="10318842" y="2157088"/>
              <a:ext cx="1170600" cy="452100"/>
            </a:xfrm>
            <a:prstGeom prst="roundRect">
              <a:avLst>
                <a:gd fmla="val 16667" name="adj"/>
              </a:avLst>
            </a:pr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1"/>
            <p:cNvSpPr/>
            <p:nvPr/>
          </p:nvSpPr>
          <p:spPr>
            <a:xfrm>
              <a:off x="11565942" y="2157088"/>
              <a:ext cx="1170600" cy="4521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1005" name="Google Shape;1005;p41"/>
          <p:cNvGraphicFramePr/>
          <p:nvPr/>
        </p:nvGraphicFramePr>
        <p:xfrm>
          <a:off x="4595659" y="36104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{D7FBD403-CD8B-4310-8FBC-7BEE506F4809}</a:tableStyleId>
              </a:tblPr>
              <a:tblGrid>
                <a:gridCol w="1247100"/>
                <a:gridCol w="1247100"/>
                <a:gridCol w="1247100"/>
              </a:tblGrid>
              <a:tr h="562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Anger</a:t>
                      </a:r>
                      <a:endParaRPr b="1"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Fear</a:t>
                      </a:r>
                      <a:endParaRPr b="1"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Surprise</a:t>
                      </a:r>
                      <a:endParaRPr b="1"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006" name="Google Shape;1006;p41"/>
          <p:cNvGrpSpPr/>
          <p:nvPr/>
        </p:nvGrpSpPr>
        <p:grpSpPr>
          <a:xfrm>
            <a:off x="919383" y="395994"/>
            <a:ext cx="2980959" cy="6739001"/>
            <a:chOff x="-2642959" y="360509"/>
            <a:chExt cx="1759820" cy="4002970"/>
          </a:xfrm>
        </p:grpSpPr>
        <p:grpSp>
          <p:nvGrpSpPr>
            <p:cNvPr id="1007" name="Google Shape;1007;p41"/>
            <p:cNvGrpSpPr/>
            <p:nvPr/>
          </p:nvGrpSpPr>
          <p:grpSpPr>
            <a:xfrm>
              <a:off x="-2642959" y="360509"/>
              <a:ext cx="1759820" cy="4002970"/>
              <a:chOff x="-2642959" y="360509"/>
              <a:chExt cx="1759820" cy="4002970"/>
            </a:xfrm>
          </p:grpSpPr>
          <p:sp>
            <p:nvSpPr>
              <p:cNvPr id="1008" name="Google Shape;1008;p41"/>
              <p:cNvSpPr/>
              <p:nvPr/>
            </p:nvSpPr>
            <p:spPr>
              <a:xfrm>
                <a:off x="-1670701" y="3326601"/>
                <a:ext cx="184903" cy="989633"/>
              </a:xfrm>
              <a:custGeom>
                <a:rect b="b" l="l" r="r" t="t"/>
                <a:pathLst>
                  <a:path extrusionOk="0" h="14577" w="2745">
                    <a:moveTo>
                      <a:pt x="1366" y="1"/>
                    </a:moveTo>
                    <a:cubicBezTo>
                      <a:pt x="696" y="1"/>
                      <a:pt x="29" y="443"/>
                      <a:pt x="1" y="1326"/>
                    </a:cubicBezTo>
                    <a:lnTo>
                      <a:pt x="1" y="13186"/>
                    </a:lnTo>
                    <a:cubicBezTo>
                      <a:pt x="1" y="13956"/>
                      <a:pt x="602" y="14577"/>
                      <a:pt x="1373" y="14577"/>
                    </a:cubicBezTo>
                    <a:cubicBezTo>
                      <a:pt x="2125" y="14577"/>
                      <a:pt x="2745" y="13956"/>
                      <a:pt x="2745" y="13186"/>
                    </a:cubicBezTo>
                    <a:lnTo>
                      <a:pt x="2745" y="1326"/>
                    </a:lnTo>
                    <a:cubicBezTo>
                      <a:pt x="2707" y="443"/>
                      <a:pt x="2035" y="1"/>
                      <a:pt x="1366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41"/>
              <p:cNvSpPr/>
              <p:nvPr/>
            </p:nvSpPr>
            <p:spPr>
              <a:xfrm>
                <a:off x="-2037807" y="3323411"/>
                <a:ext cx="184903" cy="992823"/>
              </a:xfrm>
              <a:custGeom>
                <a:rect b="b" l="l" r="r" t="t"/>
                <a:pathLst>
                  <a:path extrusionOk="0" h="14624" w="2745">
                    <a:moveTo>
                      <a:pt x="1372" y="1"/>
                    </a:moveTo>
                    <a:cubicBezTo>
                      <a:pt x="620" y="1"/>
                      <a:pt x="0" y="602"/>
                      <a:pt x="0" y="1373"/>
                    </a:cubicBezTo>
                    <a:lnTo>
                      <a:pt x="0" y="13233"/>
                    </a:lnTo>
                    <a:cubicBezTo>
                      <a:pt x="0" y="14003"/>
                      <a:pt x="620" y="14624"/>
                      <a:pt x="1372" y="14624"/>
                    </a:cubicBezTo>
                    <a:cubicBezTo>
                      <a:pt x="2143" y="14624"/>
                      <a:pt x="2744" y="13985"/>
                      <a:pt x="2744" y="13233"/>
                    </a:cubicBezTo>
                    <a:lnTo>
                      <a:pt x="2744" y="1373"/>
                    </a:lnTo>
                    <a:cubicBezTo>
                      <a:pt x="2744" y="602"/>
                      <a:pt x="2124" y="1"/>
                      <a:pt x="1372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41"/>
              <p:cNvSpPr/>
              <p:nvPr/>
            </p:nvSpPr>
            <p:spPr>
              <a:xfrm>
                <a:off x="-2544547" y="3169573"/>
                <a:ext cx="122124" cy="211342"/>
              </a:xfrm>
              <a:custGeom>
                <a:rect b="b" l="l" r="r" t="t"/>
                <a:pathLst>
                  <a:path extrusionOk="0" h="3113" w="1813">
                    <a:moveTo>
                      <a:pt x="1135" y="1"/>
                    </a:moveTo>
                    <a:cubicBezTo>
                      <a:pt x="972" y="1"/>
                      <a:pt x="811" y="85"/>
                      <a:pt x="719" y="293"/>
                    </a:cubicBezTo>
                    <a:cubicBezTo>
                      <a:pt x="625" y="538"/>
                      <a:pt x="550" y="744"/>
                      <a:pt x="494" y="970"/>
                    </a:cubicBezTo>
                    <a:cubicBezTo>
                      <a:pt x="419" y="1177"/>
                      <a:pt x="362" y="1402"/>
                      <a:pt x="306" y="1609"/>
                    </a:cubicBezTo>
                    <a:cubicBezTo>
                      <a:pt x="193" y="2060"/>
                      <a:pt x="99" y="2492"/>
                      <a:pt x="24" y="2925"/>
                    </a:cubicBezTo>
                    <a:cubicBezTo>
                      <a:pt x="1" y="3040"/>
                      <a:pt x="84" y="3113"/>
                      <a:pt x="169" y="3113"/>
                    </a:cubicBezTo>
                    <a:cubicBezTo>
                      <a:pt x="222" y="3113"/>
                      <a:pt x="277" y="3084"/>
                      <a:pt x="306" y="3019"/>
                    </a:cubicBezTo>
                    <a:cubicBezTo>
                      <a:pt x="494" y="2624"/>
                      <a:pt x="682" y="2229"/>
                      <a:pt x="888" y="1853"/>
                    </a:cubicBezTo>
                    <a:cubicBezTo>
                      <a:pt x="982" y="1665"/>
                      <a:pt x="1095" y="1459"/>
                      <a:pt x="1208" y="1289"/>
                    </a:cubicBezTo>
                    <a:cubicBezTo>
                      <a:pt x="1302" y="1102"/>
                      <a:pt x="1433" y="895"/>
                      <a:pt x="1527" y="763"/>
                    </a:cubicBezTo>
                    <a:lnTo>
                      <a:pt x="1546" y="744"/>
                    </a:lnTo>
                    <a:cubicBezTo>
                      <a:pt x="1813" y="364"/>
                      <a:pt x="1472" y="1"/>
                      <a:pt x="1135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41"/>
              <p:cNvSpPr/>
              <p:nvPr/>
            </p:nvSpPr>
            <p:spPr>
              <a:xfrm>
                <a:off x="-2642959" y="3076564"/>
                <a:ext cx="174530" cy="201294"/>
              </a:xfrm>
              <a:custGeom>
                <a:rect b="b" l="l" r="r" t="t"/>
                <a:pathLst>
                  <a:path extrusionOk="0" h="2965" w="2591">
                    <a:moveTo>
                      <a:pt x="1942" y="1"/>
                    </a:moveTo>
                    <a:cubicBezTo>
                      <a:pt x="1800" y="1"/>
                      <a:pt x="1657" y="69"/>
                      <a:pt x="1560" y="235"/>
                    </a:cubicBezTo>
                    <a:lnTo>
                      <a:pt x="19" y="2753"/>
                    </a:lnTo>
                    <a:cubicBezTo>
                      <a:pt x="0" y="2810"/>
                      <a:pt x="0" y="2866"/>
                      <a:pt x="38" y="2923"/>
                    </a:cubicBezTo>
                    <a:cubicBezTo>
                      <a:pt x="75" y="2951"/>
                      <a:pt x="117" y="2965"/>
                      <a:pt x="157" y="2965"/>
                    </a:cubicBezTo>
                    <a:cubicBezTo>
                      <a:pt x="197" y="2965"/>
                      <a:pt x="235" y="2951"/>
                      <a:pt x="263" y="2923"/>
                    </a:cubicBezTo>
                    <a:lnTo>
                      <a:pt x="2293" y="818"/>
                    </a:lnTo>
                    <a:lnTo>
                      <a:pt x="2293" y="799"/>
                    </a:lnTo>
                    <a:cubicBezTo>
                      <a:pt x="2331" y="780"/>
                      <a:pt x="2349" y="761"/>
                      <a:pt x="2368" y="724"/>
                    </a:cubicBezTo>
                    <a:cubicBezTo>
                      <a:pt x="2590" y="358"/>
                      <a:pt x="2267" y="1"/>
                      <a:pt x="1942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41"/>
              <p:cNvSpPr/>
              <p:nvPr/>
            </p:nvSpPr>
            <p:spPr>
              <a:xfrm>
                <a:off x="-2630699" y="3146491"/>
                <a:ext cx="144555" cy="183031"/>
              </a:xfrm>
              <a:custGeom>
                <a:rect b="b" l="l" r="r" t="t"/>
                <a:pathLst>
                  <a:path extrusionOk="0" h="2696" w="2146">
                    <a:moveTo>
                      <a:pt x="1548" y="0"/>
                    </a:moveTo>
                    <a:cubicBezTo>
                      <a:pt x="1369" y="0"/>
                      <a:pt x="1193" y="94"/>
                      <a:pt x="1115" y="314"/>
                    </a:cubicBezTo>
                    <a:cubicBezTo>
                      <a:pt x="1058" y="464"/>
                      <a:pt x="965" y="671"/>
                      <a:pt x="889" y="859"/>
                    </a:cubicBezTo>
                    <a:cubicBezTo>
                      <a:pt x="795" y="1028"/>
                      <a:pt x="720" y="1216"/>
                      <a:pt x="626" y="1404"/>
                    </a:cubicBezTo>
                    <a:cubicBezTo>
                      <a:pt x="438" y="1761"/>
                      <a:pt x="250" y="2118"/>
                      <a:pt x="44" y="2494"/>
                    </a:cubicBezTo>
                    <a:cubicBezTo>
                      <a:pt x="0" y="2595"/>
                      <a:pt x="89" y="2695"/>
                      <a:pt x="192" y="2695"/>
                    </a:cubicBezTo>
                    <a:cubicBezTo>
                      <a:pt x="224" y="2695"/>
                      <a:pt x="257" y="2685"/>
                      <a:pt x="288" y="2663"/>
                    </a:cubicBezTo>
                    <a:cubicBezTo>
                      <a:pt x="570" y="2363"/>
                      <a:pt x="852" y="2062"/>
                      <a:pt x="1134" y="1742"/>
                    </a:cubicBezTo>
                    <a:cubicBezTo>
                      <a:pt x="1265" y="1592"/>
                      <a:pt x="1397" y="1442"/>
                      <a:pt x="1528" y="1272"/>
                    </a:cubicBezTo>
                    <a:cubicBezTo>
                      <a:pt x="1660" y="1103"/>
                      <a:pt x="1792" y="953"/>
                      <a:pt x="1942" y="746"/>
                    </a:cubicBezTo>
                    <a:lnTo>
                      <a:pt x="1961" y="746"/>
                    </a:lnTo>
                    <a:cubicBezTo>
                      <a:pt x="1979" y="709"/>
                      <a:pt x="1998" y="671"/>
                      <a:pt x="2017" y="633"/>
                    </a:cubicBezTo>
                    <a:cubicBezTo>
                      <a:pt x="2146" y="258"/>
                      <a:pt x="1844" y="0"/>
                      <a:pt x="1548" y="0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41"/>
              <p:cNvSpPr/>
              <p:nvPr/>
            </p:nvSpPr>
            <p:spPr>
              <a:xfrm>
                <a:off x="-2591092" y="3202296"/>
                <a:ext cx="97066" cy="173934"/>
              </a:xfrm>
              <a:custGeom>
                <a:rect b="b" l="l" r="r" t="t"/>
                <a:pathLst>
                  <a:path extrusionOk="0" h="2562" w="1441">
                    <a:moveTo>
                      <a:pt x="919" y="0"/>
                    </a:moveTo>
                    <a:cubicBezTo>
                      <a:pt x="705" y="0"/>
                      <a:pt x="496" y="131"/>
                      <a:pt x="470" y="413"/>
                    </a:cubicBezTo>
                    <a:cubicBezTo>
                      <a:pt x="452" y="544"/>
                      <a:pt x="414" y="732"/>
                      <a:pt x="377" y="883"/>
                    </a:cubicBezTo>
                    <a:cubicBezTo>
                      <a:pt x="358" y="1052"/>
                      <a:pt x="320" y="1221"/>
                      <a:pt x="283" y="1371"/>
                    </a:cubicBezTo>
                    <a:cubicBezTo>
                      <a:pt x="207" y="1710"/>
                      <a:pt x="113" y="2048"/>
                      <a:pt x="38" y="2368"/>
                    </a:cubicBezTo>
                    <a:cubicBezTo>
                      <a:pt x="0" y="2481"/>
                      <a:pt x="90" y="2561"/>
                      <a:pt x="181" y="2561"/>
                    </a:cubicBezTo>
                    <a:cubicBezTo>
                      <a:pt x="226" y="2561"/>
                      <a:pt x="271" y="2542"/>
                      <a:pt x="301" y="2499"/>
                    </a:cubicBezTo>
                    <a:cubicBezTo>
                      <a:pt x="489" y="2198"/>
                      <a:pt x="677" y="1916"/>
                      <a:pt x="846" y="1616"/>
                    </a:cubicBezTo>
                    <a:lnTo>
                      <a:pt x="1110" y="1165"/>
                    </a:lnTo>
                    <a:cubicBezTo>
                      <a:pt x="1204" y="995"/>
                      <a:pt x="1279" y="864"/>
                      <a:pt x="1354" y="676"/>
                    </a:cubicBezTo>
                    <a:lnTo>
                      <a:pt x="1373" y="676"/>
                    </a:lnTo>
                    <a:cubicBezTo>
                      <a:pt x="1391" y="620"/>
                      <a:pt x="1391" y="563"/>
                      <a:pt x="1410" y="526"/>
                    </a:cubicBezTo>
                    <a:cubicBezTo>
                      <a:pt x="1441" y="187"/>
                      <a:pt x="1176" y="0"/>
                      <a:pt x="919" y="0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41"/>
              <p:cNvSpPr/>
              <p:nvPr/>
            </p:nvSpPr>
            <p:spPr>
              <a:xfrm>
                <a:off x="-2458126" y="3114039"/>
                <a:ext cx="63992" cy="236257"/>
              </a:xfrm>
              <a:custGeom>
                <a:rect b="b" l="l" r="r" t="t"/>
                <a:pathLst>
                  <a:path extrusionOk="0" h="3480" w="950">
                    <a:moveTo>
                      <a:pt x="479" y="0"/>
                    </a:moveTo>
                    <a:cubicBezTo>
                      <a:pt x="246" y="0"/>
                      <a:pt x="9" y="155"/>
                      <a:pt x="0" y="472"/>
                    </a:cubicBezTo>
                    <a:cubicBezTo>
                      <a:pt x="0" y="735"/>
                      <a:pt x="19" y="942"/>
                      <a:pt x="19" y="1205"/>
                    </a:cubicBezTo>
                    <a:cubicBezTo>
                      <a:pt x="19" y="1450"/>
                      <a:pt x="38" y="1675"/>
                      <a:pt x="57" y="1920"/>
                    </a:cubicBezTo>
                    <a:cubicBezTo>
                      <a:pt x="94" y="2408"/>
                      <a:pt x="132" y="2878"/>
                      <a:pt x="188" y="3348"/>
                    </a:cubicBezTo>
                    <a:cubicBezTo>
                      <a:pt x="207" y="3423"/>
                      <a:pt x="263" y="3480"/>
                      <a:pt x="338" y="3480"/>
                    </a:cubicBezTo>
                    <a:cubicBezTo>
                      <a:pt x="414" y="3480"/>
                      <a:pt x="489" y="3423"/>
                      <a:pt x="508" y="3348"/>
                    </a:cubicBezTo>
                    <a:cubicBezTo>
                      <a:pt x="545" y="2878"/>
                      <a:pt x="602" y="2408"/>
                      <a:pt x="677" y="1938"/>
                    </a:cubicBezTo>
                    <a:cubicBezTo>
                      <a:pt x="714" y="1732"/>
                      <a:pt x="752" y="1487"/>
                      <a:pt x="790" y="1262"/>
                    </a:cubicBezTo>
                    <a:cubicBezTo>
                      <a:pt x="827" y="1036"/>
                      <a:pt x="884" y="792"/>
                      <a:pt x="940" y="585"/>
                    </a:cubicBezTo>
                    <a:cubicBezTo>
                      <a:pt x="940" y="547"/>
                      <a:pt x="940" y="510"/>
                      <a:pt x="940" y="472"/>
                    </a:cubicBezTo>
                    <a:cubicBezTo>
                      <a:pt x="949" y="160"/>
                      <a:pt x="716" y="0"/>
                      <a:pt x="479" y="0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41"/>
              <p:cNvSpPr/>
              <p:nvPr/>
            </p:nvSpPr>
            <p:spPr>
              <a:xfrm>
                <a:off x="-2573377" y="3071541"/>
                <a:ext cx="187463" cy="164905"/>
              </a:xfrm>
              <a:custGeom>
                <a:rect b="b" l="l" r="r" t="t"/>
                <a:pathLst>
                  <a:path extrusionOk="0" h="2429" w="2783">
                    <a:moveTo>
                      <a:pt x="1389" y="1"/>
                    </a:moveTo>
                    <a:cubicBezTo>
                      <a:pt x="961" y="1"/>
                      <a:pt x="545" y="236"/>
                      <a:pt x="339" y="647"/>
                    </a:cubicBezTo>
                    <a:cubicBezTo>
                      <a:pt x="1" y="1230"/>
                      <a:pt x="226" y="1982"/>
                      <a:pt x="828" y="2282"/>
                    </a:cubicBezTo>
                    <a:cubicBezTo>
                      <a:pt x="1008" y="2381"/>
                      <a:pt x="1205" y="2428"/>
                      <a:pt x="1399" y="2428"/>
                    </a:cubicBezTo>
                    <a:cubicBezTo>
                      <a:pt x="1833" y="2428"/>
                      <a:pt x="2255" y="2196"/>
                      <a:pt x="2463" y="1794"/>
                    </a:cubicBezTo>
                    <a:cubicBezTo>
                      <a:pt x="2782" y="1211"/>
                      <a:pt x="2576" y="459"/>
                      <a:pt x="1974" y="159"/>
                    </a:cubicBezTo>
                    <a:cubicBezTo>
                      <a:pt x="1790" y="51"/>
                      <a:pt x="1588" y="1"/>
                      <a:pt x="1389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41"/>
              <p:cNvSpPr/>
              <p:nvPr/>
            </p:nvSpPr>
            <p:spPr>
              <a:xfrm>
                <a:off x="-2561993" y="2636776"/>
                <a:ext cx="317872" cy="578287"/>
              </a:xfrm>
              <a:custGeom>
                <a:rect b="b" l="l" r="r" t="t"/>
                <a:pathLst>
                  <a:path extrusionOk="0" h="8518" w="4719">
                    <a:moveTo>
                      <a:pt x="3398" y="0"/>
                    </a:moveTo>
                    <a:cubicBezTo>
                      <a:pt x="2897" y="0"/>
                      <a:pt x="2430" y="330"/>
                      <a:pt x="2294" y="830"/>
                    </a:cubicBezTo>
                    <a:lnTo>
                      <a:pt x="245" y="6995"/>
                    </a:lnTo>
                    <a:cubicBezTo>
                      <a:pt x="1" y="7747"/>
                      <a:pt x="565" y="8517"/>
                      <a:pt x="1354" y="8517"/>
                    </a:cubicBezTo>
                    <a:cubicBezTo>
                      <a:pt x="1843" y="8517"/>
                      <a:pt x="2294" y="8198"/>
                      <a:pt x="2444" y="7728"/>
                    </a:cubicBezTo>
                    <a:lnTo>
                      <a:pt x="4474" y="1544"/>
                    </a:lnTo>
                    <a:cubicBezTo>
                      <a:pt x="4719" y="943"/>
                      <a:pt x="4380" y="266"/>
                      <a:pt x="3760" y="59"/>
                    </a:cubicBezTo>
                    <a:cubicBezTo>
                      <a:pt x="3640" y="19"/>
                      <a:pt x="3518" y="0"/>
                      <a:pt x="3398" y="0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41"/>
              <p:cNvSpPr/>
              <p:nvPr/>
            </p:nvSpPr>
            <p:spPr>
              <a:xfrm>
                <a:off x="-2423975" y="1943489"/>
                <a:ext cx="412580" cy="851748"/>
              </a:xfrm>
              <a:custGeom>
                <a:rect b="b" l="l" r="r" t="t"/>
                <a:pathLst>
                  <a:path extrusionOk="0" h="12546" w="6125">
                    <a:moveTo>
                      <a:pt x="4676" y="1"/>
                    </a:moveTo>
                    <a:cubicBezTo>
                      <a:pt x="4227" y="1"/>
                      <a:pt x="3783" y="250"/>
                      <a:pt x="3609" y="836"/>
                    </a:cubicBezTo>
                    <a:lnTo>
                      <a:pt x="245" y="11023"/>
                    </a:lnTo>
                    <a:cubicBezTo>
                      <a:pt x="1" y="11775"/>
                      <a:pt x="546" y="12546"/>
                      <a:pt x="1335" y="12546"/>
                    </a:cubicBezTo>
                    <a:cubicBezTo>
                      <a:pt x="1843" y="12546"/>
                      <a:pt x="2275" y="12226"/>
                      <a:pt x="2425" y="11756"/>
                    </a:cubicBezTo>
                    <a:lnTo>
                      <a:pt x="5790" y="1550"/>
                    </a:lnTo>
                    <a:cubicBezTo>
                      <a:pt x="6125" y="637"/>
                      <a:pt x="5393" y="1"/>
                      <a:pt x="4676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41"/>
              <p:cNvSpPr/>
              <p:nvPr/>
            </p:nvSpPr>
            <p:spPr>
              <a:xfrm>
                <a:off x="-2292288" y="1925362"/>
                <a:ext cx="296317" cy="422004"/>
              </a:xfrm>
              <a:custGeom>
                <a:rect b="b" l="l" r="r" t="t"/>
                <a:pathLst>
                  <a:path extrusionOk="0" h="6216" w="4399">
                    <a:moveTo>
                      <a:pt x="2775" y="1"/>
                    </a:moveTo>
                    <a:cubicBezTo>
                      <a:pt x="2152" y="1"/>
                      <a:pt x="1574" y="403"/>
                      <a:pt x="1391" y="1028"/>
                    </a:cubicBezTo>
                    <a:lnTo>
                      <a:pt x="0" y="5332"/>
                    </a:lnTo>
                    <a:lnTo>
                      <a:pt x="2707" y="6215"/>
                    </a:lnTo>
                    <a:lnTo>
                      <a:pt x="4117" y="1911"/>
                    </a:lnTo>
                    <a:cubicBezTo>
                      <a:pt x="4398" y="1141"/>
                      <a:pt x="3985" y="314"/>
                      <a:pt x="3214" y="69"/>
                    </a:cubicBezTo>
                    <a:cubicBezTo>
                      <a:pt x="3068" y="23"/>
                      <a:pt x="2920" y="1"/>
                      <a:pt x="27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41"/>
              <p:cNvSpPr/>
              <p:nvPr/>
            </p:nvSpPr>
            <p:spPr>
              <a:xfrm>
                <a:off x="-1104079" y="3169573"/>
                <a:ext cx="121720" cy="211342"/>
              </a:xfrm>
              <a:custGeom>
                <a:rect b="b" l="l" r="r" t="t"/>
                <a:pathLst>
                  <a:path extrusionOk="0" h="3113" w="1807">
                    <a:moveTo>
                      <a:pt x="665" y="0"/>
                    </a:moveTo>
                    <a:cubicBezTo>
                      <a:pt x="328" y="0"/>
                      <a:pt x="1" y="396"/>
                      <a:pt x="272" y="763"/>
                    </a:cubicBezTo>
                    <a:cubicBezTo>
                      <a:pt x="366" y="914"/>
                      <a:pt x="498" y="1102"/>
                      <a:pt x="611" y="1289"/>
                    </a:cubicBezTo>
                    <a:cubicBezTo>
                      <a:pt x="723" y="1477"/>
                      <a:pt x="817" y="1665"/>
                      <a:pt x="930" y="1853"/>
                    </a:cubicBezTo>
                    <a:cubicBezTo>
                      <a:pt x="1118" y="2229"/>
                      <a:pt x="1325" y="2624"/>
                      <a:pt x="1513" y="3019"/>
                    </a:cubicBezTo>
                    <a:cubicBezTo>
                      <a:pt x="1542" y="3084"/>
                      <a:pt x="1593" y="3113"/>
                      <a:pt x="1645" y="3113"/>
                    </a:cubicBezTo>
                    <a:cubicBezTo>
                      <a:pt x="1726" y="3113"/>
                      <a:pt x="1806" y="3040"/>
                      <a:pt x="1795" y="2925"/>
                    </a:cubicBezTo>
                    <a:cubicBezTo>
                      <a:pt x="1701" y="2492"/>
                      <a:pt x="1607" y="2060"/>
                      <a:pt x="1494" y="1628"/>
                    </a:cubicBezTo>
                    <a:cubicBezTo>
                      <a:pt x="1438" y="1402"/>
                      <a:pt x="1400" y="1196"/>
                      <a:pt x="1325" y="970"/>
                    </a:cubicBezTo>
                    <a:cubicBezTo>
                      <a:pt x="1250" y="744"/>
                      <a:pt x="1175" y="538"/>
                      <a:pt x="1081" y="312"/>
                    </a:cubicBezTo>
                    <a:cubicBezTo>
                      <a:pt x="1081" y="275"/>
                      <a:pt x="1062" y="237"/>
                      <a:pt x="1024" y="199"/>
                    </a:cubicBezTo>
                    <a:cubicBezTo>
                      <a:pt x="925" y="59"/>
                      <a:pt x="794" y="0"/>
                      <a:pt x="665" y="0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41"/>
              <p:cNvSpPr/>
              <p:nvPr/>
            </p:nvSpPr>
            <p:spPr>
              <a:xfrm>
                <a:off x="-1061171" y="3077108"/>
                <a:ext cx="178032" cy="201837"/>
              </a:xfrm>
              <a:custGeom>
                <a:rect b="b" l="l" r="r" t="t"/>
                <a:pathLst>
                  <a:path extrusionOk="0" h="2973" w="2643">
                    <a:moveTo>
                      <a:pt x="677" y="0"/>
                    </a:moveTo>
                    <a:cubicBezTo>
                      <a:pt x="317" y="0"/>
                      <a:pt x="1" y="465"/>
                      <a:pt x="331" y="810"/>
                    </a:cubicBezTo>
                    <a:lnTo>
                      <a:pt x="2361" y="2933"/>
                    </a:lnTo>
                    <a:cubicBezTo>
                      <a:pt x="2384" y="2957"/>
                      <a:pt x="2429" y="2973"/>
                      <a:pt x="2473" y="2973"/>
                    </a:cubicBezTo>
                    <a:cubicBezTo>
                      <a:pt x="2500" y="2973"/>
                      <a:pt x="2527" y="2967"/>
                      <a:pt x="2549" y="2952"/>
                    </a:cubicBezTo>
                    <a:cubicBezTo>
                      <a:pt x="2624" y="2896"/>
                      <a:pt x="2643" y="2802"/>
                      <a:pt x="2605" y="2745"/>
                    </a:cubicBezTo>
                    <a:lnTo>
                      <a:pt x="1064" y="227"/>
                    </a:lnTo>
                    <a:cubicBezTo>
                      <a:pt x="1045" y="189"/>
                      <a:pt x="1026" y="171"/>
                      <a:pt x="1007" y="152"/>
                    </a:cubicBezTo>
                    <a:cubicBezTo>
                      <a:pt x="905" y="45"/>
                      <a:pt x="789" y="0"/>
                      <a:pt x="677" y="0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41"/>
              <p:cNvSpPr/>
              <p:nvPr/>
            </p:nvSpPr>
            <p:spPr>
              <a:xfrm>
                <a:off x="-1043456" y="3147373"/>
                <a:ext cx="147653" cy="183914"/>
              </a:xfrm>
              <a:custGeom>
                <a:rect b="b" l="l" r="r" t="t"/>
                <a:pathLst>
                  <a:path extrusionOk="0" h="2709" w="2192">
                    <a:moveTo>
                      <a:pt x="654" y="1"/>
                    </a:moveTo>
                    <a:cubicBezTo>
                      <a:pt x="320" y="1"/>
                      <a:pt x="1" y="376"/>
                      <a:pt x="256" y="752"/>
                    </a:cubicBezTo>
                    <a:cubicBezTo>
                      <a:pt x="387" y="940"/>
                      <a:pt x="519" y="1109"/>
                      <a:pt x="650" y="1259"/>
                    </a:cubicBezTo>
                    <a:cubicBezTo>
                      <a:pt x="782" y="1429"/>
                      <a:pt x="932" y="1579"/>
                      <a:pt x="1064" y="1729"/>
                    </a:cubicBezTo>
                    <a:cubicBezTo>
                      <a:pt x="1346" y="2049"/>
                      <a:pt x="1609" y="2368"/>
                      <a:pt x="1891" y="2669"/>
                    </a:cubicBezTo>
                    <a:cubicBezTo>
                      <a:pt x="1926" y="2692"/>
                      <a:pt x="1968" y="2708"/>
                      <a:pt x="2008" y="2708"/>
                    </a:cubicBezTo>
                    <a:cubicBezTo>
                      <a:pt x="2033" y="2708"/>
                      <a:pt x="2057" y="2702"/>
                      <a:pt x="2079" y="2688"/>
                    </a:cubicBezTo>
                    <a:cubicBezTo>
                      <a:pt x="2154" y="2650"/>
                      <a:pt x="2192" y="2556"/>
                      <a:pt x="2154" y="2481"/>
                    </a:cubicBezTo>
                    <a:cubicBezTo>
                      <a:pt x="1947" y="2124"/>
                      <a:pt x="1759" y="1767"/>
                      <a:pt x="1571" y="1391"/>
                    </a:cubicBezTo>
                    <a:cubicBezTo>
                      <a:pt x="1477" y="1203"/>
                      <a:pt x="1402" y="1034"/>
                      <a:pt x="1308" y="846"/>
                    </a:cubicBezTo>
                    <a:cubicBezTo>
                      <a:pt x="1214" y="658"/>
                      <a:pt x="1139" y="470"/>
                      <a:pt x="1083" y="301"/>
                    </a:cubicBezTo>
                    <a:cubicBezTo>
                      <a:pt x="1064" y="282"/>
                      <a:pt x="1045" y="244"/>
                      <a:pt x="1026" y="207"/>
                    </a:cubicBezTo>
                    <a:cubicBezTo>
                      <a:pt x="924" y="61"/>
                      <a:pt x="788" y="1"/>
                      <a:pt x="654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41"/>
              <p:cNvSpPr/>
              <p:nvPr/>
            </p:nvSpPr>
            <p:spPr>
              <a:xfrm>
                <a:off x="-1040357" y="3201888"/>
                <a:ext cx="102791" cy="174409"/>
              </a:xfrm>
              <a:custGeom>
                <a:rect b="b" l="l" r="r" t="t"/>
                <a:pathLst>
                  <a:path extrusionOk="0" h="2569" w="1526">
                    <a:moveTo>
                      <a:pt x="618" y="1"/>
                    </a:moveTo>
                    <a:cubicBezTo>
                      <a:pt x="310" y="1"/>
                      <a:pt x="0" y="301"/>
                      <a:pt x="172" y="682"/>
                    </a:cubicBezTo>
                    <a:cubicBezTo>
                      <a:pt x="247" y="870"/>
                      <a:pt x="341" y="1020"/>
                      <a:pt x="416" y="1171"/>
                    </a:cubicBezTo>
                    <a:cubicBezTo>
                      <a:pt x="510" y="1321"/>
                      <a:pt x="586" y="1471"/>
                      <a:pt x="680" y="1622"/>
                    </a:cubicBezTo>
                    <a:cubicBezTo>
                      <a:pt x="849" y="1922"/>
                      <a:pt x="1037" y="2204"/>
                      <a:pt x="1225" y="2505"/>
                    </a:cubicBezTo>
                    <a:cubicBezTo>
                      <a:pt x="1253" y="2547"/>
                      <a:pt x="1302" y="2569"/>
                      <a:pt x="1349" y="2569"/>
                    </a:cubicBezTo>
                    <a:cubicBezTo>
                      <a:pt x="1364" y="2569"/>
                      <a:pt x="1380" y="2566"/>
                      <a:pt x="1394" y="2561"/>
                    </a:cubicBezTo>
                    <a:cubicBezTo>
                      <a:pt x="1469" y="2543"/>
                      <a:pt x="1525" y="2467"/>
                      <a:pt x="1507" y="2374"/>
                    </a:cubicBezTo>
                    <a:cubicBezTo>
                      <a:pt x="1431" y="2054"/>
                      <a:pt x="1337" y="1716"/>
                      <a:pt x="1262" y="1396"/>
                    </a:cubicBezTo>
                    <a:cubicBezTo>
                      <a:pt x="1225" y="1227"/>
                      <a:pt x="1187" y="1058"/>
                      <a:pt x="1168" y="907"/>
                    </a:cubicBezTo>
                    <a:cubicBezTo>
                      <a:pt x="1131" y="738"/>
                      <a:pt x="1093" y="569"/>
                      <a:pt x="1074" y="438"/>
                    </a:cubicBezTo>
                    <a:cubicBezTo>
                      <a:pt x="1074" y="381"/>
                      <a:pt x="1056" y="325"/>
                      <a:pt x="1037" y="287"/>
                    </a:cubicBezTo>
                    <a:cubicBezTo>
                      <a:pt x="946" y="85"/>
                      <a:pt x="782" y="1"/>
                      <a:pt x="618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41"/>
              <p:cNvSpPr/>
              <p:nvPr/>
            </p:nvSpPr>
            <p:spPr>
              <a:xfrm>
                <a:off x="-1137286" y="3114039"/>
                <a:ext cx="68034" cy="236257"/>
              </a:xfrm>
              <a:custGeom>
                <a:rect b="b" l="l" r="r" t="t"/>
                <a:pathLst>
                  <a:path extrusionOk="0" h="3480" w="1010">
                    <a:moveTo>
                      <a:pt x="557" y="0"/>
                    </a:moveTo>
                    <a:cubicBezTo>
                      <a:pt x="280" y="0"/>
                      <a:pt x="1" y="222"/>
                      <a:pt x="89" y="585"/>
                    </a:cubicBezTo>
                    <a:cubicBezTo>
                      <a:pt x="145" y="792"/>
                      <a:pt x="183" y="1036"/>
                      <a:pt x="220" y="1262"/>
                    </a:cubicBezTo>
                    <a:cubicBezTo>
                      <a:pt x="277" y="1468"/>
                      <a:pt x="314" y="1713"/>
                      <a:pt x="352" y="1938"/>
                    </a:cubicBezTo>
                    <a:cubicBezTo>
                      <a:pt x="427" y="2408"/>
                      <a:pt x="483" y="2878"/>
                      <a:pt x="521" y="3348"/>
                    </a:cubicBezTo>
                    <a:cubicBezTo>
                      <a:pt x="521" y="3404"/>
                      <a:pt x="577" y="3461"/>
                      <a:pt x="653" y="3480"/>
                    </a:cubicBezTo>
                    <a:cubicBezTo>
                      <a:pt x="728" y="3480"/>
                      <a:pt x="803" y="3423"/>
                      <a:pt x="822" y="3348"/>
                    </a:cubicBezTo>
                    <a:cubicBezTo>
                      <a:pt x="897" y="2878"/>
                      <a:pt x="934" y="2389"/>
                      <a:pt x="972" y="1920"/>
                    </a:cubicBezTo>
                    <a:cubicBezTo>
                      <a:pt x="991" y="1675"/>
                      <a:pt x="1010" y="1431"/>
                      <a:pt x="1010" y="1205"/>
                    </a:cubicBezTo>
                    <a:lnTo>
                      <a:pt x="1010" y="472"/>
                    </a:lnTo>
                    <a:cubicBezTo>
                      <a:pt x="1010" y="435"/>
                      <a:pt x="1010" y="397"/>
                      <a:pt x="1010" y="360"/>
                    </a:cubicBezTo>
                    <a:cubicBezTo>
                      <a:pt x="947" y="111"/>
                      <a:pt x="753" y="0"/>
                      <a:pt x="557" y="0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41"/>
              <p:cNvSpPr/>
              <p:nvPr/>
            </p:nvSpPr>
            <p:spPr>
              <a:xfrm>
                <a:off x="-1142742" y="3071541"/>
                <a:ext cx="187463" cy="165108"/>
              </a:xfrm>
              <a:custGeom>
                <a:rect b="b" l="l" r="r" t="t"/>
                <a:pathLst>
                  <a:path extrusionOk="0" h="2432" w="2783">
                    <a:moveTo>
                      <a:pt x="1412" y="1"/>
                    </a:moveTo>
                    <a:cubicBezTo>
                      <a:pt x="1214" y="1"/>
                      <a:pt x="1012" y="51"/>
                      <a:pt x="828" y="159"/>
                    </a:cubicBezTo>
                    <a:cubicBezTo>
                      <a:pt x="226" y="459"/>
                      <a:pt x="1" y="1211"/>
                      <a:pt x="320" y="1794"/>
                    </a:cubicBezTo>
                    <a:cubicBezTo>
                      <a:pt x="539" y="2205"/>
                      <a:pt x="959" y="2432"/>
                      <a:pt x="1390" y="2432"/>
                    </a:cubicBezTo>
                    <a:cubicBezTo>
                      <a:pt x="1589" y="2432"/>
                      <a:pt x="1790" y="2383"/>
                      <a:pt x="1974" y="2282"/>
                    </a:cubicBezTo>
                    <a:cubicBezTo>
                      <a:pt x="2576" y="1982"/>
                      <a:pt x="2782" y="1230"/>
                      <a:pt x="2463" y="647"/>
                    </a:cubicBezTo>
                    <a:cubicBezTo>
                      <a:pt x="2257" y="236"/>
                      <a:pt x="1841" y="1"/>
                      <a:pt x="1412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41"/>
              <p:cNvSpPr/>
              <p:nvPr/>
            </p:nvSpPr>
            <p:spPr>
              <a:xfrm>
                <a:off x="-1283253" y="2636776"/>
                <a:ext cx="316592" cy="578287"/>
              </a:xfrm>
              <a:custGeom>
                <a:rect b="b" l="l" r="r" t="t"/>
                <a:pathLst>
                  <a:path extrusionOk="0" h="8518" w="4700">
                    <a:moveTo>
                      <a:pt x="1319" y="0"/>
                    </a:moveTo>
                    <a:cubicBezTo>
                      <a:pt x="1200" y="0"/>
                      <a:pt x="1079" y="19"/>
                      <a:pt x="959" y="59"/>
                    </a:cubicBezTo>
                    <a:cubicBezTo>
                      <a:pt x="339" y="266"/>
                      <a:pt x="0" y="943"/>
                      <a:pt x="245" y="1544"/>
                    </a:cubicBezTo>
                    <a:lnTo>
                      <a:pt x="2274" y="7728"/>
                    </a:lnTo>
                    <a:cubicBezTo>
                      <a:pt x="2425" y="8198"/>
                      <a:pt x="2876" y="8517"/>
                      <a:pt x="3365" y="8517"/>
                    </a:cubicBezTo>
                    <a:cubicBezTo>
                      <a:pt x="4154" y="8517"/>
                      <a:pt x="4699" y="7747"/>
                      <a:pt x="4455" y="6995"/>
                    </a:cubicBezTo>
                    <a:lnTo>
                      <a:pt x="2425" y="830"/>
                    </a:lnTo>
                    <a:cubicBezTo>
                      <a:pt x="2273" y="330"/>
                      <a:pt x="1816" y="0"/>
                      <a:pt x="1319" y="0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41"/>
              <p:cNvSpPr/>
              <p:nvPr/>
            </p:nvSpPr>
            <p:spPr>
              <a:xfrm>
                <a:off x="-1511397" y="1947901"/>
                <a:ext cx="408000" cy="847335"/>
              </a:xfrm>
              <a:custGeom>
                <a:rect b="b" l="l" r="r" t="t"/>
                <a:pathLst>
                  <a:path extrusionOk="0" h="12481" w="6057">
                    <a:moveTo>
                      <a:pt x="1395" y="1"/>
                    </a:moveTo>
                    <a:cubicBezTo>
                      <a:pt x="701" y="1"/>
                      <a:pt x="0" y="603"/>
                      <a:pt x="267" y="1485"/>
                    </a:cubicBezTo>
                    <a:lnTo>
                      <a:pt x="3632" y="11691"/>
                    </a:lnTo>
                    <a:cubicBezTo>
                      <a:pt x="3782" y="12161"/>
                      <a:pt x="4214" y="12481"/>
                      <a:pt x="4722" y="12481"/>
                    </a:cubicBezTo>
                    <a:cubicBezTo>
                      <a:pt x="5492" y="12481"/>
                      <a:pt x="6056" y="11710"/>
                      <a:pt x="5812" y="10958"/>
                    </a:cubicBezTo>
                    <a:lnTo>
                      <a:pt x="2447" y="771"/>
                    </a:lnTo>
                    <a:cubicBezTo>
                      <a:pt x="2253" y="232"/>
                      <a:pt x="1826" y="1"/>
                      <a:pt x="1395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41"/>
              <p:cNvSpPr/>
              <p:nvPr/>
            </p:nvSpPr>
            <p:spPr>
              <a:xfrm>
                <a:off x="-1528911" y="1927806"/>
                <a:ext cx="295104" cy="419560"/>
              </a:xfrm>
              <a:custGeom>
                <a:rect b="b" l="l" r="r" t="t"/>
                <a:pathLst>
                  <a:path extrusionOk="0" h="6180" w="4381">
                    <a:moveTo>
                      <a:pt x="1608" y="1"/>
                    </a:moveTo>
                    <a:cubicBezTo>
                      <a:pt x="1462" y="1"/>
                      <a:pt x="1313" y="23"/>
                      <a:pt x="1166" y="71"/>
                    </a:cubicBezTo>
                    <a:cubicBezTo>
                      <a:pt x="414" y="315"/>
                      <a:pt x="1" y="1123"/>
                      <a:pt x="245" y="1875"/>
                    </a:cubicBezTo>
                    <a:lnTo>
                      <a:pt x="1655" y="6179"/>
                    </a:lnTo>
                    <a:lnTo>
                      <a:pt x="4380" y="5296"/>
                    </a:lnTo>
                    <a:lnTo>
                      <a:pt x="2971" y="992"/>
                    </a:lnTo>
                    <a:cubicBezTo>
                      <a:pt x="2774" y="387"/>
                      <a:pt x="2212" y="1"/>
                      <a:pt x="16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41"/>
              <p:cNvSpPr/>
              <p:nvPr/>
            </p:nvSpPr>
            <p:spPr>
              <a:xfrm>
                <a:off x="-1671914" y="2396379"/>
                <a:ext cx="186116" cy="1113396"/>
              </a:xfrm>
              <a:custGeom>
                <a:rect b="b" l="l" r="r" t="t"/>
                <a:pathLst>
                  <a:path extrusionOk="0" h="16400" w="2763">
                    <a:moveTo>
                      <a:pt x="1384" y="1"/>
                    </a:moveTo>
                    <a:cubicBezTo>
                      <a:pt x="714" y="1"/>
                      <a:pt x="47" y="443"/>
                      <a:pt x="19" y="1326"/>
                    </a:cubicBezTo>
                    <a:lnTo>
                      <a:pt x="19" y="15028"/>
                    </a:lnTo>
                    <a:cubicBezTo>
                      <a:pt x="0" y="15780"/>
                      <a:pt x="620" y="16400"/>
                      <a:pt x="1391" y="16400"/>
                    </a:cubicBezTo>
                    <a:cubicBezTo>
                      <a:pt x="2143" y="16400"/>
                      <a:pt x="2763" y="15780"/>
                      <a:pt x="2763" y="15028"/>
                    </a:cubicBezTo>
                    <a:lnTo>
                      <a:pt x="2763" y="1326"/>
                    </a:lnTo>
                    <a:cubicBezTo>
                      <a:pt x="2725" y="443"/>
                      <a:pt x="2053" y="1"/>
                      <a:pt x="1384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41"/>
              <p:cNvSpPr/>
              <p:nvPr/>
            </p:nvSpPr>
            <p:spPr>
              <a:xfrm>
                <a:off x="-1756003" y="2486400"/>
                <a:ext cx="279881" cy="533363"/>
              </a:xfrm>
              <a:custGeom>
                <a:rect b="b" l="l" r="r" t="t"/>
                <a:pathLst>
                  <a:path extrusionOk="0" h="7444" w="4155">
                    <a:moveTo>
                      <a:pt x="1" y="0"/>
                    </a:moveTo>
                    <a:lnTo>
                      <a:pt x="1" y="7443"/>
                    </a:lnTo>
                    <a:lnTo>
                      <a:pt x="4154" y="7443"/>
                    </a:lnTo>
                    <a:lnTo>
                      <a:pt x="41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41"/>
              <p:cNvSpPr/>
              <p:nvPr/>
            </p:nvSpPr>
            <p:spPr>
              <a:xfrm>
                <a:off x="-1671914" y="4179633"/>
                <a:ext cx="319084" cy="183846"/>
              </a:xfrm>
              <a:custGeom>
                <a:rect b="b" l="l" r="r" t="t"/>
                <a:pathLst>
                  <a:path extrusionOk="0" h="2708" w="4737">
                    <a:moveTo>
                      <a:pt x="0" y="1"/>
                    </a:moveTo>
                    <a:lnTo>
                      <a:pt x="0" y="2707"/>
                    </a:lnTo>
                    <a:lnTo>
                      <a:pt x="4736" y="2707"/>
                    </a:lnTo>
                    <a:lnTo>
                      <a:pt x="2782" y="1110"/>
                    </a:lnTo>
                    <a:lnTo>
                      <a:pt x="27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41"/>
              <p:cNvSpPr/>
              <p:nvPr/>
            </p:nvSpPr>
            <p:spPr>
              <a:xfrm>
                <a:off x="-1674473" y="4325120"/>
                <a:ext cx="287492" cy="7739"/>
              </a:xfrm>
              <a:custGeom>
                <a:rect b="b" l="l" r="r" t="t"/>
                <a:pathLst>
                  <a:path extrusionOk="0" h="114" w="4268">
                    <a:moveTo>
                      <a:pt x="76" y="0"/>
                    </a:moveTo>
                    <a:cubicBezTo>
                      <a:pt x="0" y="0"/>
                      <a:pt x="0" y="113"/>
                      <a:pt x="76" y="113"/>
                    </a:cubicBezTo>
                    <a:lnTo>
                      <a:pt x="4192" y="113"/>
                    </a:lnTo>
                    <a:cubicBezTo>
                      <a:pt x="4267" y="113"/>
                      <a:pt x="4267" y="0"/>
                      <a:pt x="4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41"/>
              <p:cNvSpPr/>
              <p:nvPr/>
            </p:nvSpPr>
            <p:spPr>
              <a:xfrm>
                <a:off x="-1677033" y="4254923"/>
                <a:ext cx="72277" cy="75629"/>
              </a:xfrm>
              <a:custGeom>
                <a:rect b="b" l="l" r="r" t="t"/>
                <a:pathLst>
                  <a:path extrusionOk="0" h="1114" w="1073">
                    <a:moveTo>
                      <a:pt x="76" y="1"/>
                    </a:moveTo>
                    <a:cubicBezTo>
                      <a:pt x="1" y="1"/>
                      <a:pt x="1" y="113"/>
                      <a:pt x="76" y="113"/>
                    </a:cubicBezTo>
                    <a:cubicBezTo>
                      <a:pt x="565" y="113"/>
                      <a:pt x="941" y="564"/>
                      <a:pt x="847" y="1053"/>
                    </a:cubicBezTo>
                    <a:cubicBezTo>
                      <a:pt x="835" y="1087"/>
                      <a:pt x="871" y="1114"/>
                      <a:pt x="906" y="1114"/>
                    </a:cubicBezTo>
                    <a:cubicBezTo>
                      <a:pt x="929" y="1114"/>
                      <a:pt x="952" y="1102"/>
                      <a:pt x="959" y="1072"/>
                    </a:cubicBezTo>
                    <a:cubicBezTo>
                      <a:pt x="1072" y="527"/>
                      <a:pt x="659" y="1"/>
                      <a:pt x="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41"/>
              <p:cNvSpPr/>
              <p:nvPr/>
            </p:nvSpPr>
            <p:spPr>
              <a:xfrm>
                <a:off x="-1525071" y="4231976"/>
                <a:ext cx="44390" cy="7672"/>
              </a:xfrm>
              <a:custGeom>
                <a:rect b="b" l="l" r="r" t="t"/>
                <a:pathLst>
                  <a:path extrusionOk="0" h="113" w="659">
                    <a:moveTo>
                      <a:pt x="94" y="0"/>
                    </a:moveTo>
                    <a:cubicBezTo>
                      <a:pt x="0" y="0"/>
                      <a:pt x="0" y="113"/>
                      <a:pt x="94" y="113"/>
                    </a:cubicBezTo>
                    <a:lnTo>
                      <a:pt x="583" y="113"/>
                    </a:lnTo>
                    <a:cubicBezTo>
                      <a:pt x="658" y="113"/>
                      <a:pt x="658" y="0"/>
                      <a:pt x="5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41"/>
              <p:cNvSpPr/>
              <p:nvPr/>
            </p:nvSpPr>
            <p:spPr>
              <a:xfrm>
                <a:off x="-1525071" y="4206450"/>
                <a:ext cx="43110" cy="7739"/>
              </a:xfrm>
              <a:custGeom>
                <a:rect b="b" l="l" r="r" t="t"/>
                <a:pathLst>
                  <a:path extrusionOk="0" h="114" w="640">
                    <a:moveTo>
                      <a:pt x="94" y="0"/>
                    </a:moveTo>
                    <a:cubicBezTo>
                      <a:pt x="0" y="0"/>
                      <a:pt x="0" y="113"/>
                      <a:pt x="94" y="113"/>
                    </a:cubicBezTo>
                    <a:lnTo>
                      <a:pt x="564" y="113"/>
                    </a:lnTo>
                    <a:cubicBezTo>
                      <a:pt x="639" y="113"/>
                      <a:pt x="639" y="0"/>
                      <a:pt x="5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41"/>
              <p:cNvSpPr/>
              <p:nvPr/>
            </p:nvSpPr>
            <p:spPr>
              <a:xfrm>
                <a:off x="-2037807" y="2393257"/>
                <a:ext cx="184903" cy="1116519"/>
              </a:xfrm>
              <a:custGeom>
                <a:rect b="b" l="l" r="r" t="t"/>
                <a:pathLst>
                  <a:path extrusionOk="0" h="16446" w="2745">
                    <a:moveTo>
                      <a:pt x="1372" y="0"/>
                    </a:moveTo>
                    <a:cubicBezTo>
                      <a:pt x="620" y="0"/>
                      <a:pt x="0" y="620"/>
                      <a:pt x="0" y="1372"/>
                    </a:cubicBezTo>
                    <a:lnTo>
                      <a:pt x="0" y="15074"/>
                    </a:lnTo>
                    <a:cubicBezTo>
                      <a:pt x="0" y="15826"/>
                      <a:pt x="620" y="16446"/>
                      <a:pt x="1372" y="16446"/>
                    </a:cubicBezTo>
                    <a:cubicBezTo>
                      <a:pt x="2124" y="16446"/>
                      <a:pt x="2744" y="15826"/>
                      <a:pt x="2744" y="15074"/>
                    </a:cubicBezTo>
                    <a:lnTo>
                      <a:pt x="2744" y="1372"/>
                    </a:lnTo>
                    <a:cubicBezTo>
                      <a:pt x="2744" y="620"/>
                      <a:pt x="2124" y="0"/>
                      <a:pt x="1372" y="0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41"/>
              <p:cNvSpPr/>
              <p:nvPr/>
            </p:nvSpPr>
            <p:spPr>
              <a:xfrm>
                <a:off x="-2059544" y="2483813"/>
                <a:ext cx="278601" cy="533363"/>
              </a:xfrm>
              <a:custGeom>
                <a:rect b="b" l="l" r="r" t="t"/>
                <a:pathLst>
                  <a:path extrusionOk="0" h="7444" w="4136">
                    <a:moveTo>
                      <a:pt x="1" y="0"/>
                    </a:moveTo>
                    <a:lnTo>
                      <a:pt x="1" y="7443"/>
                    </a:lnTo>
                    <a:lnTo>
                      <a:pt x="4136" y="7443"/>
                    </a:lnTo>
                    <a:lnTo>
                      <a:pt x="41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41"/>
              <p:cNvSpPr/>
              <p:nvPr/>
            </p:nvSpPr>
            <p:spPr>
              <a:xfrm>
                <a:off x="-2170773" y="4179633"/>
                <a:ext cx="319152" cy="183846"/>
              </a:xfrm>
              <a:custGeom>
                <a:rect b="b" l="l" r="r" t="t"/>
                <a:pathLst>
                  <a:path extrusionOk="0" h="2708" w="4738">
                    <a:moveTo>
                      <a:pt x="1955" y="1"/>
                    </a:moveTo>
                    <a:lnTo>
                      <a:pt x="1955" y="1110"/>
                    </a:lnTo>
                    <a:lnTo>
                      <a:pt x="1" y="2707"/>
                    </a:lnTo>
                    <a:lnTo>
                      <a:pt x="4737" y="2707"/>
                    </a:lnTo>
                    <a:lnTo>
                      <a:pt x="47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41"/>
              <p:cNvSpPr/>
              <p:nvPr/>
            </p:nvSpPr>
            <p:spPr>
              <a:xfrm>
                <a:off x="-2135342" y="4325120"/>
                <a:ext cx="286213" cy="7739"/>
              </a:xfrm>
              <a:custGeom>
                <a:rect b="b" l="l" r="r" t="t"/>
                <a:pathLst>
                  <a:path extrusionOk="0" h="114" w="4249">
                    <a:moveTo>
                      <a:pt x="76" y="0"/>
                    </a:moveTo>
                    <a:cubicBezTo>
                      <a:pt x="1" y="0"/>
                      <a:pt x="1" y="113"/>
                      <a:pt x="76" y="113"/>
                    </a:cubicBezTo>
                    <a:lnTo>
                      <a:pt x="4174" y="113"/>
                    </a:lnTo>
                    <a:cubicBezTo>
                      <a:pt x="4249" y="113"/>
                      <a:pt x="4249" y="0"/>
                      <a:pt x="41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41"/>
              <p:cNvSpPr/>
              <p:nvPr/>
            </p:nvSpPr>
            <p:spPr>
              <a:xfrm>
                <a:off x="-1918851" y="4254923"/>
                <a:ext cx="72277" cy="76037"/>
              </a:xfrm>
              <a:custGeom>
                <a:rect b="b" l="l" r="r" t="t"/>
                <a:pathLst>
                  <a:path extrusionOk="0" h="1120" w="1073">
                    <a:moveTo>
                      <a:pt x="997" y="1"/>
                    </a:moveTo>
                    <a:cubicBezTo>
                      <a:pt x="433" y="1"/>
                      <a:pt x="1" y="527"/>
                      <a:pt x="114" y="1072"/>
                    </a:cubicBezTo>
                    <a:cubicBezTo>
                      <a:pt x="122" y="1105"/>
                      <a:pt x="148" y="1120"/>
                      <a:pt x="174" y="1120"/>
                    </a:cubicBezTo>
                    <a:cubicBezTo>
                      <a:pt x="206" y="1120"/>
                      <a:pt x="237" y="1095"/>
                      <a:pt x="227" y="1053"/>
                    </a:cubicBezTo>
                    <a:cubicBezTo>
                      <a:pt x="133" y="564"/>
                      <a:pt x="508" y="113"/>
                      <a:pt x="997" y="113"/>
                    </a:cubicBezTo>
                    <a:cubicBezTo>
                      <a:pt x="1072" y="113"/>
                      <a:pt x="1072" y="1"/>
                      <a:pt x="9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41"/>
              <p:cNvSpPr/>
              <p:nvPr/>
            </p:nvSpPr>
            <p:spPr>
              <a:xfrm>
                <a:off x="-2044138" y="4231976"/>
                <a:ext cx="44390" cy="7672"/>
              </a:xfrm>
              <a:custGeom>
                <a:rect b="b" l="l" r="r" t="t"/>
                <a:pathLst>
                  <a:path extrusionOk="0" h="113" w="659">
                    <a:moveTo>
                      <a:pt x="94" y="0"/>
                    </a:moveTo>
                    <a:cubicBezTo>
                      <a:pt x="0" y="0"/>
                      <a:pt x="0" y="113"/>
                      <a:pt x="94" y="113"/>
                    </a:cubicBezTo>
                    <a:lnTo>
                      <a:pt x="583" y="113"/>
                    </a:lnTo>
                    <a:cubicBezTo>
                      <a:pt x="658" y="113"/>
                      <a:pt x="658" y="0"/>
                      <a:pt x="5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41"/>
              <p:cNvSpPr/>
              <p:nvPr/>
            </p:nvSpPr>
            <p:spPr>
              <a:xfrm>
                <a:off x="-2041646" y="4206450"/>
                <a:ext cx="41898" cy="7739"/>
              </a:xfrm>
              <a:custGeom>
                <a:rect b="b" l="l" r="r" t="t"/>
                <a:pathLst>
                  <a:path extrusionOk="0" h="114" w="622">
                    <a:moveTo>
                      <a:pt x="95" y="0"/>
                    </a:moveTo>
                    <a:cubicBezTo>
                      <a:pt x="1" y="0"/>
                      <a:pt x="1" y="113"/>
                      <a:pt x="95" y="113"/>
                    </a:cubicBezTo>
                    <a:lnTo>
                      <a:pt x="546" y="113"/>
                    </a:lnTo>
                    <a:cubicBezTo>
                      <a:pt x="621" y="113"/>
                      <a:pt x="621" y="0"/>
                      <a:pt x="5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41"/>
              <p:cNvSpPr/>
              <p:nvPr/>
            </p:nvSpPr>
            <p:spPr>
              <a:xfrm>
                <a:off x="-2069075" y="1924950"/>
                <a:ext cx="606627" cy="862610"/>
              </a:xfrm>
              <a:custGeom>
                <a:rect b="b" l="l" r="r" t="t"/>
                <a:pathLst>
                  <a:path extrusionOk="0" h="12706" w="13064">
                    <a:moveTo>
                      <a:pt x="1655" y="0"/>
                    </a:moveTo>
                    <a:lnTo>
                      <a:pt x="1655" y="19"/>
                    </a:lnTo>
                    <a:cubicBezTo>
                      <a:pt x="734" y="19"/>
                      <a:pt x="1" y="752"/>
                      <a:pt x="1" y="1654"/>
                    </a:cubicBezTo>
                    <a:lnTo>
                      <a:pt x="1" y="6184"/>
                    </a:lnTo>
                    <a:cubicBezTo>
                      <a:pt x="1" y="9774"/>
                      <a:pt x="2933" y="12706"/>
                      <a:pt x="6523" y="12706"/>
                    </a:cubicBezTo>
                    <a:cubicBezTo>
                      <a:pt x="10132" y="12706"/>
                      <a:pt x="13064" y="9774"/>
                      <a:pt x="13064" y="6184"/>
                    </a:cubicBezTo>
                    <a:lnTo>
                      <a:pt x="13064" y="1485"/>
                    </a:lnTo>
                    <a:cubicBezTo>
                      <a:pt x="13064" y="658"/>
                      <a:pt x="12406" y="0"/>
                      <a:pt x="115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41"/>
              <p:cNvSpPr/>
              <p:nvPr/>
            </p:nvSpPr>
            <p:spPr>
              <a:xfrm>
                <a:off x="-1327575" y="2149533"/>
                <a:ext cx="7679" cy="172305"/>
              </a:xfrm>
              <a:custGeom>
                <a:rect b="b" l="l" r="r" t="t"/>
                <a:pathLst>
                  <a:path extrusionOk="0" h="2538" w="114">
                    <a:moveTo>
                      <a:pt x="57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2481"/>
                    </a:lnTo>
                    <a:cubicBezTo>
                      <a:pt x="0" y="2519"/>
                      <a:pt x="19" y="2537"/>
                      <a:pt x="57" y="2537"/>
                    </a:cubicBezTo>
                    <a:cubicBezTo>
                      <a:pt x="76" y="2537"/>
                      <a:pt x="113" y="2519"/>
                      <a:pt x="113" y="2481"/>
                    </a:cubicBezTo>
                    <a:lnTo>
                      <a:pt x="113" y="56"/>
                    </a:lnTo>
                    <a:cubicBezTo>
                      <a:pt x="113" y="19"/>
                      <a:pt x="76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41"/>
              <p:cNvSpPr/>
              <p:nvPr/>
            </p:nvSpPr>
            <p:spPr>
              <a:xfrm>
                <a:off x="-2207484" y="2149533"/>
                <a:ext cx="7679" cy="171015"/>
              </a:xfrm>
              <a:custGeom>
                <a:rect b="b" l="l" r="r" t="t"/>
                <a:pathLst>
                  <a:path extrusionOk="0" h="2519" w="114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lnTo>
                      <a:pt x="1" y="2462"/>
                    </a:lnTo>
                    <a:cubicBezTo>
                      <a:pt x="1" y="2500"/>
                      <a:pt x="19" y="2519"/>
                      <a:pt x="57" y="2519"/>
                    </a:cubicBezTo>
                    <a:cubicBezTo>
                      <a:pt x="95" y="2519"/>
                      <a:pt x="113" y="2500"/>
                      <a:pt x="113" y="2462"/>
                    </a:cubicBezTo>
                    <a:lnTo>
                      <a:pt x="113" y="56"/>
                    </a:lnTo>
                    <a:cubicBezTo>
                      <a:pt x="113" y="19"/>
                      <a:pt x="85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41"/>
              <p:cNvSpPr/>
              <p:nvPr/>
            </p:nvSpPr>
            <p:spPr>
              <a:xfrm>
                <a:off x="-1842870" y="1584217"/>
                <a:ext cx="159576" cy="430083"/>
              </a:xfrm>
              <a:custGeom>
                <a:rect b="b" l="l" r="r" t="t"/>
                <a:pathLst>
                  <a:path extrusionOk="0" h="6335" w="2369">
                    <a:moveTo>
                      <a:pt x="1185" y="1"/>
                    </a:moveTo>
                    <a:cubicBezTo>
                      <a:pt x="593" y="1"/>
                      <a:pt x="1" y="395"/>
                      <a:pt x="1" y="1185"/>
                    </a:cubicBezTo>
                    <a:lnTo>
                      <a:pt x="1" y="5151"/>
                    </a:lnTo>
                    <a:cubicBezTo>
                      <a:pt x="1" y="5809"/>
                      <a:pt x="527" y="6335"/>
                      <a:pt x="1166" y="6335"/>
                    </a:cubicBezTo>
                    <a:cubicBezTo>
                      <a:pt x="1824" y="6335"/>
                      <a:pt x="2369" y="5809"/>
                      <a:pt x="2369" y="5151"/>
                    </a:cubicBezTo>
                    <a:lnTo>
                      <a:pt x="2369" y="1185"/>
                    </a:lnTo>
                    <a:cubicBezTo>
                      <a:pt x="2369" y="395"/>
                      <a:pt x="1777" y="1"/>
                      <a:pt x="1185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41"/>
              <p:cNvSpPr/>
              <p:nvPr/>
            </p:nvSpPr>
            <p:spPr>
              <a:xfrm>
                <a:off x="-2507500" y="360509"/>
                <a:ext cx="1472490" cy="1095677"/>
              </a:xfrm>
              <a:custGeom>
                <a:rect b="b" l="l" r="r" t="t"/>
                <a:pathLst>
                  <a:path extrusionOk="0" h="16139" w="21860">
                    <a:moveTo>
                      <a:pt x="7784" y="1"/>
                    </a:moveTo>
                    <a:cubicBezTo>
                      <a:pt x="3477" y="1"/>
                      <a:pt x="0" y="3508"/>
                      <a:pt x="19" y="7801"/>
                    </a:cubicBezTo>
                    <a:lnTo>
                      <a:pt x="19" y="13214"/>
                    </a:lnTo>
                    <a:cubicBezTo>
                      <a:pt x="19" y="15604"/>
                      <a:pt x="1082" y="16139"/>
                      <a:pt x="2763" y="16139"/>
                    </a:cubicBezTo>
                    <a:cubicBezTo>
                      <a:pt x="4122" y="16139"/>
                      <a:pt x="5886" y="15789"/>
                      <a:pt x="7819" y="15789"/>
                    </a:cubicBezTo>
                    <a:lnTo>
                      <a:pt x="14059" y="15789"/>
                    </a:lnTo>
                    <a:cubicBezTo>
                      <a:pt x="15979" y="15789"/>
                      <a:pt x="17738" y="16137"/>
                      <a:pt x="19098" y="16137"/>
                    </a:cubicBezTo>
                    <a:cubicBezTo>
                      <a:pt x="20786" y="16137"/>
                      <a:pt x="21859" y="15600"/>
                      <a:pt x="21859" y="13195"/>
                    </a:cubicBezTo>
                    <a:lnTo>
                      <a:pt x="21859" y="7801"/>
                    </a:lnTo>
                    <a:cubicBezTo>
                      <a:pt x="21859" y="3478"/>
                      <a:pt x="18363" y="1"/>
                      <a:pt x="14059" y="1"/>
                    </a:cubicBezTo>
                    <a:lnTo>
                      <a:pt x="7819" y="1"/>
                    </a:lnTo>
                    <a:cubicBezTo>
                      <a:pt x="7807" y="1"/>
                      <a:pt x="7796" y="1"/>
                      <a:pt x="77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41"/>
              <p:cNvSpPr/>
              <p:nvPr/>
            </p:nvSpPr>
            <p:spPr>
              <a:xfrm>
                <a:off x="-2422695" y="632338"/>
                <a:ext cx="1310421" cy="1239060"/>
              </a:xfrm>
              <a:custGeom>
                <a:rect b="b" l="l" r="r" t="t"/>
                <a:pathLst>
                  <a:path extrusionOk="0" h="18251" w="19454">
                    <a:moveTo>
                      <a:pt x="5432" y="0"/>
                    </a:moveTo>
                    <a:cubicBezTo>
                      <a:pt x="2425" y="0"/>
                      <a:pt x="0" y="2425"/>
                      <a:pt x="0" y="5432"/>
                    </a:cubicBezTo>
                    <a:lnTo>
                      <a:pt x="0" y="12800"/>
                    </a:lnTo>
                    <a:cubicBezTo>
                      <a:pt x="0" y="15826"/>
                      <a:pt x="2425" y="18251"/>
                      <a:pt x="5432" y="18251"/>
                    </a:cubicBezTo>
                    <a:lnTo>
                      <a:pt x="14022" y="18251"/>
                    </a:lnTo>
                    <a:cubicBezTo>
                      <a:pt x="17029" y="18251"/>
                      <a:pt x="19454" y="15826"/>
                      <a:pt x="19454" y="12800"/>
                    </a:cubicBezTo>
                    <a:lnTo>
                      <a:pt x="19454" y="5432"/>
                    </a:lnTo>
                    <a:cubicBezTo>
                      <a:pt x="19454" y="2425"/>
                      <a:pt x="17029" y="0"/>
                      <a:pt x="14022" y="0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48" name="Google Shape;1048;p41"/>
              <p:cNvSpPr/>
              <p:nvPr/>
            </p:nvSpPr>
            <p:spPr>
              <a:xfrm>
                <a:off x="-2572097" y="1192155"/>
                <a:ext cx="305208" cy="280521"/>
              </a:xfrm>
              <a:custGeom>
                <a:rect b="b" l="l" r="r" t="t"/>
                <a:pathLst>
                  <a:path extrusionOk="0" h="4132" w="4531">
                    <a:moveTo>
                      <a:pt x="2265" y="1"/>
                    </a:moveTo>
                    <a:cubicBezTo>
                      <a:pt x="1739" y="1"/>
                      <a:pt x="1213" y="203"/>
                      <a:pt x="809" y="607"/>
                    </a:cubicBezTo>
                    <a:cubicBezTo>
                      <a:pt x="1" y="1415"/>
                      <a:pt x="1" y="2731"/>
                      <a:pt x="809" y="3539"/>
                    </a:cubicBezTo>
                    <a:cubicBezTo>
                      <a:pt x="1213" y="3934"/>
                      <a:pt x="1739" y="4131"/>
                      <a:pt x="2265" y="4131"/>
                    </a:cubicBezTo>
                    <a:cubicBezTo>
                      <a:pt x="2792" y="4131"/>
                      <a:pt x="3318" y="3934"/>
                      <a:pt x="3722" y="3539"/>
                    </a:cubicBezTo>
                    <a:cubicBezTo>
                      <a:pt x="4530" y="2731"/>
                      <a:pt x="4530" y="1415"/>
                      <a:pt x="3722" y="607"/>
                    </a:cubicBezTo>
                    <a:cubicBezTo>
                      <a:pt x="3318" y="203"/>
                      <a:pt x="2792" y="1"/>
                      <a:pt x="2265" y="1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41"/>
              <p:cNvSpPr/>
              <p:nvPr/>
            </p:nvSpPr>
            <p:spPr>
              <a:xfrm>
                <a:off x="-1265538" y="1192563"/>
                <a:ext cx="306421" cy="280725"/>
              </a:xfrm>
              <a:custGeom>
                <a:rect b="b" l="l" r="r" t="t"/>
                <a:pathLst>
                  <a:path extrusionOk="0" h="4135" w="4549">
                    <a:moveTo>
                      <a:pt x="2290" y="0"/>
                    </a:moveTo>
                    <a:cubicBezTo>
                      <a:pt x="1354" y="0"/>
                      <a:pt x="505" y="647"/>
                      <a:pt x="264" y="1597"/>
                    </a:cubicBezTo>
                    <a:cubicBezTo>
                      <a:pt x="0" y="2706"/>
                      <a:pt x="696" y="3815"/>
                      <a:pt x="1805" y="4078"/>
                    </a:cubicBezTo>
                    <a:cubicBezTo>
                      <a:pt x="1966" y="4116"/>
                      <a:pt x="2128" y="4135"/>
                      <a:pt x="2287" y="4135"/>
                    </a:cubicBezTo>
                    <a:cubicBezTo>
                      <a:pt x="3219" y="4135"/>
                      <a:pt x="4061" y="3503"/>
                      <a:pt x="4286" y="2556"/>
                    </a:cubicBezTo>
                    <a:cubicBezTo>
                      <a:pt x="4549" y="1447"/>
                      <a:pt x="3872" y="338"/>
                      <a:pt x="2763" y="56"/>
                    </a:cubicBezTo>
                    <a:cubicBezTo>
                      <a:pt x="2605" y="18"/>
                      <a:pt x="2446" y="0"/>
                      <a:pt x="2290" y="0"/>
                    </a:cubicBezTo>
                    <a:close/>
                  </a:path>
                </a:pathLst>
              </a:custGeom>
              <a:solidFill>
                <a:srgbClr val="C997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41"/>
              <p:cNvSpPr/>
              <p:nvPr/>
            </p:nvSpPr>
            <p:spPr>
              <a:xfrm>
                <a:off x="-1126307" y="1257601"/>
                <a:ext cx="89993" cy="151870"/>
              </a:xfrm>
              <a:custGeom>
                <a:rect b="b" l="l" r="r" t="t"/>
                <a:pathLst>
                  <a:path extrusionOk="0" h="2237" w="1336">
                    <a:moveTo>
                      <a:pt x="226" y="0"/>
                    </a:moveTo>
                    <a:cubicBezTo>
                      <a:pt x="1" y="38"/>
                      <a:pt x="1" y="338"/>
                      <a:pt x="226" y="376"/>
                    </a:cubicBezTo>
                    <a:cubicBezTo>
                      <a:pt x="1223" y="376"/>
                      <a:pt x="1223" y="1861"/>
                      <a:pt x="226" y="1861"/>
                    </a:cubicBezTo>
                    <a:cubicBezTo>
                      <a:pt x="114" y="1861"/>
                      <a:pt x="38" y="1955"/>
                      <a:pt x="38" y="2049"/>
                    </a:cubicBezTo>
                    <a:cubicBezTo>
                      <a:pt x="38" y="2143"/>
                      <a:pt x="114" y="2237"/>
                      <a:pt x="208" y="2237"/>
                    </a:cubicBezTo>
                    <a:lnTo>
                      <a:pt x="226" y="2237"/>
                    </a:lnTo>
                    <a:cubicBezTo>
                      <a:pt x="828" y="2237"/>
                      <a:pt x="1335" y="1729"/>
                      <a:pt x="1335" y="1128"/>
                    </a:cubicBezTo>
                    <a:cubicBezTo>
                      <a:pt x="1335" y="508"/>
                      <a:pt x="828" y="0"/>
                      <a:pt x="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41"/>
              <p:cNvSpPr/>
              <p:nvPr/>
            </p:nvSpPr>
            <p:spPr>
              <a:xfrm>
                <a:off x="-1123747" y="1320127"/>
                <a:ext cx="70930" cy="89343"/>
              </a:xfrm>
              <a:custGeom>
                <a:rect b="b" l="l" r="r" t="t"/>
                <a:pathLst>
                  <a:path extrusionOk="0" h="1316" w="1053">
                    <a:moveTo>
                      <a:pt x="188" y="0"/>
                    </a:moveTo>
                    <a:cubicBezTo>
                      <a:pt x="76" y="0"/>
                      <a:pt x="0" y="94"/>
                      <a:pt x="0" y="188"/>
                    </a:cubicBezTo>
                    <a:cubicBezTo>
                      <a:pt x="0" y="301"/>
                      <a:pt x="76" y="376"/>
                      <a:pt x="188" y="376"/>
                    </a:cubicBezTo>
                    <a:cubicBezTo>
                      <a:pt x="564" y="376"/>
                      <a:pt x="564" y="940"/>
                      <a:pt x="188" y="940"/>
                    </a:cubicBezTo>
                    <a:cubicBezTo>
                      <a:pt x="76" y="940"/>
                      <a:pt x="0" y="1034"/>
                      <a:pt x="0" y="1128"/>
                    </a:cubicBezTo>
                    <a:cubicBezTo>
                      <a:pt x="0" y="1222"/>
                      <a:pt x="76" y="1316"/>
                      <a:pt x="170" y="1316"/>
                    </a:cubicBezTo>
                    <a:lnTo>
                      <a:pt x="188" y="1297"/>
                    </a:lnTo>
                    <a:cubicBezTo>
                      <a:pt x="1053" y="1297"/>
                      <a:pt x="1053" y="0"/>
                      <a:pt x="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41"/>
              <p:cNvSpPr/>
              <p:nvPr/>
            </p:nvSpPr>
            <p:spPr>
              <a:xfrm>
                <a:off x="-2517671" y="1257533"/>
                <a:ext cx="117408" cy="151938"/>
              </a:xfrm>
              <a:custGeom>
                <a:rect b="b" l="l" r="r" t="t"/>
                <a:pathLst>
                  <a:path extrusionOk="0" h="2238" w="1743">
                    <a:moveTo>
                      <a:pt x="1503" y="0"/>
                    </a:moveTo>
                    <a:cubicBezTo>
                      <a:pt x="1497" y="0"/>
                      <a:pt x="1491" y="1"/>
                      <a:pt x="1486" y="1"/>
                    </a:cubicBezTo>
                    <a:cubicBezTo>
                      <a:pt x="1" y="1"/>
                      <a:pt x="1" y="2238"/>
                      <a:pt x="1486" y="2238"/>
                    </a:cubicBezTo>
                    <a:cubicBezTo>
                      <a:pt x="1580" y="2238"/>
                      <a:pt x="1674" y="2144"/>
                      <a:pt x="1674" y="2050"/>
                    </a:cubicBezTo>
                    <a:cubicBezTo>
                      <a:pt x="1674" y="1956"/>
                      <a:pt x="1580" y="1862"/>
                      <a:pt x="1486" y="1862"/>
                    </a:cubicBezTo>
                    <a:cubicBezTo>
                      <a:pt x="471" y="1862"/>
                      <a:pt x="471" y="377"/>
                      <a:pt x="1486" y="377"/>
                    </a:cubicBezTo>
                    <a:cubicBezTo>
                      <a:pt x="1491" y="377"/>
                      <a:pt x="1497" y="378"/>
                      <a:pt x="1503" y="378"/>
                    </a:cubicBezTo>
                    <a:cubicBezTo>
                      <a:pt x="1743" y="378"/>
                      <a:pt x="1743" y="0"/>
                      <a:pt x="15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41"/>
              <p:cNvSpPr/>
              <p:nvPr/>
            </p:nvSpPr>
            <p:spPr>
              <a:xfrm>
                <a:off x="-2475909" y="1321349"/>
                <a:ext cx="70997" cy="88121"/>
              </a:xfrm>
              <a:custGeom>
                <a:rect b="b" l="l" r="r" t="t"/>
                <a:pathLst>
                  <a:path extrusionOk="0" h="1298" w="1054">
                    <a:moveTo>
                      <a:pt x="866" y="1"/>
                    </a:moveTo>
                    <a:cubicBezTo>
                      <a:pt x="1" y="1"/>
                      <a:pt x="1" y="1298"/>
                      <a:pt x="866" y="1298"/>
                    </a:cubicBezTo>
                    <a:cubicBezTo>
                      <a:pt x="960" y="1298"/>
                      <a:pt x="1054" y="1204"/>
                      <a:pt x="1054" y="1110"/>
                    </a:cubicBezTo>
                    <a:cubicBezTo>
                      <a:pt x="1054" y="997"/>
                      <a:pt x="960" y="922"/>
                      <a:pt x="866" y="922"/>
                    </a:cubicBezTo>
                    <a:cubicBezTo>
                      <a:pt x="490" y="922"/>
                      <a:pt x="490" y="358"/>
                      <a:pt x="866" y="358"/>
                    </a:cubicBezTo>
                    <a:cubicBezTo>
                      <a:pt x="960" y="358"/>
                      <a:pt x="1054" y="264"/>
                      <a:pt x="1054" y="170"/>
                    </a:cubicBezTo>
                    <a:cubicBezTo>
                      <a:pt x="1035" y="76"/>
                      <a:pt x="960" y="1"/>
                      <a:pt x="866" y="1"/>
                    </a:cubicBezTo>
                    <a:close/>
                  </a:path>
                </a:pathLst>
              </a:custGeom>
              <a:solidFill>
                <a:srgbClr val="1826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41"/>
              <p:cNvSpPr/>
              <p:nvPr/>
            </p:nvSpPr>
            <p:spPr>
              <a:xfrm>
                <a:off x="-2488505" y="442180"/>
                <a:ext cx="1402839" cy="606190"/>
              </a:xfrm>
              <a:custGeom>
                <a:rect b="b" l="l" r="r" t="t"/>
                <a:pathLst>
                  <a:path extrusionOk="0" h="8929" w="20826">
                    <a:moveTo>
                      <a:pt x="12386" y="1"/>
                    </a:moveTo>
                    <a:cubicBezTo>
                      <a:pt x="4906" y="1"/>
                      <a:pt x="3120" y="1298"/>
                      <a:pt x="3120" y="1298"/>
                    </a:cubicBezTo>
                    <a:cubicBezTo>
                      <a:pt x="3252" y="1580"/>
                      <a:pt x="3383" y="1862"/>
                      <a:pt x="3552" y="2125"/>
                    </a:cubicBezTo>
                    <a:cubicBezTo>
                      <a:pt x="0" y="4906"/>
                      <a:pt x="357" y="8459"/>
                      <a:pt x="357" y="8459"/>
                    </a:cubicBezTo>
                    <a:cubicBezTo>
                      <a:pt x="2669" y="8045"/>
                      <a:pt x="3891" y="5358"/>
                      <a:pt x="4455" y="3384"/>
                    </a:cubicBezTo>
                    <a:cubicBezTo>
                      <a:pt x="5827" y="5000"/>
                      <a:pt x="8383" y="6993"/>
                      <a:pt x="12706" y="6993"/>
                    </a:cubicBezTo>
                    <a:cubicBezTo>
                      <a:pt x="20017" y="6993"/>
                      <a:pt x="20825" y="8929"/>
                      <a:pt x="20825" y="8929"/>
                    </a:cubicBezTo>
                    <a:cubicBezTo>
                      <a:pt x="20825" y="8929"/>
                      <a:pt x="19848" y="1"/>
                      <a:pt x="123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55" name="Google Shape;1055;p41"/>
              <p:cNvGrpSpPr/>
              <p:nvPr/>
            </p:nvGrpSpPr>
            <p:grpSpPr>
              <a:xfrm>
                <a:off x="-2095232" y="1058296"/>
                <a:ext cx="715451" cy="439292"/>
                <a:chOff x="2858996" y="3242688"/>
                <a:chExt cx="303865" cy="185277"/>
              </a:xfrm>
            </p:grpSpPr>
            <p:sp>
              <p:nvSpPr>
                <p:cNvPr id="1056" name="Google Shape;1056;p41"/>
                <p:cNvSpPr/>
                <p:nvPr/>
              </p:nvSpPr>
              <p:spPr>
                <a:xfrm>
                  <a:off x="2990855" y="3403714"/>
                  <a:ext cx="33145" cy="24251"/>
                </a:xfrm>
                <a:custGeom>
                  <a:rect b="b" l="l" r="r" t="t"/>
                  <a:pathLst>
                    <a:path extrusionOk="0" h="848" w="1159">
                      <a:moveTo>
                        <a:pt x="992" y="0"/>
                      </a:moveTo>
                      <a:cubicBezTo>
                        <a:pt x="939" y="0"/>
                        <a:pt x="887" y="29"/>
                        <a:pt x="865" y="96"/>
                      </a:cubicBezTo>
                      <a:cubicBezTo>
                        <a:pt x="793" y="383"/>
                        <a:pt x="516" y="567"/>
                        <a:pt x="230" y="567"/>
                      </a:cubicBezTo>
                      <a:cubicBezTo>
                        <a:pt x="216" y="567"/>
                        <a:pt x="202" y="566"/>
                        <a:pt x="188" y="566"/>
                      </a:cubicBezTo>
                      <a:cubicBezTo>
                        <a:pt x="182" y="565"/>
                        <a:pt x="177" y="565"/>
                        <a:pt x="171" y="565"/>
                      </a:cubicBezTo>
                      <a:cubicBezTo>
                        <a:pt x="1" y="565"/>
                        <a:pt x="7" y="829"/>
                        <a:pt x="188" y="847"/>
                      </a:cubicBezTo>
                      <a:lnTo>
                        <a:pt x="188" y="829"/>
                      </a:lnTo>
                      <a:cubicBezTo>
                        <a:pt x="214" y="831"/>
                        <a:pt x="240" y="832"/>
                        <a:pt x="266" y="832"/>
                      </a:cubicBezTo>
                      <a:cubicBezTo>
                        <a:pt x="667" y="832"/>
                        <a:pt x="1023" y="560"/>
                        <a:pt x="1147" y="171"/>
                      </a:cubicBezTo>
                      <a:cubicBezTo>
                        <a:pt x="1158" y="68"/>
                        <a:pt x="1073" y="0"/>
                        <a:pt x="99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7" name="Google Shape;1057;p41"/>
                <p:cNvSpPr/>
                <p:nvPr/>
              </p:nvSpPr>
              <p:spPr>
                <a:xfrm>
                  <a:off x="3066264" y="3242688"/>
                  <a:ext cx="64316" cy="29141"/>
                </a:xfrm>
                <a:custGeom>
                  <a:rect b="b" l="l" r="r" t="t"/>
                  <a:pathLst>
                    <a:path extrusionOk="0" h="1019" w="2249">
                      <a:moveTo>
                        <a:pt x="1112" y="0"/>
                      </a:moveTo>
                      <a:cubicBezTo>
                        <a:pt x="745" y="0"/>
                        <a:pt x="379" y="170"/>
                        <a:pt x="145" y="520"/>
                      </a:cubicBezTo>
                      <a:cubicBezTo>
                        <a:pt x="1" y="730"/>
                        <a:pt x="195" y="931"/>
                        <a:pt x="390" y="931"/>
                      </a:cubicBezTo>
                      <a:cubicBezTo>
                        <a:pt x="474" y="931"/>
                        <a:pt x="558" y="893"/>
                        <a:pt x="615" y="802"/>
                      </a:cubicBezTo>
                      <a:cubicBezTo>
                        <a:pt x="737" y="628"/>
                        <a:pt x="924" y="542"/>
                        <a:pt x="1110" y="542"/>
                      </a:cubicBezTo>
                      <a:cubicBezTo>
                        <a:pt x="1325" y="542"/>
                        <a:pt x="1538" y="656"/>
                        <a:pt x="1649" y="877"/>
                      </a:cubicBezTo>
                      <a:cubicBezTo>
                        <a:pt x="1701" y="977"/>
                        <a:pt x="1785" y="1018"/>
                        <a:pt x="1869" y="1018"/>
                      </a:cubicBezTo>
                      <a:cubicBezTo>
                        <a:pt x="2057" y="1018"/>
                        <a:pt x="2248" y="816"/>
                        <a:pt x="2119" y="596"/>
                      </a:cubicBezTo>
                      <a:lnTo>
                        <a:pt x="2138" y="596"/>
                      </a:lnTo>
                      <a:cubicBezTo>
                        <a:pt x="1912" y="203"/>
                        <a:pt x="1512" y="0"/>
                        <a:pt x="11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8" name="Google Shape;1058;p41"/>
                <p:cNvSpPr/>
                <p:nvPr/>
              </p:nvSpPr>
              <p:spPr>
                <a:xfrm>
                  <a:off x="2972896" y="3309546"/>
                  <a:ext cx="44326" cy="79530"/>
                </a:xfrm>
                <a:custGeom>
                  <a:rect b="b" l="l" r="r" t="t"/>
                  <a:pathLst>
                    <a:path extrusionOk="0" h="2781" w="1550">
                      <a:moveTo>
                        <a:pt x="1049" y="1"/>
                      </a:moveTo>
                      <a:cubicBezTo>
                        <a:pt x="967" y="1"/>
                        <a:pt x="892" y="52"/>
                        <a:pt x="910" y="156"/>
                      </a:cubicBezTo>
                      <a:lnTo>
                        <a:pt x="1004" y="1227"/>
                      </a:lnTo>
                      <a:cubicBezTo>
                        <a:pt x="1036" y="1495"/>
                        <a:pt x="1081" y="2476"/>
                        <a:pt x="640" y="2476"/>
                      </a:cubicBezTo>
                      <a:cubicBezTo>
                        <a:pt x="555" y="2476"/>
                        <a:pt x="452" y="2440"/>
                        <a:pt x="328" y="2355"/>
                      </a:cubicBezTo>
                      <a:cubicBezTo>
                        <a:pt x="298" y="2337"/>
                        <a:pt x="268" y="2329"/>
                        <a:pt x="240" y="2329"/>
                      </a:cubicBezTo>
                      <a:cubicBezTo>
                        <a:pt x="95" y="2329"/>
                        <a:pt x="1" y="2545"/>
                        <a:pt x="159" y="2656"/>
                      </a:cubicBezTo>
                      <a:cubicBezTo>
                        <a:pt x="286" y="2741"/>
                        <a:pt x="429" y="2780"/>
                        <a:pt x="570" y="2780"/>
                      </a:cubicBezTo>
                      <a:cubicBezTo>
                        <a:pt x="866" y="2780"/>
                        <a:pt x="1153" y="2604"/>
                        <a:pt x="1268" y="2299"/>
                      </a:cubicBezTo>
                      <a:cubicBezTo>
                        <a:pt x="1549" y="1678"/>
                        <a:pt x="1305" y="795"/>
                        <a:pt x="1230" y="156"/>
                      </a:cubicBezTo>
                      <a:cubicBezTo>
                        <a:pt x="1221" y="52"/>
                        <a:pt x="1131" y="1"/>
                        <a:pt x="104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9" name="Google Shape;1059;p41"/>
                <p:cNvSpPr/>
                <p:nvPr/>
              </p:nvSpPr>
              <p:spPr>
                <a:xfrm>
                  <a:off x="2865744" y="3303741"/>
                  <a:ext cx="62915" cy="27768"/>
                </a:xfrm>
                <a:custGeom>
                  <a:rect b="b" l="l" r="r" t="t"/>
                  <a:pathLst>
                    <a:path extrusionOk="0" h="971" w="2200">
                      <a:moveTo>
                        <a:pt x="1111" y="1"/>
                      </a:moveTo>
                      <a:cubicBezTo>
                        <a:pt x="742" y="1"/>
                        <a:pt x="373" y="175"/>
                        <a:pt x="147" y="528"/>
                      </a:cubicBezTo>
                      <a:cubicBezTo>
                        <a:pt x="0" y="727"/>
                        <a:pt x="192" y="927"/>
                        <a:pt x="391" y="927"/>
                      </a:cubicBezTo>
                      <a:cubicBezTo>
                        <a:pt x="473" y="927"/>
                        <a:pt x="556" y="893"/>
                        <a:pt x="616" y="810"/>
                      </a:cubicBezTo>
                      <a:cubicBezTo>
                        <a:pt x="732" y="615"/>
                        <a:pt x="923" y="520"/>
                        <a:pt x="1114" y="520"/>
                      </a:cubicBezTo>
                      <a:cubicBezTo>
                        <a:pt x="1327" y="520"/>
                        <a:pt x="1541" y="638"/>
                        <a:pt x="1650" y="866"/>
                      </a:cubicBezTo>
                      <a:cubicBezTo>
                        <a:pt x="1712" y="939"/>
                        <a:pt x="1788" y="970"/>
                        <a:pt x="1862" y="970"/>
                      </a:cubicBezTo>
                      <a:cubicBezTo>
                        <a:pt x="2037" y="970"/>
                        <a:pt x="2199" y="796"/>
                        <a:pt x="2120" y="584"/>
                      </a:cubicBezTo>
                      <a:lnTo>
                        <a:pt x="2120" y="584"/>
                      </a:lnTo>
                      <a:lnTo>
                        <a:pt x="2120" y="603"/>
                      </a:lnTo>
                      <a:cubicBezTo>
                        <a:pt x="1906" y="203"/>
                        <a:pt x="1509" y="1"/>
                        <a:pt x="111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0" name="Google Shape;1060;p41"/>
                <p:cNvSpPr/>
                <p:nvPr/>
              </p:nvSpPr>
              <p:spPr>
                <a:xfrm>
                  <a:off x="2858996" y="3243431"/>
                  <a:ext cx="71551" cy="28712"/>
                </a:xfrm>
                <a:custGeom>
                  <a:rect b="b" l="l" r="r" t="t"/>
                  <a:pathLst>
                    <a:path extrusionOk="0" h="1004" w="2502">
                      <a:moveTo>
                        <a:pt x="1993" y="0"/>
                      </a:moveTo>
                      <a:cubicBezTo>
                        <a:pt x="1971" y="0"/>
                        <a:pt x="1948" y="2"/>
                        <a:pt x="1924" y="6"/>
                      </a:cubicBezTo>
                      <a:lnTo>
                        <a:pt x="458" y="288"/>
                      </a:lnTo>
                      <a:cubicBezTo>
                        <a:pt x="0" y="343"/>
                        <a:pt x="59" y="1003"/>
                        <a:pt x="497" y="1003"/>
                      </a:cubicBezTo>
                      <a:cubicBezTo>
                        <a:pt x="508" y="1003"/>
                        <a:pt x="521" y="1003"/>
                        <a:pt x="533" y="1002"/>
                      </a:cubicBezTo>
                      <a:lnTo>
                        <a:pt x="608" y="1002"/>
                      </a:lnTo>
                      <a:lnTo>
                        <a:pt x="2055" y="720"/>
                      </a:lnTo>
                      <a:cubicBezTo>
                        <a:pt x="2501" y="631"/>
                        <a:pt x="2406" y="0"/>
                        <a:pt x="19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1" name="Google Shape;1061;p41"/>
                <p:cNvSpPr/>
                <p:nvPr/>
              </p:nvSpPr>
              <p:spPr>
                <a:xfrm>
                  <a:off x="3042443" y="3291502"/>
                  <a:ext cx="117221" cy="106268"/>
                </a:xfrm>
                <a:custGeom>
                  <a:rect b="b" l="l" r="r" t="t"/>
                  <a:pathLst>
                    <a:path extrusionOk="0" h="3716" w="4099">
                      <a:moveTo>
                        <a:pt x="2037" y="1"/>
                      </a:moveTo>
                      <a:cubicBezTo>
                        <a:pt x="1190" y="1"/>
                        <a:pt x="438" y="577"/>
                        <a:pt x="245" y="1426"/>
                      </a:cubicBezTo>
                      <a:cubicBezTo>
                        <a:pt x="1" y="2422"/>
                        <a:pt x="621" y="3418"/>
                        <a:pt x="1617" y="3663"/>
                      </a:cubicBezTo>
                      <a:cubicBezTo>
                        <a:pt x="1764" y="3699"/>
                        <a:pt x="1911" y="3716"/>
                        <a:pt x="2056" y="3716"/>
                      </a:cubicBezTo>
                      <a:cubicBezTo>
                        <a:pt x="2891" y="3716"/>
                        <a:pt x="3646" y="3140"/>
                        <a:pt x="3854" y="2291"/>
                      </a:cubicBezTo>
                      <a:cubicBezTo>
                        <a:pt x="4098" y="1276"/>
                        <a:pt x="3478" y="279"/>
                        <a:pt x="2482" y="54"/>
                      </a:cubicBezTo>
                      <a:cubicBezTo>
                        <a:pt x="2332" y="18"/>
                        <a:pt x="2183" y="1"/>
                        <a:pt x="20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2" name="Google Shape;1062;p41"/>
                <p:cNvSpPr/>
                <p:nvPr/>
              </p:nvSpPr>
              <p:spPr>
                <a:xfrm>
                  <a:off x="3067174" y="3293561"/>
                  <a:ext cx="95687" cy="101607"/>
                </a:xfrm>
                <a:custGeom>
                  <a:rect b="b" l="l" r="r" t="t"/>
                  <a:pathLst>
                    <a:path extrusionOk="0" h="3553" w="3346">
                      <a:moveTo>
                        <a:pt x="1786" y="1"/>
                      </a:moveTo>
                      <a:cubicBezTo>
                        <a:pt x="1710" y="19"/>
                        <a:pt x="1616" y="57"/>
                        <a:pt x="1541" y="95"/>
                      </a:cubicBezTo>
                      <a:cubicBezTo>
                        <a:pt x="0" y="809"/>
                        <a:pt x="150" y="3064"/>
                        <a:pt x="1786" y="3553"/>
                      </a:cubicBezTo>
                      <a:cubicBezTo>
                        <a:pt x="1861" y="3534"/>
                        <a:pt x="1936" y="3497"/>
                        <a:pt x="2011" y="3459"/>
                      </a:cubicBezTo>
                      <a:cubicBezTo>
                        <a:pt x="2951" y="3027"/>
                        <a:pt x="3346" y="1937"/>
                        <a:pt x="2932" y="997"/>
                      </a:cubicBezTo>
                      <a:cubicBezTo>
                        <a:pt x="2707" y="527"/>
                        <a:pt x="2293" y="151"/>
                        <a:pt x="1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63" name="Google Shape;1063;p41"/>
            <p:cNvSpPr/>
            <p:nvPr/>
          </p:nvSpPr>
          <p:spPr>
            <a:xfrm rot="-247431">
              <a:off x="-2528645" y="2232014"/>
              <a:ext cx="364539" cy="851758"/>
            </a:xfrm>
            <a:custGeom>
              <a:rect b="b" l="l" r="r" t="t"/>
              <a:pathLst>
                <a:path extrusionOk="0" h="12546" w="6125">
                  <a:moveTo>
                    <a:pt x="4676" y="1"/>
                  </a:moveTo>
                  <a:cubicBezTo>
                    <a:pt x="4227" y="1"/>
                    <a:pt x="3783" y="250"/>
                    <a:pt x="3609" y="836"/>
                  </a:cubicBezTo>
                  <a:lnTo>
                    <a:pt x="245" y="11023"/>
                  </a:lnTo>
                  <a:cubicBezTo>
                    <a:pt x="1" y="11775"/>
                    <a:pt x="546" y="12546"/>
                    <a:pt x="1335" y="12546"/>
                  </a:cubicBezTo>
                  <a:cubicBezTo>
                    <a:pt x="1843" y="12546"/>
                    <a:pt x="2275" y="12226"/>
                    <a:pt x="2425" y="11756"/>
                  </a:cubicBezTo>
                  <a:lnTo>
                    <a:pt x="5790" y="1550"/>
                  </a:lnTo>
                  <a:cubicBezTo>
                    <a:pt x="6125" y="637"/>
                    <a:pt x="5393" y="1"/>
                    <a:pt x="4676" y="1"/>
                  </a:cubicBezTo>
                  <a:close/>
                </a:path>
              </a:pathLst>
            </a:custGeom>
            <a:solidFill>
              <a:srgbClr val="C997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1"/>
            <p:cNvSpPr/>
            <p:nvPr/>
          </p:nvSpPr>
          <p:spPr>
            <a:xfrm>
              <a:off x="-2059550" y="2479425"/>
              <a:ext cx="583426" cy="391500"/>
            </a:xfrm>
            <a:custGeom>
              <a:rect b="b" l="l" r="r" t="t"/>
              <a:pathLst>
                <a:path extrusionOk="0" h="5000" w="12688">
                  <a:moveTo>
                    <a:pt x="1" y="0"/>
                  </a:moveTo>
                  <a:cubicBezTo>
                    <a:pt x="696" y="2932"/>
                    <a:pt x="3328" y="5000"/>
                    <a:pt x="6335" y="5000"/>
                  </a:cubicBezTo>
                  <a:cubicBezTo>
                    <a:pt x="9361" y="5000"/>
                    <a:pt x="11974" y="2932"/>
                    <a:pt x="126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1"/>
            <p:cNvSpPr/>
            <p:nvPr/>
          </p:nvSpPr>
          <p:spPr>
            <a:xfrm rot="-285044">
              <a:off x="-2366633" y="1927081"/>
              <a:ext cx="381097" cy="422009"/>
            </a:xfrm>
            <a:custGeom>
              <a:rect b="b" l="l" r="r" t="t"/>
              <a:pathLst>
                <a:path extrusionOk="0" h="6216" w="4399">
                  <a:moveTo>
                    <a:pt x="2775" y="1"/>
                  </a:moveTo>
                  <a:cubicBezTo>
                    <a:pt x="2152" y="1"/>
                    <a:pt x="1574" y="403"/>
                    <a:pt x="1391" y="1028"/>
                  </a:cubicBezTo>
                  <a:lnTo>
                    <a:pt x="0" y="5332"/>
                  </a:lnTo>
                  <a:lnTo>
                    <a:pt x="2707" y="6215"/>
                  </a:lnTo>
                  <a:lnTo>
                    <a:pt x="4117" y="1911"/>
                  </a:lnTo>
                  <a:cubicBezTo>
                    <a:pt x="4398" y="1141"/>
                    <a:pt x="3985" y="314"/>
                    <a:pt x="3214" y="69"/>
                  </a:cubicBezTo>
                  <a:cubicBezTo>
                    <a:pt x="3068" y="23"/>
                    <a:pt x="2920" y="1"/>
                    <a:pt x="27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1"/>
            <p:cNvSpPr/>
            <p:nvPr/>
          </p:nvSpPr>
          <p:spPr>
            <a:xfrm flipH="1" rot="247431">
              <a:off x="-1375212" y="2232014"/>
              <a:ext cx="364539" cy="851758"/>
            </a:xfrm>
            <a:custGeom>
              <a:rect b="b" l="l" r="r" t="t"/>
              <a:pathLst>
                <a:path extrusionOk="0" h="12546" w="6125">
                  <a:moveTo>
                    <a:pt x="4676" y="1"/>
                  </a:moveTo>
                  <a:cubicBezTo>
                    <a:pt x="4227" y="1"/>
                    <a:pt x="3783" y="250"/>
                    <a:pt x="3609" y="836"/>
                  </a:cubicBezTo>
                  <a:lnTo>
                    <a:pt x="245" y="11023"/>
                  </a:lnTo>
                  <a:cubicBezTo>
                    <a:pt x="1" y="11775"/>
                    <a:pt x="546" y="12546"/>
                    <a:pt x="1335" y="12546"/>
                  </a:cubicBezTo>
                  <a:cubicBezTo>
                    <a:pt x="1843" y="12546"/>
                    <a:pt x="2275" y="12226"/>
                    <a:pt x="2425" y="11756"/>
                  </a:cubicBezTo>
                  <a:lnTo>
                    <a:pt x="5790" y="1550"/>
                  </a:lnTo>
                  <a:cubicBezTo>
                    <a:pt x="6125" y="637"/>
                    <a:pt x="5393" y="1"/>
                    <a:pt x="4676" y="1"/>
                  </a:cubicBezTo>
                  <a:close/>
                </a:path>
              </a:pathLst>
            </a:custGeom>
            <a:solidFill>
              <a:srgbClr val="C997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1"/>
            <p:cNvSpPr/>
            <p:nvPr/>
          </p:nvSpPr>
          <p:spPr>
            <a:xfrm flipH="1" rot="285044">
              <a:off x="-1553780" y="1927081"/>
              <a:ext cx="381097" cy="422009"/>
            </a:xfrm>
            <a:custGeom>
              <a:rect b="b" l="l" r="r" t="t"/>
              <a:pathLst>
                <a:path extrusionOk="0" h="6216" w="4399">
                  <a:moveTo>
                    <a:pt x="2775" y="1"/>
                  </a:moveTo>
                  <a:cubicBezTo>
                    <a:pt x="2152" y="1"/>
                    <a:pt x="1574" y="403"/>
                    <a:pt x="1391" y="1028"/>
                  </a:cubicBezTo>
                  <a:lnTo>
                    <a:pt x="0" y="5332"/>
                  </a:lnTo>
                  <a:lnTo>
                    <a:pt x="2707" y="6215"/>
                  </a:lnTo>
                  <a:lnTo>
                    <a:pt x="4117" y="1911"/>
                  </a:lnTo>
                  <a:cubicBezTo>
                    <a:pt x="4398" y="1141"/>
                    <a:pt x="3985" y="314"/>
                    <a:pt x="3214" y="69"/>
                  </a:cubicBezTo>
                  <a:cubicBezTo>
                    <a:pt x="3068" y="23"/>
                    <a:pt x="2920" y="1"/>
                    <a:pt x="27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2"/>
          <p:cNvSpPr/>
          <p:nvPr/>
        </p:nvSpPr>
        <p:spPr>
          <a:xfrm>
            <a:off x="6050942" y="1614437"/>
            <a:ext cx="1021200" cy="358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42"/>
          <p:cNvSpPr/>
          <p:nvPr/>
        </p:nvSpPr>
        <p:spPr>
          <a:xfrm>
            <a:off x="2891063" y="1614437"/>
            <a:ext cx="1021200" cy="35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42"/>
          <p:cNvSpPr/>
          <p:nvPr/>
        </p:nvSpPr>
        <p:spPr>
          <a:xfrm>
            <a:off x="7165908" y="1614437"/>
            <a:ext cx="1021200" cy="35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42"/>
          <p:cNvSpPr txBox="1"/>
          <p:nvPr>
            <p:ph type="title"/>
          </p:nvPr>
        </p:nvSpPr>
        <p:spPr>
          <a:xfrm>
            <a:off x="720000" y="4638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inicial</a:t>
            </a:r>
            <a:endParaRPr/>
          </a:p>
        </p:txBody>
      </p:sp>
      <p:graphicFrame>
        <p:nvGraphicFramePr>
          <p:cNvPr id="1076" name="Google Shape;1076;p42"/>
          <p:cNvGraphicFramePr/>
          <p:nvPr/>
        </p:nvGraphicFramePr>
        <p:xfrm>
          <a:off x="719997" y="15708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{D7FBD403-CD8B-4310-8FBC-7BEE506F4809}</a:tableStyleId>
              </a:tblPr>
              <a:tblGrid>
                <a:gridCol w="5330950"/>
                <a:gridCol w="931500"/>
                <a:gridCol w="1362800"/>
              </a:tblGrid>
              <a:tr h="50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text</a:t>
                      </a:r>
                      <a:endParaRPr b="1"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label</a:t>
                      </a:r>
                      <a:endParaRPr b="1"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emotion</a:t>
                      </a:r>
                      <a:endParaRPr b="1"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highlight>
                            <a:srgbClr val="FFF2CC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didnt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feel humiliated	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sadness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 can go from feeling so hopeless to so damned...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sadness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highlight>
                            <a:srgbClr val="FFF2CC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im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grabbing a minute to post i feel greedy wrong	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anger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 am ever feeling nostalgic about the fireplac...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love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a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 feeling grouchy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anger</a:t>
                      </a:r>
                      <a:endParaRPr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eelings and Emotional Expression by Slidesgo">
  <a:themeElements>
    <a:clrScheme name="Simple Light">
      <a:dk1>
        <a:srgbClr val="1D2745"/>
      </a:dk1>
      <a:lt1>
        <a:srgbClr val="FFFFFF"/>
      </a:lt1>
      <a:dk2>
        <a:srgbClr val="FDE174"/>
      </a:dk2>
      <a:lt2>
        <a:srgbClr val="F99BD5"/>
      </a:lt2>
      <a:accent1>
        <a:srgbClr val="CC9600"/>
      </a:accent1>
      <a:accent2>
        <a:srgbClr val="A0BFFF"/>
      </a:accent2>
      <a:accent3>
        <a:srgbClr val="4180FE"/>
      </a:accent3>
      <a:accent4>
        <a:srgbClr val="FDE174"/>
      </a:accent4>
      <a:accent5>
        <a:srgbClr val="F99BD5"/>
      </a:accent5>
      <a:accent6>
        <a:srgbClr val="CC9600"/>
      </a:accent6>
      <a:hlink>
        <a:srgbClr val="1D274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