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Instagram Influencer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Exploring Followers, Engagement, and Global Trends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Distribution of Followers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Highly right-skewed; a few accounts have extremely high follower counts.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Distribution of Engagement 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Most influencers cluster at low rates, with a few outliers excelling.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Distribution of Avg Likes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Follows skewed pattern like followers, showing non-linear scaling of likes.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Distribution of Posts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Posting frequency varies; not always linked to follower count.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Followers vs Avg Likes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Positive correlation, but growth slows at high levels.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Followers vs Engagement 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Engagement decreases with larger audiences, proving micro-influencer strength.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Posts vs Engagement 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No strong relationship; quality matters more than frequency.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Average Followers by Country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Some countries dominate influencer culture with high averages.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Influencers by Country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Each country has standout stars, but global reach is concentrated in few nations.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Correlation Heatmap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Followers strongly correlate with likes; engagement rate is negatively correlated with followers.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Analysis of Instagram influencer dataset using Python to explore followers, engagement, likes, and trends.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Mega influencers dominate followers</a:t>
            </a:r>
          </a:p>
          <a:p>
            <a:r>
              <a:t>- Micro-influencers drive engagement</a:t>
            </a:r>
          </a:p>
          <a:p>
            <a:r>
              <a:t>- Posting frequency not directly linked to engagement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Influencer success depends not only on followers but also engagement quality and audience loyalty.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Python, Pandas, NumPy, Matplotlib, Seaborn used for data cleaning, analysis, and visualization.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Clean and prepare data</a:t>
            </a:r>
          </a:p>
          <a:p>
            <a:r>
              <a:t>- Explore engagement trends</a:t>
            </a:r>
          </a:p>
          <a:p>
            <a:r>
              <a:t>- Identify top influencers</a:t>
            </a:r>
          </a:p>
          <a:p>
            <a:r>
              <a:t>- Compare country-wise trends</a:t>
            </a:r>
          </a:p>
          <a:p>
            <a:r>
              <a:t>- Generate insights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dataset includes columns such as channel info, followers, avg likes, engagement rates, posts, country, and influence score.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Converted suffixes (k, m, b, %) to numeric</a:t>
            </a:r>
          </a:p>
          <a:p>
            <a:r>
              <a:t>- Handled missing values</a:t>
            </a:r>
          </a:p>
          <a:p>
            <a:r>
              <a:t>- Standardized columns for analysis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Performed univariate, bivariate, and multivariate analysis using visualizations.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10 Influencers by Followers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Few influencers dominate massively, showing concentration at the top.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10 Influencers by Avg Likes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Smaller accounts can achieve higher avg likes, indicating strong audience interaction.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10 Influencers by Engagement 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Micro-influencers often have higher engagement rates than mega-accounts.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