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56" r:id="rId4"/>
    <p:sldId id="261" r:id="rId5"/>
    <p:sldId id="258" r:id="rId6"/>
    <p:sldId id="257" r:id="rId7"/>
    <p:sldId id="259" r:id="rId8"/>
    <p:sldId id="260" r:id="rId9"/>
    <p:sldId id="264" r:id="rId10"/>
    <p:sldId id="263" r:id="rId11"/>
    <p:sldId id="265" r:id="rId12"/>
    <p:sldId id="27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1205-7BB5-445A-BFE6-F1A417046C3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472E-653E-4C7D-B0B1-5966021A25F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1205-7BB5-445A-BFE6-F1A417046C3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472E-653E-4C7D-B0B1-5966021A25F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1205-7BB5-445A-BFE6-F1A417046C3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472E-653E-4C7D-B0B1-5966021A25F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1205-7BB5-445A-BFE6-F1A417046C3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472E-653E-4C7D-B0B1-5966021A25F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1205-7BB5-445A-BFE6-F1A417046C3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472E-653E-4C7D-B0B1-5966021A25F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1205-7BB5-445A-BFE6-F1A417046C3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472E-653E-4C7D-B0B1-5966021A25F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1205-7BB5-445A-BFE6-F1A417046C3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472E-653E-4C7D-B0B1-5966021A25F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1205-7BB5-445A-BFE6-F1A417046C3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472E-653E-4C7D-B0B1-5966021A25F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1205-7BB5-445A-BFE6-F1A417046C3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472E-653E-4C7D-B0B1-5966021A25F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1205-7BB5-445A-BFE6-F1A417046C3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472E-653E-4C7D-B0B1-5966021A25F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1205-7BB5-445A-BFE6-F1A417046C3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472E-653E-4C7D-B0B1-5966021A25F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91205-7BB5-445A-BFE6-F1A417046C3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D472E-653E-4C7D-B0B1-5966021A25F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5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275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275" y="20066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Webcam Interface </a:t>
            </a:r>
            <a:endParaRPr lang="en-US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</a:t>
            </a:r>
            <a:endParaRPr lang="en-US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Pulse Rate Estimation</a:t>
            </a:r>
            <a:endParaRPr lang="en-IN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Signal Processing</a:t>
            </a:r>
            <a:endParaRPr lang="en-IN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Signal Extraction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CONCLUSION</a:t>
            </a:r>
            <a:endParaRPr lang="en-US" altLang="en-IN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275" y="1987550"/>
            <a:ext cx="10515600" cy="1837690"/>
          </a:xfrm>
        </p:spPr>
        <p:txBody>
          <a:bodyPr>
            <a:normAutofit lnSpcReduction="20000"/>
          </a:bodyPr>
          <a:p>
            <a:pPr marL="0" lvl="0" indent="457200">
              <a:lnSpc>
                <a:spcPct val="150000"/>
              </a:lnSpc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However, further research and refinement are needed to optimize accuracy and reliability, paving the way for widespread adoption of webcam-based pulse rate detection in everyday settings.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513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320" y="452043"/>
            <a:ext cx="2997666" cy="1313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957" y="595662"/>
            <a:ext cx="2066723" cy="87180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76985" y="3429000"/>
            <a:ext cx="58578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SURYA S                          (927621BEC313)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YUVARAJ S                     (927621BEC251)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VASHANTH S P               (927621BEC235)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THARUN KUMAR RB    (927621BEC229)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99320" y="6036625"/>
            <a:ext cx="32427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05.04.2024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054860" y="2227580"/>
            <a:ext cx="8455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PULSE RATE DETECTION USING WEBCAM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855583" y="5533494"/>
            <a:ext cx="3242733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Mrs.S.NIVISHNA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(AP/ECE)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1074182" y="668126"/>
            <a:ext cx="3640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4153" y="1986751"/>
            <a:ext cx="8904100" cy="18148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"The aim is to develop a system capable of accurately measuring pulse rate in real-time through webcam-based analysis, enabling non-intrusive health monitoring and wellness tracking."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1052067" y="583919"/>
            <a:ext cx="3640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2065" y="1993598"/>
            <a:ext cx="8627533" cy="44012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computer vision algorithm to detect and track facial regions in webcam images, focusing on areas with strong blood flow such as the forehead or cheek.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 signal processing techniques to analyze subtle color changes in the selected regions, enabling accurate extraction of pulse rate information for real-time monitoring applications.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1061159" y="634232"/>
            <a:ext cx="3640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1061189" y="1998032"/>
            <a:ext cx="84272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study aims to develop a non-invasive method for detecting pulse rates using a standard webcam, offering convenience and accessibility in various applications such as healthcare and fitness monitoring.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5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5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non-contact pulse rate detection system offers several advantages, including ease of deployment, cost-effectiveness, and compatibility with existing webcam-equipped devices.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446645" y="11817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402" y="2000105"/>
            <a:ext cx="9166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Utilizes changes in skin color captured by the webcam to detect blood volume changes, correlating with the cardiac cycle.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Applies techniques like spatial averaging and motion compensation to reduce noise and enhance signal quality.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Fourier or wavelet transforms to extract pulse-related frequency components from webcam video data.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systems employ machine learning algorithms, such as CNNs or SVMs, to automatically detect pulse signals from webcam images or videos.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66189" y="553554"/>
            <a:ext cx="490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1080982" y="582342"/>
            <a:ext cx="522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0981" y="1992320"/>
            <a:ext cx="7806267" cy="39968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 fontAlgn="base">
              <a:lnSpc>
                <a:spcPct val="105000"/>
              </a:lnSpc>
              <a:spcAft>
                <a:spcPts val="7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 face detection algorithm to identify and track the user's face in the webcam feed. Popular libraries like OpenCV provide robust face detection capabilities</a:t>
            </a:r>
            <a:r>
              <a:rPr lang="en-IN" sz="2400" b="0" i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b="0" i="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05000"/>
              </a:lnSpc>
              <a:spcAft>
                <a:spcPts val="7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§"/>
            </a:pPr>
            <a:endParaRPr lang="en-IN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05000"/>
              </a:lnSpc>
              <a:spcAft>
                <a:spcPts val="7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a standard webcam connected to a computer. Ensure the webcam has a high enough resolution and frame rate for accurate detection.</a:t>
            </a:r>
            <a:r>
              <a:rPr lang="en-IN" sz="2400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IN" sz="2400" i="1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05000"/>
              </a:lnSpc>
              <a:spcAft>
                <a:spcPts val="7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§"/>
            </a:pPr>
            <a:endParaRPr lang="en-IN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05000"/>
              </a:lnSpc>
              <a:spcAft>
                <a:spcPts val="7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the processed signal to detect periodic fluctuations corresponding to the pulse.</a:t>
            </a:r>
            <a:endParaRPr lang="en-IN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9740"/>
            <a:ext cx="6287135" cy="9747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662" y="197683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US" b="0" i="0" u="sng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Webcam: A standard webcam capable of capturing video.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Computer: A desktop or laptop computer with sufficient processing power to analyze video data in real-time.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US" u="sng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Windows, macOS, or Linux should work.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Environment: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IN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Signal Processing Algorithms: Fourier Transform, peak detection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1005" y="2268108"/>
            <a:ext cx="1566406" cy="1160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Contact Face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26670" y="2268109"/>
            <a:ext cx="1566406" cy="1160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25189" y="2264651"/>
            <a:ext cx="1693627" cy="1160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37518" y="4308136"/>
            <a:ext cx="1741336" cy="1097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98099" y="4276331"/>
            <a:ext cx="1622066" cy="1160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view</a:t>
            </a:r>
            <a:r>
              <a:rPr lang="en-IN" dirty="0"/>
              <a:t> 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4" idx="3"/>
            <a:endCxn id="7" idx="1"/>
          </p:cNvCxnSpPr>
          <p:nvPr/>
        </p:nvCxnSpPr>
        <p:spPr>
          <a:xfrm>
            <a:off x="2627411" y="2848554"/>
            <a:ext cx="16992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>
          <a:xfrm flipV="1">
            <a:off x="5893076" y="2845097"/>
            <a:ext cx="1832113" cy="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3"/>
          </p:cNvCxnSpPr>
          <p:nvPr/>
        </p:nvCxnSpPr>
        <p:spPr>
          <a:xfrm>
            <a:off x="9418816" y="2845097"/>
            <a:ext cx="1235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654582" y="2845096"/>
            <a:ext cx="0" cy="2011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15" idx="3"/>
          </p:cNvCxnSpPr>
          <p:nvPr/>
        </p:nvCxnSpPr>
        <p:spPr>
          <a:xfrm flipH="1" flipV="1">
            <a:off x="4078854" y="4856776"/>
            <a:ext cx="19192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625135" y="4856776"/>
            <a:ext cx="3029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2823</Words>
  <Application>WPS Presentation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Tahoma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SYSTEM REQUIREMENTS</vt:lpstr>
      <vt:lpstr>SYSTEM ARCHITECTURE</vt:lpstr>
      <vt:lpstr>MODULES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madhavan pta</dc:creator>
  <cp:lastModifiedBy>ASUS</cp:lastModifiedBy>
  <cp:revision>13</cp:revision>
  <dcterms:created xsi:type="dcterms:W3CDTF">2024-03-19T06:29:00Z</dcterms:created>
  <dcterms:modified xsi:type="dcterms:W3CDTF">2024-04-05T08:18:30Z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E088683924C849F589BB4AC8AF25254F_12</vt:lpwstr>
  </property>
  <property fmtid="{D5CDD505-2E9C-101B-9397-08002B2CF9AE}" pid="3" name="KSOProductBuildVer">
    <vt:lpwstr>1033-12.2.0.16731</vt:lpwstr>
  </property>
</Properties>
</file>