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9"/>
  </p:notesMasterIdLst>
  <p:sldIdLst>
    <p:sldId id="400" r:id="rId2"/>
    <p:sldId id="391" r:id="rId3"/>
    <p:sldId id="425" r:id="rId4"/>
    <p:sldId id="440" r:id="rId5"/>
    <p:sldId id="368" r:id="rId6"/>
    <p:sldId id="390" r:id="rId7"/>
    <p:sldId id="380" r:id="rId8"/>
  </p:sldIdLst>
  <p:sldSz cx="9144000" cy="5143500" type="screen16x9"/>
  <p:notesSz cx="6858000" cy="9144000"/>
  <p:embeddedFontLst>
    <p:embeddedFont>
      <p:font typeface="Raleway" panose="020B0604020202020204" charset="0"/>
      <p:regular r:id="rId10"/>
      <p:bold r:id="rId11"/>
      <p:italic r:id="rId12"/>
      <p:boldItalic r:id="rId13"/>
    </p:embeddedFont>
    <p:embeddedFont>
      <p:font typeface="Roboto Slab SemiBold" panose="020B0604020202020204" charset="0"/>
      <p:bold r:id="rId14"/>
    </p:embeddedFont>
    <p:embeddedFont>
      <p:font typeface="Algerian" panose="020B0604020202020204" charset="0"/>
      <p:regular r:id="rId15"/>
    </p:embeddedFont>
    <p:embeddedFont>
      <p:font typeface="Cambria" panose="02040503050406030204" pitchFamily="18" charset="0"/>
      <p:regular r:id="rId16"/>
      <p:bold r:id="rId17"/>
      <p:italic r:id="rId18"/>
      <p:boldItalic r:id="rId19"/>
    </p:embeddedFont>
    <p:embeddedFont>
      <p:font typeface="Fredoka One" panose="020B0604020202020204" charset="0"/>
      <p:regular r:id="rId20"/>
    </p:embeddedFont>
    <p:embeddedFont>
      <p:font typeface="Squada One" panose="020B0604020202020204" charset="0"/>
      <p:regular r:id="rId21"/>
    </p:embeddedFont>
    <p:embeddedFont>
      <p:font typeface="Barlow" panose="020B0604020202020204" charset="0"/>
      <p:regular r:id="rId22"/>
      <p:bold r:id="rId23"/>
      <p:italic r:id="rId24"/>
      <p:boldItalic r:id="rId25"/>
    </p:embeddedFont>
    <p:embeddedFont>
      <p:font typeface="Cambria Math" panose="02040503050406030204" pitchFamily="18"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de villiers" initials="rv" lastIdx="1" clrIdx="0">
    <p:extLst>
      <p:ext uri="{19B8F6BF-5375-455C-9EA6-DF929625EA0E}">
        <p15:presenceInfo xmlns:p15="http://schemas.microsoft.com/office/powerpoint/2012/main" userId="0bde652fbc22c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36"/>
    <a:srgbClr val="E89E18"/>
    <a:srgbClr val="2ECC4C"/>
    <a:srgbClr val="669900"/>
    <a:srgbClr val="FFFF8F"/>
    <a:srgbClr val="DAC2EC"/>
    <a:srgbClr val="FFECAF"/>
    <a:srgbClr val="FFB9B9"/>
    <a:srgbClr val="D8EEC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41AE4-29CA-49B4-99A8-09D1E0EC09DD}">
  <a:tblStyle styleId="{B4E41AE4-29CA-49B4-99A8-09D1E0EC0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41" d="100"/>
          <a:sy n="141" d="100"/>
        </p:scale>
        <p:origin x="1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20894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extLst>
      <p:ext uri="{BB962C8B-B14F-4D97-AF65-F5344CB8AC3E}">
        <p14:creationId xmlns:p14="http://schemas.microsoft.com/office/powerpoint/2010/main" val="141974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1" r:id="rId5"/>
    <p:sldLayoutId id="2147483673" r:id="rId6"/>
    <p:sldLayoutId id="2147483684" r:id="rId7"/>
    <p:sldLayoutId id="2147483691" r:id="rId8"/>
    <p:sldLayoutId id="214748369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D5470-58C9-0160-CE53-B15713AEC15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9205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310816" y="775836"/>
            <a:ext cx="4932658" cy="8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latin typeface="Cambria" panose="02040503050406030204" pitchFamily="18" charset="0"/>
                <a:ea typeface="Cambria" panose="02040503050406030204" pitchFamily="18" charset="0"/>
              </a:rPr>
              <a:t>Announcement</a:t>
            </a:r>
            <a:endParaRPr sz="4800" b="1" dirty="0">
              <a:latin typeface="Cambria" panose="02040503050406030204" pitchFamily="18" charset="0"/>
              <a:ea typeface="Cambria" panose="02040503050406030204" pitchFamily="18" charset="0"/>
            </a:endParaRPr>
          </a:p>
        </p:txBody>
      </p:sp>
      <p:sp>
        <p:nvSpPr>
          <p:cNvPr id="1064" name="Google Shape;1064;p49"/>
          <p:cNvSpPr txBox="1">
            <a:spLocks noGrp="1"/>
          </p:cNvSpPr>
          <p:nvPr>
            <p:ph type="subTitle" idx="1"/>
          </p:nvPr>
        </p:nvSpPr>
        <p:spPr>
          <a:xfrm>
            <a:off x="145686" y="1972167"/>
            <a:ext cx="6128668" cy="177835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800" b="1" dirty="0">
                <a:solidFill>
                  <a:schemeClr val="tx1"/>
                </a:solidFill>
                <a:latin typeface="Cambria" panose="02040503050406030204" pitchFamily="18" charset="0"/>
                <a:ea typeface="Cambria" panose="02040503050406030204" pitchFamily="18" charset="0"/>
              </a:rPr>
              <a:t>Attendance link</a:t>
            </a:r>
            <a:r>
              <a:rPr lang="en-US" sz="1800" dirty="0">
                <a:solidFill>
                  <a:schemeClr val="tx1"/>
                </a:solidFill>
                <a:latin typeface="Cambria" panose="02040503050406030204" pitchFamily="18" charset="0"/>
                <a:ea typeface="Cambria" panose="02040503050406030204" pitchFamily="18" charset="0"/>
              </a:rPr>
              <a:t> will be shared at the end of the session</a:t>
            </a:r>
          </a:p>
          <a:p>
            <a:pPr marL="285750" lvl="0" indent="-285750" algn="l" rtl="0">
              <a:lnSpc>
                <a:spcPct val="150000"/>
              </a:lnSpc>
              <a:spcBef>
                <a:spcPts val="0"/>
              </a:spcBef>
              <a:spcAft>
                <a:spcPts val="0"/>
              </a:spcAft>
              <a:buFont typeface="Wingdings" panose="05000000000000000000" pitchFamily="2" charset="2"/>
              <a:buChar char="Ø"/>
            </a:pPr>
            <a:r>
              <a:rPr lang="en-US" sz="1800" dirty="0">
                <a:solidFill>
                  <a:schemeClr val="tx1"/>
                </a:solidFill>
                <a:latin typeface="Cambria" panose="02040503050406030204" pitchFamily="18" charset="0"/>
                <a:ea typeface="Cambria" panose="02040503050406030204" pitchFamily="18" charset="0"/>
              </a:rPr>
              <a:t>Minimum </a:t>
            </a:r>
            <a:r>
              <a:rPr lang="en-US" sz="1800" b="1" dirty="0">
                <a:solidFill>
                  <a:schemeClr val="tx1"/>
                </a:solidFill>
                <a:latin typeface="Cambria" panose="02040503050406030204" pitchFamily="18" charset="0"/>
                <a:ea typeface="Cambria" panose="02040503050406030204" pitchFamily="18" charset="0"/>
              </a:rPr>
              <a:t>25</a:t>
            </a:r>
            <a:r>
              <a:rPr lang="en-US" sz="1800" dirty="0">
                <a:solidFill>
                  <a:schemeClr val="tx1"/>
                </a:solidFill>
                <a:latin typeface="Cambria" panose="02040503050406030204" pitchFamily="18" charset="0"/>
                <a:ea typeface="Cambria" panose="02040503050406030204" pitchFamily="18" charset="0"/>
              </a:rPr>
              <a:t> Days Attendance required to receive your </a:t>
            </a:r>
            <a:r>
              <a:rPr lang="en-US" sz="1800" b="1" dirty="0">
                <a:solidFill>
                  <a:schemeClr val="tx1"/>
                </a:solidFill>
                <a:latin typeface="Cambria" panose="02040503050406030204" pitchFamily="18" charset="0"/>
                <a:ea typeface="Cambria" panose="02040503050406030204" pitchFamily="18" charset="0"/>
              </a:rPr>
              <a:t>FREE E-CERTIFICATE </a:t>
            </a:r>
            <a:r>
              <a:rPr lang="en-US" sz="1400" dirty="0">
                <a:solidFill>
                  <a:schemeClr val="tx1"/>
                </a:solidFill>
                <a:latin typeface="Cambria" panose="02040503050406030204" pitchFamily="18" charset="0"/>
                <a:ea typeface="Cambria" panose="02040503050406030204" pitchFamily="18" charset="0"/>
              </a:rPr>
              <a:t>(with same mobile number &amp; email id)</a:t>
            </a:r>
          </a:p>
          <a:p>
            <a:pPr marL="0" indent="0">
              <a:lnSpc>
                <a:spcPct val="150000"/>
              </a:lnSpc>
              <a:buNone/>
            </a:pPr>
            <a:endParaRPr lang="en-US" sz="1800" dirty="0">
              <a:solidFill>
                <a:schemeClr val="tx1"/>
              </a:solidFill>
              <a:latin typeface="Cambria" panose="02040503050406030204" pitchFamily="18" charset="0"/>
              <a:ea typeface="Cambria" panose="02040503050406030204" pitchFamily="18" charset="0"/>
            </a:endParaRPr>
          </a:p>
        </p:txBody>
      </p:sp>
      <p:grpSp>
        <p:nvGrpSpPr>
          <p:cNvPr id="1065" name="Google Shape;1065;p49"/>
          <p:cNvGrpSpPr/>
          <p:nvPr/>
        </p:nvGrpSpPr>
        <p:grpSpPr>
          <a:xfrm>
            <a:off x="5957488" y="1174900"/>
            <a:ext cx="3074545" cy="2793700"/>
            <a:chOff x="4495621" y="738354"/>
            <a:chExt cx="4343747" cy="3995583"/>
          </a:xfrm>
        </p:grpSpPr>
        <p:sp>
          <p:nvSpPr>
            <p:cNvPr id="1066" name="Google Shape;1066;p49"/>
            <p:cNvSpPr/>
            <p:nvPr/>
          </p:nvSpPr>
          <p:spPr>
            <a:xfrm>
              <a:off x="7641175" y="2499425"/>
              <a:ext cx="251700" cy="251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9"/>
            <p:cNvGrpSpPr/>
            <p:nvPr/>
          </p:nvGrpSpPr>
          <p:grpSpPr>
            <a:xfrm>
              <a:off x="4495621" y="738354"/>
              <a:ext cx="4343747" cy="3995583"/>
              <a:chOff x="1477050" y="841050"/>
              <a:chExt cx="4671700" cy="4297250"/>
            </a:xfrm>
          </p:grpSpPr>
          <p:sp>
            <p:nvSpPr>
              <p:cNvPr id="1068" name="Google Shape;1068;p49"/>
              <p:cNvSpPr/>
              <p:nvPr/>
            </p:nvSpPr>
            <p:spPr>
              <a:xfrm>
                <a:off x="2254275" y="841050"/>
                <a:ext cx="713875" cy="714700"/>
              </a:xfrm>
              <a:custGeom>
                <a:avLst/>
                <a:gdLst/>
                <a:ahLst/>
                <a:cxnLst/>
                <a:rect l="l" t="t" r="r" b="b"/>
                <a:pathLst>
                  <a:path w="28555" h="28588" extrusionOk="0">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2449425" y="1118750"/>
                <a:ext cx="73400" cy="238525"/>
              </a:xfrm>
              <a:custGeom>
                <a:avLst/>
                <a:gdLst/>
                <a:ahLst/>
                <a:cxnLst/>
                <a:rect l="l" t="t" r="r" b="b"/>
                <a:pathLst>
                  <a:path w="2936" h="9541" extrusionOk="0">
                    <a:moveTo>
                      <a:pt x="0" y="0"/>
                    </a:moveTo>
                    <a:lnTo>
                      <a:pt x="0" y="9540"/>
                    </a:lnTo>
                    <a:lnTo>
                      <a:pt x="2936" y="9540"/>
                    </a:lnTo>
                    <a:lnTo>
                      <a:pt x="2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2441925" y="999075"/>
                <a:ext cx="103425" cy="88825"/>
              </a:xfrm>
              <a:custGeom>
                <a:avLst/>
                <a:gdLst/>
                <a:ahLst/>
                <a:cxnLst/>
                <a:rect l="l" t="t" r="r" b="b"/>
                <a:pathLst>
                  <a:path w="4137" h="3553" extrusionOk="0">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2570350" y="1111250"/>
                <a:ext cx="229350" cy="246025"/>
              </a:xfrm>
              <a:custGeom>
                <a:avLst/>
                <a:gdLst/>
                <a:ahLst/>
                <a:cxnLst/>
                <a:rect l="l" t="t" r="r" b="b"/>
                <a:pathLst>
                  <a:path w="9174" h="9841" extrusionOk="0">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681375" y="3123500"/>
                <a:ext cx="384475" cy="404500"/>
              </a:xfrm>
              <a:custGeom>
                <a:avLst/>
                <a:gdLst/>
                <a:ahLst/>
                <a:cxnLst/>
                <a:rect l="l" t="t" r="r" b="b"/>
                <a:pathLst>
                  <a:path w="15379" h="16180" extrusionOk="0">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220575" y="4402425"/>
                <a:ext cx="231850" cy="199675"/>
              </a:xfrm>
              <a:custGeom>
                <a:avLst/>
                <a:gdLst/>
                <a:ahLst/>
                <a:cxnLst/>
                <a:rect l="l" t="t" r="r" b="b"/>
                <a:pathLst>
                  <a:path w="9274" h="7987" extrusionOk="0">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690075" y="2026875"/>
                <a:ext cx="381125" cy="472875"/>
              </a:xfrm>
              <a:custGeom>
                <a:avLst/>
                <a:gdLst/>
                <a:ahLst/>
                <a:cxnLst/>
                <a:rect l="l" t="t" r="r" b="b"/>
                <a:pathLst>
                  <a:path w="15245" h="18915" extrusionOk="0">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572475" y="2239550"/>
                <a:ext cx="145975" cy="278550"/>
              </a:xfrm>
              <a:custGeom>
                <a:avLst/>
                <a:gdLst/>
                <a:ahLst/>
                <a:cxnLst/>
                <a:rect l="l" t="t" r="r" b="b"/>
                <a:pathLst>
                  <a:path w="5839" h="11142" extrusionOk="0">
                    <a:moveTo>
                      <a:pt x="3737" y="0"/>
                    </a:moveTo>
                    <a:lnTo>
                      <a:pt x="1" y="501"/>
                    </a:lnTo>
                    <a:lnTo>
                      <a:pt x="3136" y="11142"/>
                    </a:lnTo>
                    <a:lnTo>
                      <a:pt x="5838" y="10608"/>
                    </a:lnTo>
                    <a:lnTo>
                      <a:pt x="37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477050" y="5127450"/>
                <a:ext cx="4617500" cy="5850"/>
              </a:xfrm>
              <a:custGeom>
                <a:avLst/>
                <a:gdLst/>
                <a:ahLst/>
                <a:cxnLst/>
                <a:rect l="l" t="t" r="r" b="b"/>
                <a:pathLst>
                  <a:path w="184700" h="234" extrusionOk="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4622650" y="1342675"/>
                <a:ext cx="966525" cy="847250"/>
              </a:xfrm>
              <a:custGeom>
                <a:avLst/>
                <a:gdLst/>
                <a:ahLst/>
                <a:cxnLst/>
                <a:rect l="l" t="t" r="r" b="b"/>
                <a:pathLst>
                  <a:path w="38661" h="33890" extrusionOk="0">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4864475" y="1513825"/>
                <a:ext cx="429500" cy="526225"/>
              </a:xfrm>
              <a:custGeom>
                <a:avLst/>
                <a:gdLst/>
                <a:ahLst/>
                <a:cxnLst/>
                <a:rect l="l" t="t" r="r" b="b"/>
                <a:pathLst>
                  <a:path w="17180" h="21049" extrusionOk="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5488250" y="2776925"/>
                <a:ext cx="660500" cy="584450"/>
              </a:xfrm>
              <a:custGeom>
                <a:avLst/>
                <a:gdLst/>
                <a:ahLst/>
                <a:cxnLst/>
                <a:rect l="l" t="t" r="r" b="b"/>
                <a:pathLst>
                  <a:path w="26420" h="23378" extrusionOk="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5611675" y="2890850"/>
                <a:ext cx="386125" cy="366950"/>
              </a:xfrm>
              <a:custGeom>
                <a:avLst/>
                <a:gdLst/>
                <a:ahLst/>
                <a:cxnLst/>
                <a:rect l="l" t="t" r="r" b="b"/>
                <a:pathLst>
                  <a:path w="15445" h="14678" extrusionOk="0">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5760125" y="2980075"/>
                <a:ext cx="125100" cy="175150"/>
              </a:xfrm>
              <a:custGeom>
                <a:avLst/>
                <a:gdLst/>
                <a:ahLst/>
                <a:cxnLst/>
                <a:rect l="l" t="t" r="r" b="b"/>
                <a:pathLst>
                  <a:path w="5004" h="7006" extrusionOk="0">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693050" y="1546550"/>
                <a:ext cx="446175" cy="445350"/>
              </a:xfrm>
              <a:custGeom>
                <a:avLst/>
                <a:gdLst/>
                <a:ahLst/>
                <a:cxnLst/>
                <a:rect l="l" t="t" r="r" b="b"/>
                <a:pathLst>
                  <a:path w="17847" h="17814" extrusionOk="0">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797300" y="1672200"/>
                <a:ext cx="237675" cy="193125"/>
              </a:xfrm>
              <a:custGeom>
                <a:avLst/>
                <a:gdLst/>
                <a:ahLst/>
                <a:cxnLst/>
                <a:rect l="l" t="t" r="r" b="b"/>
                <a:pathLst>
                  <a:path w="9507" h="7725" extrusionOk="0">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804800" y="3730075"/>
                <a:ext cx="845625" cy="767500"/>
              </a:xfrm>
              <a:custGeom>
                <a:avLst/>
                <a:gdLst/>
                <a:ahLst/>
                <a:cxnLst/>
                <a:rect l="l" t="t" r="r" b="b"/>
                <a:pathLst>
                  <a:path w="33825" h="30700" extrusionOk="0">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999925" y="3887600"/>
                <a:ext cx="455350" cy="453225"/>
              </a:xfrm>
              <a:custGeom>
                <a:avLst/>
                <a:gdLst/>
                <a:ahLst/>
                <a:cxnLst/>
                <a:rect l="l" t="t" r="r" b="b"/>
                <a:pathLst>
                  <a:path w="18214" h="18129" extrusionOk="0">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089175" y="4006050"/>
                <a:ext cx="260350" cy="216125"/>
              </a:xfrm>
              <a:custGeom>
                <a:avLst/>
                <a:gdLst/>
                <a:ahLst/>
                <a:cxnLst/>
                <a:rect l="l" t="t" r="r" b="b"/>
                <a:pathLst>
                  <a:path w="10414" h="8645" extrusionOk="0">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2278475" y="3953375"/>
                <a:ext cx="60600" cy="50475"/>
              </a:xfrm>
              <a:custGeom>
                <a:avLst/>
                <a:gdLst/>
                <a:ahLst/>
                <a:cxnLst/>
                <a:rect l="l" t="t" r="r" b="b"/>
                <a:pathLst>
                  <a:path w="2424" h="2019" extrusionOk="0">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5042950" y="3791500"/>
                <a:ext cx="358600" cy="357775"/>
              </a:xfrm>
              <a:custGeom>
                <a:avLst/>
                <a:gdLst/>
                <a:ahLst/>
                <a:cxnLst/>
                <a:rect l="l" t="t" r="r" b="b"/>
                <a:pathLst>
                  <a:path w="14344" h="14311" extrusionOk="0">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5172200" y="3862375"/>
                <a:ext cx="100925" cy="216000"/>
              </a:xfrm>
              <a:custGeom>
                <a:avLst/>
                <a:gdLst/>
                <a:ahLst/>
                <a:cxnLst/>
                <a:rect l="l" t="t" r="r" b="b"/>
                <a:pathLst>
                  <a:path w="4037" h="8640" extrusionOk="0">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62225" y="908600"/>
                <a:ext cx="2064000" cy="4229700"/>
              </a:xfrm>
              <a:custGeom>
                <a:avLst/>
                <a:gdLst/>
                <a:ahLst/>
                <a:cxnLst/>
                <a:rect l="l" t="t" r="r" b="b"/>
                <a:pathLst>
                  <a:path w="82560" h="169188" extrusionOk="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2957275" y="1035350"/>
                <a:ext cx="1873025" cy="3955350"/>
              </a:xfrm>
              <a:custGeom>
                <a:avLst/>
                <a:gdLst/>
                <a:ahLst/>
                <a:cxnLst/>
                <a:rect l="l" t="t" r="r" b="b"/>
                <a:pathLst>
                  <a:path w="74921" h="158214" extrusionOk="0">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4470875" y="1320550"/>
                <a:ext cx="161800" cy="3375"/>
              </a:xfrm>
              <a:custGeom>
                <a:avLst/>
                <a:gdLst/>
                <a:ahLst/>
                <a:cxnLst/>
                <a:rect l="l" t="t" r="r" b="b"/>
                <a:pathLst>
                  <a:path w="6472" h="135" extrusionOk="0">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4470875" y="1361900"/>
                <a:ext cx="161800" cy="3700"/>
              </a:xfrm>
              <a:custGeom>
                <a:avLst/>
                <a:gdLst/>
                <a:ahLst/>
                <a:cxnLst/>
                <a:rect l="l" t="t" r="r" b="b"/>
                <a:pathLst>
                  <a:path w="6472" h="148" extrusionOk="0">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4471700" y="1403125"/>
                <a:ext cx="161800" cy="3700"/>
              </a:xfrm>
              <a:custGeom>
                <a:avLst/>
                <a:gdLst/>
                <a:ahLst/>
                <a:cxnLst/>
                <a:rect l="l" t="t" r="r" b="b"/>
                <a:pathLst>
                  <a:path w="6472" h="148" extrusionOk="0">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3108225" y="1276525"/>
                <a:ext cx="165150" cy="171650"/>
              </a:xfrm>
              <a:custGeom>
                <a:avLst/>
                <a:gdLst/>
                <a:ahLst/>
                <a:cxnLst/>
                <a:rect l="l" t="t" r="r" b="b"/>
                <a:pathLst>
                  <a:path w="6606" h="6866" extrusionOk="0">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673625" y="4190100"/>
                <a:ext cx="383625" cy="5875"/>
              </a:xfrm>
              <a:custGeom>
                <a:avLst/>
                <a:gdLst/>
                <a:ahLst/>
                <a:cxnLst/>
                <a:rect l="l" t="t" r="r" b="b"/>
                <a:pathLst>
                  <a:path w="15345" h="235" extrusionOk="0">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673625" y="4284350"/>
                <a:ext cx="985725" cy="5850"/>
              </a:xfrm>
              <a:custGeom>
                <a:avLst/>
                <a:gdLst/>
                <a:ahLst/>
                <a:cxnLst/>
                <a:rect l="l" t="t" r="r" b="b"/>
                <a:pathLst>
                  <a:path w="39429" h="234" extrusionOk="0">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673625" y="4373575"/>
                <a:ext cx="677175" cy="5850"/>
              </a:xfrm>
              <a:custGeom>
                <a:avLst/>
                <a:gdLst/>
                <a:ahLst/>
                <a:cxnLst/>
                <a:rect l="l" t="t" r="r" b="b"/>
                <a:pathLst>
                  <a:path w="27087" h="234" extrusionOk="0">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4618475" y="4459475"/>
                <a:ext cx="60050" cy="89250"/>
              </a:xfrm>
              <a:custGeom>
                <a:avLst/>
                <a:gdLst/>
                <a:ahLst/>
                <a:cxnLst/>
                <a:rect l="l" t="t" r="r" b="b"/>
                <a:pathLst>
                  <a:path w="2402" h="3570" extrusionOk="0">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803450" y="4478650"/>
                <a:ext cx="75825" cy="58400"/>
              </a:xfrm>
              <a:custGeom>
                <a:avLst/>
                <a:gdLst/>
                <a:ahLst/>
                <a:cxnLst/>
                <a:rect l="l" t="t" r="r" b="b"/>
                <a:pathLst>
                  <a:path w="3033" h="2336" extrusionOk="0">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897125" y="4481975"/>
                <a:ext cx="55900" cy="50900"/>
              </a:xfrm>
              <a:custGeom>
                <a:avLst/>
                <a:gdLst/>
                <a:ahLst/>
                <a:cxnLst/>
                <a:rect l="l" t="t" r="r" b="b"/>
                <a:pathLst>
                  <a:path w="2236" h="2036" extrusionOk="0">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921300" y="4481150"/>
                <a:ext cx="31725" cy="21700"/>
              </a:xfrm>
              <a:custGeom>
                <a:avLst/>
                <a:gdLst/>
                <a:ahLst/>
                <a:cxnLst/>
                <a:rect l="l" t="t" r="r" b="b"/>
                <a:pathLst>
                  <a:path w="1269" h="868" extrusionOk="0">
                    <a:moveTo>
                      <a:pt x="1235" y="0"/>
                    </a:moveTo>
                    <a:lnTo>
                      <a:pt x="1" y="801"/>
                    </a:lnTo>
                    <a:lnTo>
                      <a:pt x="34" y="868"/>
                    </a:lnTo>
                    <a:lnTo>
                      <a:pt x="1268" y="67"/>
                    </a:lnTo>
                    <a:lnTo>
                      <a:pt x="12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3704475" y="4473550"/>
                <a:ext cx="70925" cy="61000"/>
              </a:xfrm>
              <a:custGeom>
                <a:avLst/>
                <a:gdLst/>
                <a:ahLst/>
                <a:cxnLst/>
                <a:rect l="l" t="t" r="r" b="b"/>
                <a:pathLst>
                  <a:path w="2837" h="2440" extrusionOk="0">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72375" y="4065850"/>
                <a:ext cx="1672050" cy="562100"/>
              </a:xfrm>
              <a:custGeom>
                <a:avLst/>
                <a:gdLst/>
                <a:ahLst/>
                <a:cxnLst/>
                <a:rect l="l" t="t" r="r" b="b"/>
                <a:pathLst>
                  <a:path w="66882" h="22484" extrusionOk="0">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141575" y="4161750"/>
                <a:ext cx="463700" cy="371950"/>
              </a:xfrm>
              <a:custGeom>
                <a:avLst/>
                <a:gdLst/>
                <a:ahLst/>
                <a:cxnLst/>
                <a:rect l="l" t="t" r="r" b="b"/>
                <a:pathLst>
                  <a:path w="18548" h="14878" extrusionOk="0">
                    <a:moveTo>
                      <a:pt x="101" y="1"/>
                    </a:moveTo>
                    <a:lnTo>
                      <a:pt x="1" y="14778"/>
                    </a:lnTo>
                    <a:lnTo>
                      <a:pt x="18481" y="14878"/>
                    </a:lnTo>
                    <a:lnTo>
                      <a:pt x="18547" y="101"/>
                    </a:lnTo>
                    <a:lnTo>
                      <a:pt x="1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137400" y="4158425"/>
                <a:ext cx="467875" cy="376125"/>
              </a:xfrm>
              <a:custGeom>
                <a:avLst/>
                <a:gdLst/>
                <a:ahLst/>
                <a:cxnLst/>
                <a:rect l="l" t="t" r="r" b="b"/>
                <a:pathLst>
                  <a:path w="18715" h="15045" extrusionOk="0">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3157425" y="4185100"/>
                <a:ext cx="431175" cy="325250"/>
              </a:xfrm>
              <a:custGeom>
                <a:avLst/>
                <a:gdLst/>
                <a:ahLst/>
                <a:cxnLst/>
                <a:rect l="l" t="t" r="r" b="b"/>
                <a:pathLst>
                  <a:path w="17247" h="13010" extrusionOk="0">
                    <a:moveTo>
                      <a:pt x="67" y="1"/>
                    </a:moveTo>
                    <a:lnTo>
                      <a:pt x="1" y="12910"/>
                    </a:lnTo>
                    <a:lnTo>
                      <a:pt x="17179" y="13010"/>
                    </a:lnTo>
                    <a:lnTo>
                      <a:pt x="17246" y="101"/>
                    </a:lnTo>
                    <a:lnTo>
                      <a:pt x="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157425" y="4307700"/>
                <a:ext cx="429500" cy="202650"/>
              </a:xfrm>
              <a:custGeom>
                <a:avLst/>
                <a:gdLst/>
                <a:ahLst/>
                <a:cxnLst/>
                <a:rect l="l" t="t" r="r" b="b"/>
                <a:pathLst>
                  <a:path w="17180" h="8106" extrusionOk="0">
                    <a:moveTo>
                      <a:pt x="6038" y="0"/>
                    </a:moveTo>
                    <a:lnTo>
                      <a:pt x="1" y="8006"/>
                    </a:lnTo>
                    <a:lnTo>
                      <a:pt x="17179" y="8106"/>
                    </a:lnTo>
                    <a:lnTo>
                      <a:pt x="12276" y="2369"/>
                    </a:lnTo>
                    <a:lnTo>
                      <a:pt x="9741" y="5037"/>
                    </a:lnTo>
                    <a:lnTo>
                      <a:pt x="603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361750" y="4250150"/>
                <a:ext cx="79225" cy="67825"/>
              </a:xfrm>
              <a:custGeom>
                <a:avLst/>
                <a:gdLst/>
                <a:ahLst/>
                <a:cxnLst/>
                <a:rect l="l" t="t" r="r" b="b"/>
                <a:pathLst>
                  <a:path w="3169" h="2713" extrusionOk="0">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36800" y="1766700"/>
                <a:ext cx="485375" cy="5025"/>
              </a:xfrm>
              <a:custGeom>
                <a:avLst/>
                <a:gdLst/>
                <a:ahLst/>
                <a:cxnLst/>
                <a:rect l="l" t="t" r="r" b="b"/>
                <a:pathLst>
                  <a:path w="19415" h="201" extrusionOk="0">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4515900" y="3677250"/>
                <a:ext cx="88425" cy="132600"/>
              </a:xfrm>
              <a:custGeom>
                <a:avLst/>
                <a:gdLst/>
                <a:ahLst/>
                <a:cxnLst/>
                <a:rect l="l" t="t" r="r" b="b"/>
                <a:pathLst>
                  <a:path w="3537" h="5304" extrusionOk="0">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326700" y="3681400"/>
                <a:ext cx="147625" cy="115125"/>
              </a:xfrm>
              <a:custGeom>
                <a:avLst/>
                <a:gdLst/>
                <a:ahLst/>
                <a:cxnLst/>
                <a:rect l="l" t="t" r="r" b="b"/>
                <a:pathLst>
                  <a:path w="5905" h="4605" extrusionOk="0">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15175" y="3684750"/>
                <a:ext cx="110950" cy="102600"/>
              </a:xfrm>
              <a:custGeom>
                <a:avLst/>
                <a:gdLst/>
                <a:ahLst/>
                <a:cxnLst/>
                <a:rect l="l" t="t" r="r" b="b"/>
                <a:pathLst>
                  <a:path w="4438" h="4104" extrusionOk="0">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563550" y="3684750"/>
                <a:ext cx="62575" cy="42550"/>
              </a:xfrm>
              <a:custGeom>
                <a:avLst/>
                <a:gdLst/>
                <a:ahLst/>
                <a:cxnLst/>
                <a:rect l="l" t="t" r="r" b="b"/>
                <a:pathLst>
                  <a:path w="2503" h="1702" extrusionOk="0">
                    <a:moveTo>
                      <a:pt x="2436" y="0"/>
                    </a:moveTo>
                    <a:lnTo>
                      <a:pt x="0" y="1568"/>
                    </a:lnTo>
                    <a:lnTo>
                      <a:pt x="101" y="1702"/>
                    </a:lnTo>
                    <a:lnTo>
                      <a:pt x="2502" y="134"/>
                    </a:lnTo>
                    <a:lnTo>
                      <a:pt x="2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3137400" y="3671075"/>
                <a:ext cx="138475" cy="119600"/>
              </a:xfrm>
              <a:custGeom>
                <a:avLst/>
                <a:gdLst/>
                <a:ahLst/>
                <a:cxnLst/>
                <a:rect l="l" t="t" r="r" b="b"/>
                <a:pathLst>
                  <a:path w="5539" h="4784" extrusionOk="0">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189125" y="1694150"/>
                <a:ext cx="150125" cy="150125"/>
              </a:xfrm>
              <a:custGeom>
                <a:avLst/>
                <a:gdLst/>
                <a:ahLst/>
                <a:cxnLst/>
                <a:rect l="l" t="t" r="r" b="b"/>
                <a:pathLst>
                  <a:path w="6005" h="6005" extrusionOk="0">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167425" y="3375350"/>
                <a:ext cx="1408550" cy="5875"/>
              </a:xfrm>
              <a:custGeom>
                <a:avLst/>
                <a:gdLst/>
                <a:ahLst/>
                <a:cxnLst/>
                <a:rect l="l" t="t" r="r" b="b"/>
                <a:pathLst>
                  <a:path w="56342" h="235" extrusionOk="0">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167425" y="3258600"/>
                <a:ext cx="1408550" cy="5025"/>
              </a:xfrm>
              <a:custGeom>
                <a:avLst/>
                <a:gdLst/>
                <a:ahLst/>
                <a:cxnLst/>
                <a:rect l="l" t="t" r="r" b="b"/>
                <a:pathLst>
                  <a:path w="56342" h="201" extrusionOk="0">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3167425" y="3494600"/>
                <a:ext cx="766425" cy="5875"/>
              </a:xfrm>
              <a:custGeom>
                <a:avLst/>
                <a:gdLst/>
                <a:ahLst/>
                <a:cxnLst/>
                <a:rect l="l" t="t" r="r" b="b"/>
                <a:pathLst>
                  <a:path w="30657" h="235" extrusionOk="0">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3769750" y="4745500"/>
                <a:ext cx="69850" cy="59950"/>
              </a:xfrm>
              <a:custGeom>
                <a:avLst/>
                <a:gdLst/>
                <a:ahLst/>
                <a:cxnLst/>
                <a:rect l="l" t="t" r="r" b="b"/>
                <a:pathLst>
                  <a:path w="2794" h="2398" extrusionOk="0">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3862100" y="4745500"/>
                <a:ext cx="70075" cy="59975"/>
              </a:xfrm>
              <a:custGeom>
                <a:avLst/>
                <a:gdLst/>
                <a:ahLst/>
                <a:cxnLst/>
                <a:rect l="l" t="t" r="r" b="b"/>
                <a:pathLst>
                  <a:path w="2803" h="2399" extrusionOk="0">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3954900" y="4746325"/>
                <a:ext cx="69825" cy="59350"/>
              </a:xfrm>
              <a:custGeom>
                <a:avLst/>
                <a:gdLst/>
                <a:ahLst/>
                <a:cxnLst/>
                <a:rect l="l" t="t" r="r" b="b"/>
                <a:pathLst>
                  <a:path w="2793" h="2374" extrusionOk="0">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3084050" y="1917650"/>
                <a:ext cx="1667050" cy="1019925"/>
              </a:xfrm>
              <a:custGeom>
                <a:avLst/>
                <a:gdLst/>
                <a:ahLst/>
                <a:cxnLst/>
                <a:rect l="l" t="t" r="r" b="b"/>
                <a:pathLst>
                  <a:path w="66682" h="40797" extrusionOk="0">
                    <a:moveTo>
                      <a:pt x="0" y="0"/>
                    </a:moveTo>
                    <a:lnTo>
                      <a:pt x="0" y="40796"/>
                    </a:lnTo>
                    <a:lnTo>
                      <a:pt x="66681" y="40796"/>
                    </a:lnTo>
                    <a:lnTo>
                      <a:pt x="666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3238325" y="2298750"/>
                <a:ext cx="1368500" cy="638825"/>
              </a:xfrm>
              <a:custGeom>
                <a:avLst/>
                <a:gdLst/>
                <a:ahLst/>
                <a:cxnLst/>
                <a:rect l="l" t="t" r="r" b="b"/>
                <a:pathLst>
                  <a:path w="54740" h="25553" extrusionOk="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3885450" y="2111950"/>
                <a:ext cx="251875" cy="215975"/>
              </a:xfrm>
              <a:custGeom>
                <a:avLst/>
                <a:gdLst/>
                <a:ahLst/>
                <a:cxnLst/>
                <a:rect l="l" t="t" r="r" b="b"/>
                <a:pathLst>
                  <a:path w="10075" h="8639" extrusionOk="0">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3077375" y="1575725"/>
                <a:ext cx="1672875" cy="2311700"/>
              </a:xfrm>
              <a:custGeom>
                <a:avLst/>
                <a:gdLst/>
                <a:ahLst/>
                <a:cxnLst/>
                <a:rect l="l" t="t" r="r" b="b"/>
                <a:pathLst>
                  <a:path w="66915" h="92468" extrusionOk="0">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3288350" y="3605000"/>
                <a:ext cx="920550" cy="1385700"/>
              </a:xfrm>
              <a:custGeom>
                <a:avLst/>
                <a:gdLst/>
                <a:ahLst/>
                <a:cxnLst/>
                <a:rect l="l" t="t" r="r" b="b"/>
                <a:pathLst>
                  <a:path w="36822" h="55428" extrusionOk="0">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3417600" y="3266950"/>
                <a:ext cx="970725" cy="800575"/>
              </a:xfrm>
              <a:custGeom>
                <a:avLst/>
                <a:gdLst/>
                <a:ahLst/>
                <a:cxnLst/>
                <a:rect l="l" t="t" r="r" b="b"/>
                <a:pathLst>
                  <a:path w="38829" h="32023" extrusionOk="0">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2057450" y="1521000"/>
                <a:ext cx="2109050" cy="1742625"/>
              </a:xfrm>
              <a:custGeom>
                <a:avLst/>
                <a:gdLst/>
                <a:ahLst/>
                <a:cxnLst/>
                <a:rect l="l" t="t" r="r" b="b"/>
                <a:pathLst>
                  <a:path w="84362" h="69705" extrusionOk="0">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49"/>
              <p:cNvSpPr/>
              <p:nvPr/>
            </p:nvSpPr>
            <p:spPr>
              <a:xfrm>
                <a:off x="3762025" y="2556450"/>
                <a:ext cx="989900" cy="919450"/>
              </a:xfrm>
              <a:custGeom>
                <a:avLst/>
                <a:gdLst/>
                <a:ahLst/>
                <a:cxnLst/>
                <a:rect l="l" t="t" r="r" b="b"/>
                <a:pathLst>
                  <a:path w="39596" h="36778" extrusionOk="0">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3762025" y="2556450"/>
                <a:ext cx="989900" cy="919450"/>
              </a:xfrm>
              <a:custGeom>
                <a:avLst/>
                <a:gdLst/>
                <a:ahLst/>
                <a:cxnLst/>
                <a:rect l="l" t="t" r="r" b="b"/>
                <a:pathLst>
                  <a:path w="39596" h="36778" extrusionOk="0">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2173400" y="1538600"/>
                <a:ext cx="874800" cy="1535350"/>
              </a:xfrm>
              <a:custGeom>
                <a:avLst/>
                <a:gdLst/>
                <a:ahLst/>
                <a:cxnLst/>
                <a:rect l="l" t="t" r="r" b="b"/>
                <a:pathLst>
                  <a:path w="34992" h="61414" extrusionOk="0">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2173400" y="1538600"/>
                <a:ext cx="874800" cy="1535350"/>
              </a:xfrm>
              <a:custGeom>
                <a:avLst/>
                <a:gdLst/>
                <a:ahLst/>
                <a:cxnLst/>
                <a:rect l="l" t="t" r="r" b="b"/>
                <a:pathLst>
                  <a:path w="34992" h="61414" extrusionOk="0">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4598450" y="3145200"/>
                <a:ext cx="199350" cy="216850"/>
              </a:xfrm>
              <a:custGeom>
                <a:avLst/>
                <a:gdLst/>
                <a:ahLst/>
                <a:cxnLst/>
                <a:rect l="l" t="t" r="r" b="b"/>
                <a:pathLst>
                  <a:path w="7974" h="8674" extrusionOk="0">
                    <a:moveTo>
                      <a:pt x="3603" y="0"/>
                    </a:moveTo>
                    <a:lnTo>
                      <a:pt x="1" y="6838"/>
                    </a:lnTo>
                    <a:lnTo>
                      <a:pt x="5838" y="8673"/>
                    </a:lnTo>
                    <a:lnTo>
                      <a:pt x="7973" y="2702"/>
                    </a:lnTo>
                    <a:lnTo>
                      <a:pt x="360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4598450" y="3145200"/>
                <a:ext cx="103425" cy="180150"/>
              </a:xfrm>
              <a:custGeom>
                <a:avLst/>
                <a:gdLst/>
                <a:ahLst/>
                <a:cxnLst/>
                <a:rect l="l" t="t" r="r" b="b"/>
                <a:pathLst>
                  <a:path w="4137" h="7206" extrusionOk="0">
                    <a:moveTo>
                      <a:pt x="3603" y="0"/>
                    </a:moveTo>
                    <a:lnTo>
                      <a:pt x="1" y="6838"/>
                    </a:lnTo>
                    <a:lnTo>
                      <a:pt x="1202" y="7205"/>
                    </a:lnTo>
                    <a:lnTo>
                      <a:pt x="4137" y="334"/>
                    </a:lnTo>
                    <a:lnTo>
                      <a:pt x="36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4269875" y="3041375"/>
                <a:ext cx="321100" cy="143600"/>
              </a:xfrm>
              <a:custGeom>
                <a:avLst/>
                <a:gdLst/>
                <a:ahLst/>
                <a:cxnLst/>
                <a:rect l="l" t="t" r="r" b="b"/>
                <a:pathLst>
                  <a:path w="12844" h="5744" extrusionOk="0">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4345775" y="2941950"/>
                <a:ext cx="290225" cy="141300"/>
              </a:xfrm>
              <a:custGeom>
                <a:avLst/>
                <a:gdLst/>
                <a:ahLst/>
                <a:cxnLst/>
                <a:rect l="l" t="t" r="r" b="b"/>
                <a:pathLst>
                  <a:path w="11609" h="5652" extrusionOk="0">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4241525" y="3162300"/>
                <a:ext cx="291075" cy="129650"/>
              </a:xfrm>
              <a:custGeom>
                <a:avLst/>
                <a:gdLst/>
                <a:ahLst/>
                <a:cxnLst/>
                <a:rect l="l" t="t" r="r" b="b"/>
                <a:pathLst>
                  <a:path w="11643" h="5186" extrusionOk="0">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376025" y="2105950"/>
                <a:ext cx="455350" cy="532250"/>
              </a:xfrm>
              <a:custGeom>
                <a:avLst/>
                <a:gdLst/>
                <a:ahLst/>
                <a:cxnLst/>
                <a:rect l="l" t="t" r="r" b="b"/>
                <a:pathLst>
                  <a:path w="18214" h="21290" extrusionOk="0">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2439425" y="1786725"/>
                <a:ext cx="624625" cy="1282600"/>
              </a:xfrm>
              <a:custGeom>
                <a:avLst/>
                <a:gdLst/>
                <a:ahLst/>
                <a:cxnLst/>
                <a:rect l="l" t="t" r="r" b="b"/>
                <a:pathLst>
                  <a:path w="24985" h="51304" extrusionOk="0">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3470150" y="3525500"/>
                <a:ext cx="491200" cy="445025"/>
              </a:xfrm>
              <a:custGeom>
                <a:avLst/>
                <a:gdLst/>
                <a:ahLst/>
                <a:cxnLst/>
                <a:rect l="l" t="t" r="r" b="b"/>
                <a:pathLst>
                  <a:path w="19648" h="17801" extrusionOk="0">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3729500" y="3946575"/>
                <a:ext cx="213500" cy="106825"/>
              </a:xfrm>
              <a:custGeom>
                <a:avLst/>
                <a:gdLst/>
                <a:ahLst/>
                <a:cxnLst/>
                <a:rect l="l" t="t" r="r" b="b"/>
                <a:pathLst>
                  <a:path w="8540" h="4273" extrusionOk="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3483500" y="3582175"/>
                <a:ext cx="405300" cy="334825"/>
              </a:xfrm>
              <a:custGeom>
                <a:avLst/>
                <a:gdLst/>
                <a:ahLst/>
                <a:cxnLst/>
                <a:rect l="l" t="t" r="r" b="b"/>
                <a:pathLst>
                  <a:path w="16212" h="13393" extrusionOk="0">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3710325" y="3472600"/>
                <a:ext cx="273275" cy="143800"/>
              </a:xfrm>
              <a:custGeom>
                <a:avLst/>
                <a:gdLst/>
                <a:ahLst/>
                <a:cxnLst/>
                <a:rect l="l" t="t" r="r" b="b"/>
                <a:pathLst>
                  <a:path w="10931" h="5752" extrusionOk="0">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3656950" y="3654725"/>
                <a:ext cx="105100" cy="95100"/>
              </a:xfrm>
              <a:custGeom>
                <a:avLst/>
                <a:gdLst/>
                <a:ahLst/>
                <a:cxnLst/>
                <a:rect l="l" t="t" r="r" b="b"/>
                <a:pathLst>
                  <a:path w="4204" h="3804" extrusionOk="0">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3731175" y="3582450"/>
                <a:ext cx="64225" cy="37325"/>
              </a:xfrm>
              <a:custGeom>
                <a:avLst/>
                <a:gdLst/>
                <a:ahLst/>
                <a:cxnLst/>
                <a:rect l="l" t="t" r="r" b="b"/>
                <a:pathLst>
                  <a:path w="2569" h="1493" extrusionOk="0">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758700" y="3554650"/>
                <a:ext cx="67550" cy="26175"/>
              </a:xfrm>
              <a:custGeom>
                <a:avLst/>
                <a:gdLst/>
                <a:ahLst/>
                <a:cxnLst/>
                <a:rect l="l" t="t" r="r" b="b"/>
                <a:pathLst>
                  <a:path w="2702" h="1047" extrusionOk="0">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3489325" y="3707175"/>
                <a:ext cx="151800" cy="95175"/>
              </a:xfrm>
              <a:custGeom>
                <a:avLst/>
                <a:gdLst/>
                <a:ahLst/>
                <a:cxnLst/>
                <a:rect l="l" t="t" r="r" b="b"/>
                <a:pathLst>
                  <a:path w="6072" h="3807" extrusionOk="0">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630275" y="4224300"/>
                <a:ext cx="156800" cy="17525"/>
              </a:xfrm>
              <a:custGeom>
                <a:avLst/>
                <a:gdLst/>
                <a:ahLst/>
                <a:cxnLst/>
                <a:rect l="l" t="t" r="r" b="b"/>
                <a:pathLst>
                  <a:path w="6272" h="701" extrusionOk="0">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9"/>
            <p:cNvSpPr/>
            <p:nvPr/>
          </p:nvSpPr>
          <p:spPr>
            <a:xfrm>
              <a:off x="7952875" y="2325750"/>
              <a:ext cx="94200" cy="9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4899250" y="775750"/>
              <a:ext cx="155700" cy="15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477900" y="3066200"/>
              <a:ext cx="52200" cy="5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054950" y="2053575"/>
              <a:ext cx="52200" cy="5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7840675" y="827500"/>
              <a:ext cx="52200" cy="5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7922125" y="884725"/>
              <a:ext cx="155700" cy="155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65"/>
                                        </p:tgtEl>
                                        <p:attrNameLst>
                                          <p:attrName>style.visibility</p:attrName>
                                        </p:attrNameLst>
                                      </p:cBhvr>
                                      <p:to>
                                        <p:strVal val="visible"/>
                                      </p:to>
                                    </p:set>
                                    <p:animEffect transition="in" filter="randombar(horizontal)">
                                      <p:cBhvr>
                                        <p:cTn id="7" dur="500"/>
                                        <p:tgtEl>
                                          <p:spTgt spid="106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63"/>
                                        </p:tgtEl>
                                        <p:attrNameLst>
                                          <p:attrName>style.visibility</p:attrName>
                                        </p:attrNameLst>
                                      </p:cBhvr>
                                      <p:to>
                                        <p:strVal val="visible"/>
                                      </p:to>
                                    </p:set>
                                    <p:animEffect transition="in" filter="randombar(horizontal)">
                                      <p:cBhvr>
                                        <p:cTn id="10" dur="500"/>
                                        <p:tgtEl>
                                          <p:spTgt spid="106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64">
                                            <p:txEl>
                                              <p:pRg st="0" end="0"/>
                                            </p:txEl>
                                          </p:spTgt>
                                        </p:tgtEl>
                                        <p:attrNameLst>
                                          <p:attrName>style.visibility</p:attrName>
                                        </p:attrNameLst>
                                      </p:cBhvr>
                                      <p:to>
                                        <p:strVal val="visible"/>
                                      </p:to>
                                    </p:set>
                                    <p:anim calcmode="lin" valueType="num">
                                      <p:cBhvr additive="base">
                                        <p:cTn id="15" dur="500" fill="hold"/>
                                        <p:tgtEl>
                                          <p:spTgt spid="106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64">
                                            <p:txEl>
                                              <p:pRg st="1" end="1"/>
                                            </p:txEl>
                                          </p:spTgt>
                                        </p:tgtEl>
                                        <p:attrNameLst>
                                          <p:attrName>style.visibility</p:attrName>
                                        </p:attrNameLst>
                                      </p:cBhvr>
                                      <p:to>
                                        <p:strVal val="visible"/>
                                      </p:to>
                                    </p:set>
                                    <p:anim calcmode="lin" valueType="num">
                                      <p:cBhvr additive="base">
                                        <p:cTn id="21" dur="500" fill="hold"/>
                                        <p:tgtEl>
                                          <p:spTgt spid="106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6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18;p30">
            <a:extLst>
              <a:ext uri="{FF2B5EF4-FFF2-40B4-BE49-F238E27FC236}">
                <a16:creationId xmlns:a16="http://schemas.microsoft.com/office/drawing/2014/main" id="{18467CFC-6FA3-2432-AE74-C2D98A457668}"/>
              </a:ext>
            </a:extLst>
          </p:cNvPr>
          <p:cNvSpPr txBox="1">
            <a:spLocks noGrp="1"/>
          </p:cNvSpPr>
          <p:nvPr>
            <p:ph type="title"/>
          </p:nvPr>
        </p:nvSpPr>
        <p:spPr>
          <a:xfrm>
            <a:off x="1836538" y="436866"/>
            <a:ext cx="5470924" cy="572700"/>
          </a:xfrm>
          <a:prstGeom prst="rect">
            <a:avLst/>
          </a:prstGeom>
        </p:spPr>
        <p:txBody>
          <a:bodyPr spcFirstLastPara="1" wrap="square" lIns="91425" tIns="91425" rIns="91425" bIns="91425" anchor="t" anchorCtr="0">
            <a:noAutofit/>
          </a:bodyPr>
          <a:lstStyle/>
          <a:p>
            <a:pPr lvl="0"/>
            <a:r>
              <a:rPr lang="en-IN" sz="3600" b="1" dirty="0">
                <a:latin typeface="Cambria" panose="02040503050406030204" pitchFamily="18" charset="0"/>
                <a:ea typeface="Cambria" panose="02040503050406030204" pitchFamily="18" charset="0"/>
              </a:rPr>
              <a:t>Leaf disease detection</a:t>
            </a:r>
            <a:endParaRPr lang="en-IN" sz="3600" b="1" dirty="0">
              <a:solidFill>
                <a:schemeClr val="dk1"/>
              </a:solidFill>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BF3D5EB2-1693-3D7D-B228-2402F4AD81E4}"/>
              </a:ext>
            </a:extLst>
          </p:cNvPr>
          <p:cNvSpPr/>
          <p:nvPr/>
        </p:nvSpPr>
        <p:spPr>
          <a:xfrm>
            <a:off x="200107" y="1533685"/>
            <a:ext cx="5546424" cy="2585323"/>
          </a:xfrm>
          <a:prstGeom prst="rect">
            <a:avLst/>
          </a:prstGeom>
        </p:spPr>
        <p:txBody>
          <a:bodyPr wrap="square">
            <a:spAutoFit/>
          </a:bodyPr>
          <a:lstStyle/>
          <a:p>
            <a:pPr marL="285750" indent="-285750" algn="just">
              <a:buFont typeface="Arial" panose="020B0604020202020204" pitchFamily="34" charset="0"/>
              <a:buChar char="•"/>
            </a:pPr>
            <a:r>
              <a:rPr lang="en-US" altLang="ko-KR" sz="1800" dirty="0">
                <a:solidFill>
                  <a:schemeClr val="tx1"/>
                </a:solidFill>
                <a:latin typeface="Barlow" panose="00000500000000000000" pitchFamily="2" charset="0"/>
                <a:cs typeface="Arial" pitchFamily="34" charset="0"/>
              </a:rPr>
              <a:t>Plant disease identification by visual way is more laborious task and at the same time less accurate and can be done only in limited areas. </a:t>
            </a:r>
          </a:p>
          <a:p>
            <a:pPr algn="just"/>
            <a:endParaRPr lang="en-US" altLang="ko-KR" sz="1800" dirty="0">
              <a:solidFill>
                <a:schemeClr val="tx1"/>
              </a:solidFill>
              <a:latin typeface="Barlow" panose="00000500000000000000" pitchFamily="2" charset="0"/>
              <a:cs typeface="Arial" pitchFamily="34" charset="0"/>
            </a:endParaRPr>
          </a:p>
          <a:p>
            <a:pPr marL="285750" indent="-285750" algn="just">
              <a:buFont typeface="Arial" panose="020B0604020202020204" pitchFamily="34" charset="0"/>
              <a:buChar char="•"/>
            </a:pPr>
            <a:r>
              <a:rPr lang="en-US" altLang="ko-KR" sz="1800" dirty="0">
                <a:solidFill>
                  <a:schemeClr val="tx1"/>
                </a:solidFill>
                <a:latin typeface="Barlow" panose="00000500000000000000" pitchFamily="2" charset="0"/>
                <a:cs typeface="Arial" pitchFamily="34" charset="0"/>
              </a:rPr>
              <a:t>Whereas if automatic detection technique is used it will take less efforts, less time and more accurately. In plants, some general diseases are brown and yellow spots, or early and late scorch, and other fungal, viral and bacterial diseases.</a:t>
            </a:r>
          </a:p>
        </p:txBody>
      </p:sp>
      <p:pic>
        <p:nvPicPr>
          <p:cNvPr id="2" name="Picture 2" descr="Plant Disease Detection Web Application using Fastai | by Shubham Kumar |  Towards Data Science">
            <a:extLst>
              <a:ext uri="{FF2B5EF4-FFF2-40B4-BE49-F238E27FC236}">
                <a16:creationId xmlns:a16="http://schemas.microsoft.com/office/drawing/2014/main" id="{F0D41C9C-BE65-665F-B152-70A792A29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379" y="1788432"/>
            <a:ext cx="2906193" cy="193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id="{4C146499-8A31-0851-5E2F-C394042A1B9B}"/>
              </a:ext>
            </a:extLst>
          </p:cNvPr>
          <p:cNvSpPr/>
          <p:nvPr/>
        </p:nvSpPr>
        <p:spPr>
          <a:xfrm>
            <a:off x="264380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CNN Design</a:t>
            </a:r>
          </a:p>
        </p:txBody>
      </p:sp>
      <p:sp>
        <p:nvSpPr>
          <p:cNvPr id="5" name="Rounded Rectangle 6">
            <a:extLst>
              <a:ext uri="{FF2B5EF4-FFF2-40B4-BE49-F238E27FC236}">
                <a16:creationId xmlns:a16="http://schemas.microsoft.com/office/drawing/2014/main" id="{DD25E08F-82B1-7339-2B94-BED90C0BB55A}"/>
              </a:ext>
            </a:extLst>
          </p:cNvPr>
          <p:cNvSpPr/>
          <p:nvPr/>
        </p:nvSpPr>
        <p:spPr>
          <a:xfrm>
            <a:off x="452848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Pre-Processing</a:t>
            </a:r>
          </a:p>
        </p:txBody>
      </p:sp>
      <p:sp>
        <p:nvSpPr>
          <p:cNvPr id="6" name="Rounded Rectangle 7">
            <a:extLst>
              <a:ext uri="{FF2B5EF4-FFF2-40B4-BE49-F238E27FC236}">
                <a16:creationId xmlns:a16="http://schemas.microsoft.com/office/drawing/2014/main" id="{662C049A-6740-1C85-598B-E0499F364E84}"/>
              </a:ext>
            </a:extLst>
          </p:cNvPr>
          <p:cNvSpPr/>
          <p:nvPr/>
        </p:nvSpPr>
        <p:spPr>
          <a:xfrm>
            <a:off x="641316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Training - Model</a:t>
            </a:r>
          </a:p>
        </p:txBody>
      </p:sp>
      <p:sp>
        <p:nvSpPr>
          <p:cNvPr id="7" name="Rounded Rectangle 8">
            <a:extLst>
              <a:ext uri="{FF2B5EF4-FFF2-40B4-BE49-F238E27FC236}">
                <a16:creationId xmlns:a16="http://schemas.microsoft.com/office/drawing/2014/main" id="{66203EDD-AEF3-CBDE-5B96-562159C48BD6}"/>
              </a:ext>
            </a:extLst>
          </p:cNvPr>
          <p:cNvSpPr/>
          <p:nvPr/>
        </p:nvSpPr>
        <p:spPr>
          <a:xfrm>
            <a:off x="759126" y="195858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Dataset Creation</a:t>
            </a:r>
          </a:p>
          <a:p>
            <a:pPr algn="ctr"/>
            <a:r>
              <a:rPr lang="en-IN" dirty="0">
                <a:latin typeface="Squada One" panose="02000000000000000000" pitchFamily="2" charset="0"/>
              </a:rPr>
              <a:t>Train, Test, Val</a:t>
            </a:r>
          </a:p>
        </p:txBody>
      </p:sp>
      <p:sp>
        <p:nvSpPr>
          <p:cNvPr id="8" name="Rounded Rectangle 9">
            <a:extLst>
              <a:ext uri="{FF2B5EF4-FFF2-40B4-BE49-F238E27FC236}">
                <a16:creationId xmlns:a16="http://schemas.microsoft.com/office/drawing/2014/main" id="{5924788E-489F-ACB8-AA8D-741E9831B2E8}"/>
              </a:ext>
            </a:extLst>
          </p:cNvPr>
          <p:cNvSpPr/>
          <p:nvPr/>
        </p:nvSpPr>
        <p:spPr>
          <a:xfrm>
            <a:off x="155668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Load Model - Test</a:t>
            </a:r>
          </a:p>
        </p:txBody>
      </p:sp>
      <p:sp>
        <p:nvSpPr>
          <p:cNvPr id="9" name="Rounded Rectangle 10">
            <a:extLst>
              <a:ext uri="{FF2B5EF4-FFF2-40B4-BE49-F238E27FC236}">
                <a16:creationId xmlns:a16="http://schemas.microsoft.com/office/drawing/2014/main" id="{7B9E2C40-52A0-8559-9E68-F307DCAE52F8}"/>
              </a:ext>
            </a:extLst>
          </p:cNvPr>
          <p:cNvSpPr/>
          <p:nvPr/>
        </p:nvSpPr>
        <p:spPr>
          <a:xfrm>
            <a:off x="344136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 Input Image</a:t>
            </a:r>
          </a:p>
        </p:txBody>
      </p:sp>
      <p:sp>
        <p:nvSpPr>
          <p:cNvPr id="10" name="Rounded Rectangle 11">
            <a:extLst>
              <a:ext uri="{FF2B5EF4-FFF2-40B4-BE49-F238E27FC236}">
                <a16:creationId xmlns:a16="http://schemas.microsoft.com/office/drawing/2014/main" id="{D39A7777-34A1-3C04-DE0B-A65D8FFAB237}"/>
              </a:ext>
            </a:extLst>
          </p:cNvPr>
          <p:cNvSpPr/>
          <p:nvPr/>
        </p:nvSpPr>
        <p:spPr>
          <a:xfrm>
            <a:off x="532604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Classification</a:t>
            </a:r>
          </a:p>
        </p:txBody>
      </p:sp>
      <p:cxnSp>
        <p:nvCxnSpPr>
          <p:cNvPr id="11" name="Straight Arrow Connector 10">
            <a:extLst>
              <a:ext uri="{FF2B5EF4-FFF2-40B4-BE49-F238E27FC236}">
                <a16:creationId xmlns:a16="http://schemas.microsoft.com/office/drawing/2014/main" id="{DE5F395B-94DA-8926-23BE-2EEB5B2F0B70}"/>
              </a:ext>
            </a:extLst>
          </p:cNvPr>
          <p:cNvCxnSpPr>
            <a:stCxn id="7" idx="3"/>
            <a:endCxn id="4" idx="1"/>
          </p:cNvCxnSpPr>
          <p:nvPr/>
        </p:nvCxnSpPr>
        <p:spPr>
          <a:xfrm flipV="1">
            <a:off x="2354246" y="225664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5C09705-FC45-E7B5-1261-2BB04EA1CA89}"/>
              </a:ext>
            </a:extLst>
          </p:cNvPr>
          <p:cNvCxnSpPr/>
          <p:nvPr/>
        </p:nvCxnSpPr>
        <p:spPr>
          <a:xfrm flipV="1">
            <a:off x="4229661" y="224648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B40F96D-F117-1532-6F1F-FB544B318B32}"/>
              </a:ext>
            </a:extLst>
          </p:cNvPr>
          <p:cNvCxnSpPr/>
          <p:nvPr/>
        </p:nvCxnSpPr>
        <p:spPr>
          <a:xfrm flipV="1">
            <a:off x="6132871" y="226680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6">
            <a:extLst>
              <a:ext uri="{FF2B5EF4-FFF2-40B4-BE49-F238E27FC236}">
                <a16:creationId xmlns:a16="http://schemas.microsoft.com/office/drawing/2014/main" id="{D926F1B7-2FFC-26CD-6392-620B2BF5D6EF}"/>
              </a:ext>
            </a:extLst>
          </p:cNvPr>
          <p:cNvCxnSpPr>
            <a:stCxn id="6" idx="3"/>
            <a:endCxn id="8" idx="1"/>
          </p:cNvCxnSpPr>
          <p:nvPr/>
        </p:nvCxnSpPr>
        <p:spPr>
          <a:xfrm flipH="1">
            <a:off x="1556686" y="2256647"/>
            <a:ext cx="6451600" cy="1706880"/>
          </a:xfrm>
          <a:prstGeom prst="bentConnector5">
            <a:avLst>
              <a:gd name="adj1" fmla="val -3543"/>
              <a:gd name="adj2" fmla="val 50000"/>
              <a:gd name="adj3" fmla="val 103543"/>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126CA47-C3BE-C21A-01B8-88F981C0B9B0}"/>
              </a:ext>
            </a:extLst>
          </p:cNvPr>
          <p:cNvCxnSpPr>
            <a:stCxn id="8" idx="3"/>
            <a:endCxn id="9" idx="1"/>
          </p:cNvCxnSpPr>
          <p:nvPr/>
        </p:nvCxnSpPr>
        <p:spPr>
          <a:xfrm>
            <a:off x="315180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DF52FE9-0BCC-34FF-06E3-DCE2D44A79EB}"/>
              </a:ext>
            </a:extLst>
          </p:cNvPr>
          <p:cNvCxnSpPr>
            <a:stCxn id="9" idx="3"/>
            <a:endCxn id="10" idx="1"/>
          </p:cNvCxnSpPr>
          <p:nvPr/>
        </p:nvCxnSpPr>
        <p:spPr>
          <a:xfrm>
            <a:off x="503648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Google Shape;318;p30">
            <a:extLst>
              <a:ext uri="{FF2B5EF4-FFF2-40B4-BE49-F238E27FC236}">
                <a16:creationId xmlns:a16="http://schemas.microsoft.com/office/drawing/2014/main" id="{9DA8CBAC-16C8-50D6-8112-4F3828ECD68B}"/>
              </a:ext>
            </a:extLst>
          </p:cNvPr>
          <p:cNvSpPr txBox="1">
            <a:spLocks noGrp="1"/>
          </p:cNvSpPr>
          <p:nvPr>
            <p:ph type="title"/>
          </p:nvPr>
        </p:nvSpPr>
        <p:spPr>
          <a:xfrm>
            <a:off x="759126" y="504575"/>
            <a:ext cx="7625748" cy="983624"/>
          </a:xfrm>
          <a:prstGeom prst="rect">
            <a:avLst/>
          </a:prstGeom>
        </p:spPr>
        <p:txBody>
          <a:bodyPr spcFirstLastPara="1" wrap="square" lIns="91425" tIns="91425" rIns="91425" bIns="91425" anchor="t" anchorCtr="0">
            <a:noAutofit/>
          </a:bodyPr>
          <a:lstStyle/>
          <a:p>
            <a:pPr lvl="0"/>
            <a:r>
              <a:rPr lang="en-IN" b="1" dirty="0">
                <a:latin typeface="Cambria" panose="02040503050406030204" pitchFamily="18" charset="0"/>
                <a:ea typeface="Cambria" panose="02040503050406030204" pitchFamily="18" charset="0"/>
              </a:rPr>
              <a:t>Block Diagram – Workflow of Image Classification CNN</a:t>
            </a:r>
            <a:endParaRPr b="1"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286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0A94-F419-4190-3B23-A7BA0F19BD3A}"/>
              </a:ext>
            </a:extLst>
          </p:cNvPr>
          <p:cNvSpPr>
            <a:spLocks noGrp="1"/>
          </p:cNvSpPr>
          <p:nvPr>
            <p:ph type="title"/>
          </p:nvPr>
        </p:nvSpPr>
        <p:spPr>
          <a:xfrm>
            <a:off x="1995657" y="1000998"/>
            <a:ext cx="4893965" cy="504711"/>
          </a:xfrm>
        </p:spPr>
        <p:txBody>
          <a:bodyPr/>
          <a:lstStyle/>
          <a:p>
            <a:r>
              <a:rPr lang="en-IN" sz="2800" dirty="0"/>
              <a:t>Ready For Hands On</a:t>
            </a:r>
          </a:p>
        </p:txBody>
      </p:sp>
      <p:grpSp>
        <p:nvGrpSpPr>
          <p:cNvPr id="5" name="Google Shape;1304;p52">
            <a:extLst>
              <a:ext uri="{FF2B5EF4-FFF2-40B4-BE49-F238E27FC236}">
                <a16:creationId xmlns:a16="http://schemas.microsoft.com/office/drawing/2014/main" id="{DB63C37C-768B-EDE6-89A5-5BA23911A7CB}"/>
              </a:ext>
            </a:extLst>
          </p:cNvPr>
          <p:cNvGrpSpPr/>
          <p:nvPr/>
        </p:nvGrpSpPr>
        <p:grpSpPr>
          <a:xfrm>
            <a:off x="5885604" y="4139494"/>
            <a:ext cx="668104" cy="895218"/>
            <a:chOff x="122038" y="7256930"/>
            <a:chExt cx="668104" cy="895218"/>
          </a:xfrm>
        </p:grpSpPr>
        <p:sp>
          <p:nvSpPr>
            <p:cNvPr id="6" name="Google Shape;1305;p52">
              <a:extLst>
                <a:ext uri="{FF2B5EF4-FFF2-40B4-BE49-F238E27FC236}">
                  <a16:creationId xmlns:a16="http://schemas.microsoft.com/office/drawing/2014/main" id="{505351FA-E11D-0B1A-B20C-C14A17AF128C}"/>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6;p52">
              <a:extLst>
                <a:ext uri="{FF2B5EF4-FFF2-40B4-BE49-F238E27FC236}">
                  <a16:creationId xmlns:a16="http://schemas.microsoft.com/office/drawing/2014/main" id="{370024D1-93D3-E1A6-85FE-6C80DE9BE611}"/>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7;p52">
              <a:extLst>
                <a:ext uri="{FF2B5EF4-FFF2-40B4-BE49-F238E27FC236}">
                  <a16:creationId xmlns:a16="http://schemas.microsoft.com/office/drawing/2014/main" id="{78D4DEE4-CB61-C395-F0EC-EA6598789BFE}"/>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8;p52">
              <a:extLst>
                <a:ext uri="{FF2B5EF4-FFF2-40B4-BE49-F238E27FC236}">
                  <a16:creationId xmlns:a16="http://schemas.microsoft.com/office/drawing/2014/main" id="{AFFE09C8-025C-D7E8-B92F-C43C94CDE25F}"/>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p52">
              <a:extLst>
                <a:ext uri="{FF2B5EF4-FFF2-40B4-BE49-F238E27FC236}">
                  <a16:creationId xmlns:a16="http://schemas.microsoft.com/office/drawing/2014/main" id="{C5865C23-86D8-75EB-09D0-58BF8BEB9E94}"/>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0;p52">
              <a:extLst>
                <a:ext uri="{FF2B5EF4-FFF2-40B4-BE49-F238E27FC236}">
                  <a16:creationId xmlns:a16="http://schemas.microsoft.com/office/drawing/2014/main" id="{15FA0391-5F7F-2858-B60C-4488B9C5D896}"/>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2173;p64">
            <a:extLst>
              <a:ext uri="{FF2B5EF4-FFF2-40B4-BE49-F238E27FC236}">
                <a16:creationId xmlns:a16="http://schemas.microsoft.com/office/drawing/2014/main" id="{C0381091-786C-B6FB-AF4E-2B17830024F4}"/>
              </a:ext>
            </a:extLst>
          </p:cNvPr>
          <p:cNvGrpSpPr/>
          <p:nvPr/>
        </p:nvGrpSpPr>
        <p:grpSpPr>
          <a:xfrm rot="17282091">
            <a:off x="6068047" y="55530"/>
            <a:ext cx="851255" cy="915573"/>
            <a:chOff x="731955" y="3388996"/>
            <a:chExt cx="355077" cy="588982"/>
          </a:xfrm>
        </p:grpSpPr>
        <p:sp>
          <p:nvSpPr>
            <p:cNvPr id="13" name="Google Shape;2174;p64">
              <a:extLst>
                <a:ext uri="{FF2B5EF4-FFF2-40B4-BE49-F238E27FC236}">
                  <a16:creationId xmlns:a16="http://schemas.microsoft.com/office/drawing/2014/main" id="{2493B6D6-D8A1-A644-5BAD-CA392459D23F}"/>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5;p64">
              <a:extLst>
                <a:ext uri="{FF2B5EF4-FFF2-40B4-BE49-F238E27FC236}">
                  <a16:creationId xmlns:a16="http://schemas.microsoft.com/office/drawing/2014/main" id="{356C870F-27BF-6236-873D-16A8441065EE}"/>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6;p64">
              <a:extLst>
                <a:ext uri="{FF2B5EF4-FFF2-40B4-BE49-F238E27FC236}">
                  <a16:creationId xmlns:a16="http://schemas.microsoft.com/office/drawing/2014/main" id="{2180C685-D0A0-49C3-7A6F-7D6D9C8276D7}"/>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7;p64">
              <a:extLst>
                <a:ext uri="{FF2B5EF4-FFF2-40B4-BE49-F238E27FC236}">
                  <a16:creationId xmlns:a16="http://schemas.microsoft.com/office/drawing/2014/main" id="{95B74567-227B-09E5-A063-53BD0D1DC510}"/>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8;p64">
              <a:extLst>
                <a:ext uri="{FF2B5EF4-FFF2-40B4-BE49-F238E27FC236}">
                  <a16:creationId xmlns:a16="http://schemas.microsoft.com/office/drawing/2014/main" id="{20905A9A-5452-B3BF-9096-DA85BB3BEEC8}"/>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9;p64">
              <a:extLst>
                <a:ext uri="{FF2B5EF4-FFF2-40B4-BE49-F238E27FC236}">
                  <a16:creationId xmlns:a16="http://schemas.microsoft.com/office/drawing/2014/main" id="{2F4C99F1-519E-FE65-F4FD-19E14586FBFD}"/>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80;p64">
              <a:extLst>
                <a:ext uri="{FF2B5EF4-FFF2-40B4-BE49-F238E27FC236}">
                  <a16:creationId xmlns:a16="http://schemas.microsoft.com/office/drawing/2014/main" id="{1F93ED61-B934-D4E8-0223-6E0A3FE90A16}"/>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81;p64">
              <a:extLst>
                <a:ext uri="{FF2B5EF4-FFF2-40B4-BE49-F238E27FC236}">
                  <a16:creationId xmlns:a16="http://schemas.microsoft.com/office/drawing/2014/main" id="{060C0065-92E4-F579-525F-3A5F22C32744}"/>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2;p64">
              <a:extLst>
                <a:ext uri="{FF2B5EF4-FFF2-40B4-BE49-F238E27FC236}">
                  <a16:creationId xmlns:a16="http://schemas.microsoft.com/office/drawing/2014/main" id="{DD3DE5CD-68D1-82B4-2FA4-E55F644F3717}"/>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83;p64">
              <a:extLst>
                <a:ext uri="{FF2B5EF4-FFF2-40B4-BE49-F238E27FC236}">
                  <a16:creationId xmlns:a16="http://schemas.microsoft.com/office/drawing/2014/main" id="{AFC8CA87-A45E-811E-D397-84929918D750}"/>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4;p64">
              <a:extLst>
                <a:ext uri="{FF2B5EF4-FFF2-40B4-BE49-F238E27FC236}">
                  <a16:creationId xmlns:a16="http://schemas.microsoft.com/office/drawing/2014/main" id="{36FE7569-EBFD-B8E9-9A9D-043B280C8F6B}"/>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5;p64">
              <a:extLst>
                <a:ext uri="{FF2B5EF4-FFF2-40B4-BE49-F238E27FC236}">
                  <a16:creationId xmlns:a16="http://schemas.microsoft.com/office/drawing/2014/main" id="{E96492D1-CB95-ED05-C228-DDC9FBB79AB9}"/>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6;p64">
              <a:extLst>
                <a:ext uri="{FF2B5EF4-FFF2-40B4-BE49-F238E27FC236}">
                  <a16:creationId xmlns:a16="http://schemas.microsoft.com/office/drawing/2014/main" id="{6BF85210-0A4B-3102-7747-C0AE8D2416E6}"/>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57B2013-943F-9959-0964-B810C513D0B3}"/>
              </a:ext>
            </a:extLst>
          </p:cNvPr>
          <p:cNvSpPr txBox="1"/>
          <p:nvPr/>
        </p:nvSpPr>
        <p:spPr>
          <a:xfrm>
            <a:off x="2591827" y="3743672"/>
            <a:ext cx="3942135" cy="707886"/>
          </a:xfrm>
          <a:prstGeom prst="rect">
            <a:avLst/>
          </a:prstGeom>
          <a:noFill/>
        </p:spPr>
        <p:txBody>
          <a:bodyPr wrap="square">
            <a:spAutoFit/>
          </a:bodyPr>
          <a:lstStyle/>
          <a:p>
            <a:pPr algn="ctr"/>
            <a:r>
              <a:rPr lang="en-US" sz="2000" b="1" dirty="0">
                <a:solidFill>
                  <a:srgbClr val="FF0000"/>
                </a:solidFill>
                <a:latin typeface="Cambria" panose="02040503050406030204" pitchFamily="18" charset="0"/>
                <a:ea typeface="Cambria" panose="02040503050406030204" pitchFamily="18" charset="0"/>
              </a:rPr>
              <a:t>Leaf disease detection using Deep Learning</a:t>
            </a:r>
            <a:endParaRPr lang="en-IN" sz="2000" b="1" dirty="0">
              <a:solidFill>
                <a:srgbClr val="FF0000"/>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1EE82F68-26AE-7EFC-E43B-8D6B758B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76" y="1649454"/>
            <a:ext cx="3860648" cy="197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12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BE227-6EA7-7142-6048-E505A3C5AEEC}"/>
              </a:ext>
            </a:extLst>
          </p:cNvPr>
          <p:cNvSpPr txBox="1"/>
          <p:nvPr/>
        </p:nvSpPr>
        <p:spPr>
          <a:xfrm>
            <a:off x="1152659" y="1756241"/>
            <a:ext cx="6838683" cy="769441"/>
          </a:xfrm>
          <a:prstGeom prst="rect">
            <a:avLst/>
          </a:prstGeom>
          <a:noFill/>
        </p:spPr>
        <p:txBody>
          <a:bodyPr wrap="square">
            <a:spAutoFit/>
          </a:bodyPr>
          <a:lstStyle/>
          <a:p>
            <a:r>
              <a:rPr lang="en-IN" sz="4400" dirty="0">
                <a:solidFill>
                  <a:schemeClr val="accent2"/>
                </a:solidFill>
                <a:latin typeface="Algerian" panose="04020705040A02060702" pitchFamily="82" charset="0"/>
              </a:rPr>
              <a:t>NOVITECH COIMBATORE</a:t>
            </a:r>
          </a:p>
        </p:txBody>
      </p:sp>
      <p:sp>
        <p:nvSpPr>
          <p:cNvPr id="6" name="TextBox 5">
            <a:extLst>
              <a:ext uri="{FF2B5EF4-FFF2-40B4-BE49-F238E27FC236}">
                <a16:creationId xmlns:a16="http://schemas.microsoft.com/office/drawing/2014/main" id="{B24B8992-D761-921A-FB45-B1F7BEF87C73}"/>
              </a:ext>
            </a:extLst>
          </p:cNvPr>
          <p:cNvSpPr txBox="1"/>
          <p:nvPr/>
        </p:nvSpPr>
        <p:spPr>
          <a:xfrm>
            <a:off x="1287608" y="2721426"/>
            <a:ext cx="6096990" cy="584775"/>
          </a:xfrm>
          <a:prstGeom prst="rect">
            <a:avLst/>
          </a:prstGeom>
          <a:noFill/>
        </p:spPr>
        <p:txBody>
          <a:bodyPr wrap="square">
            <a:spAutoFit/>
          </a:bodyPr>
          <a:lstStyle/>
          <a:p>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novitech</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research</a:t>
            </a:r>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and</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development</a:t>
            </a:r>
            <a:endParaRPr lang="en-IN" sz="3200"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12183F49-651D-FFEC-5227-DC7455CE3956}"/>
              </a:ext>
            </a:extLst>
          </p:cNvPr>
          <p:cNvPicPr>
            <a:picLocks noChangeAspect="1"/>
          </p:cNvPicPr>
          <p:nvPr/>
        </p:nvPicPr>
        <p:blipFill>
          <a:blip r:embed="rId2"/>
          <a:stretch>
            <a:fillRect/>
          </a:stretch>
        </p:blipFill>
        <p:spPr>
          <a:xfrm>
            <a:off x="7384597" y="1812069"/>
            <a:ext cx="699452" cy="465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A925BDAF-ED7B-C265-D64B-58DADA58C222}"/>
              </a:ext>
            </a:extLst>
          </p:cNvPr>
          <p:cNvPicPr>
            <a:picLocks noChangeAspect="1"/>
          </p:cNvPicPr>
          <p:nvPr/>
        </p:nvPicPr>
        <p:blipFill rotWithShape="1">
          <a:blip r:embed="rId3"/>
          <a:srcRect l="28624" t="10456" r="28591" b="12466"/>
          <a:stretch/>
        </p:blipFill>
        <p:spPr>
          <a:xfrm>
            <a:off x="7415316" y="2633249"/>
            <a:ext cx="668734" cy="674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35352FE5-4158-F87E-CD0D-BA503DEBEB43}"/>
              </a:ext>
            </a:extLst>
          </p:cNvPr>
          <p:cNvSpPr txBox="1"/>
          <p:nvPr/>
        </p:nvSpPr>
        <p:spPr>
          <a:xfrm>
            <a:off x="2286511" y="629811"/>
            <a:ext cx="4570979" cy="715581"/>
          </a:xfrm>
          <a:prstGeom prst="rect">
            <a:avLst/>
          </a:prstGeom>
          <a:noFill/>
        </p:spPr>
        <p:txBody>
          <a:bodyPr wrap="square">
            <a:spAutoFit/>
          </a:bodyPr>
          <a:lstStyle/>
          <a:p>
            <a:pPr algn="ctr"/>
            <a:r>
              <a:rPr lang="en-IN" sz="4050" dirty="0">
                <a:solidFill>
                  <a:srgbClr val="FF0000"/>
                </a:solidFill>
                <a:latin typeface="Algerian" panose="04020705040A02060702" pitchFamily="82" charset="0"/>
              </a:rPr>
              <a:t>THANK YOU</a:t>
            </a:r>
            <a:r>
              <a:rPr lang="en-IN" sz="4050" dirty="0">
                <a:latin typeface="Algerian" panose="04020705040A02060702" pitchFamily="82" charset="0"/>
                <a:sym typeface="Wingdings" panose="05000000000000000000" pitchFamily="2" charset="2"/>
              </a:rPr>
              <a:t> </a:t>
            </a:r>
            <a:endParaRPr lang="en-IN" sz="4050" dirty="0">
              <a:latin typeface="Algerian" panose="04020705040A02060702" pitchFamily="82" charset="0"/>
            </a:endParaRPr>
          </a:p>
        </p:txBody>
      </p:sp>
      <p:pic>
        <p:nvPicPr>
          <p:cNvPr id="10" name="Picture 9" descr="Subscribe Button PNG, Subscribe Button Transparent Background - FreeIconsPNG">
            <a:extLst>
              <a:ext uri="{FF2B5EF4-FFF2-40B4-BE49-F238E27FC236}">
                <a16:creationId xmlns:a16="http://schemas.microsoft.com/office/drawing/2014/main" id="{EBC8002F-244E-1227-A1B6-F95F31BF573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0" t="31853" r="730" b="31097"/>
          <a:stretch/>
        </p:blipFill>
        <p:spPr bwMode="auto">
          <a:xfrm>
            <a:off x="3067411" y="3686316"/>
            <a:ext cx="2609588" cy="9668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39687F1-35E6-AFAF-439B-0559A50981B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16700" y="3712146"/>
            <a:ext cx="814243" cy="81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5164025" y="2209543"/>
            <a:ext cx="4410300" cy="17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latin typeface="Roboto Slab SemiBold" pitchFamily="2" charset="0"/>
                <a:ea typeface="Roboto Slab SemiBold" pitchFamily="2" charset="0"/>
              </a:rPr>
              <a:t>Q</a:t>
            </a:r>
            <a:r>
              <a:rPr lang="en" dirty="0">
                <a:solidFill>
                  <a:schemeClr val="accent3"/>
                </a:solidFill>
                <a:latin typeface="Roboto Slab SemiBold" pitchFamily="2" charset="0"/>
                <a:ea typeface="Roboto Slab SemiBold" pitchFamily="2" charset="0"/>
              </a:rPr>
              <a:t> &amp; </a:t>
            </a:r>
            <a:r>
              <a:rPr lang="en" dirty="0">
                <a:solidFill>
                  <a:srgbClr val="FF0000"/>
                </a:solidFill>
                <a:latin typeface="Roboto Slab SemiBold" pitchFamily="2" charset="0"/>
                <a:ea typeface="Roboto Slab SemiBold" pitchFamily="2" charset="0"/>
              </a:rPr>
              <a:t>A</a:t>
            </a:r>
            <a:r>
              <a:rPr lang="en" dirty="0">
                <a:solidFill>
                  <a:schemeClr val="accent3"/>
                </a:solidFill>
                <a:latin typeface="Roboto Slab SemiBold" pitchFamily="2" charset="0"/>
                <a:ea typeface="Roboto Slab SemiBold" pitchFamily="2" charset="0"/>
              </a:rPr>
              <a:t/>
            </a:r>
            <a:br>
              <a:rPr lang="en" dirty="0">
                <a:solidFill>
                  <a:schemeClr val="accent3"/>
                </a:solidFill>
                <a:latin typeface="Roboto Slab SemiBold" pitchFamily="2" charset="0"/>
                <a:ea typeface="Roboto Slab SemiBold" pitchFamily="2" charset="0"/>
              </a:rPr>
            </a:br>
            <a:r>
              <a:rPr lang="en" dirty="0">
                <a:solidFill>
                  <a:schemeClr val="accent3"/>
                </a:solidFill>
                <a:latin typeface="Roboto Slab SemiBold" pitchFamily="2" charset="0"/>
                <a:ea typeface="Roboto Slab SemiBold" pitchFamily="2" charset="0"/>
              </a:rPr>
              <a:t>Session?</a:t>
            </a:r>
            <a:endParaRPr dirty="0">
              <a:solidFill>
                <a:schemeClr val="accent3"/>
              </a:solidFill>
              <a:latin typeface="Roboto Slab SemiBold" pitchFamily="2" charset="0"/>
              <a:ea typeface="Roboto Slab SemiBold" pitchFamily="2" charset="0"/>
            </a:endParaRPr>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904;p76">
            <a:extLst>
              <a:ext uri="{FF2B5EF4-FFF2-40B4-BE49-F238E27FC236}">
                <a16:creationId xmlns:a16="http://schemas.microsoft.com/office/drawing/2014/main" id="{AD818B0B-D29F-B7B9-4121-D6B529805D18}"/>
              </a:ext>
            </a:extLst>
          </p:cNvPr>
          <p:cNvGrpSpPr/>
          <p:nvPr/>
        </p:nvGrpSpPr>
        <p:grpSpPr>
          <a:xfrm>
            <a:off x="348975" y="1865603"/>
            <a:ext cx="2990217" cy="3264412"/>
            <a:chOff x="1810625" y="571675"/>
            <a:chExt cx="4012050" cy="4298100"/>
          </a:xfrm>
        </p:grpSpPr>
        <p:sp>
          <p:nvSpPr>
            <p:cNvPr id="3" name="Google Shape;2905;p76">
              <a:extLst>
                <a:ext uri="{FF2B5EF4-FFF2-40B4-BE49-F238E27FC236}">
                  <a16:creationId xmlns:a16="http://schemas.microsoft.com/office/drawing/2014/main" id="{0B44EBDE-0403-ED96-62FF-858128152D95}"/>
                </a:ext>
              </a:extLst>
            </p:cNvPr>
            <p:cNvSpPr/>
            <p:nvPr/>
          </p:nvSpPr>
          <p:spPr>
            <a:xfrm>
              <a:off x="4791925" y="3099775"/>
              <a:ext cx="1030750" cy="1347950"/>
            </a:xfrm>
            <a:custGeom>
              <a:avLst/>
              <a:gdLst/>
              <a:ahLst/>
              <a:cxnLst/>
              <a:rect l="l" t="t" r="r" b="b"/>
              <a:pathLst>
                <a:path w="41230" h="53918" extrusionOk="0">
                  <a:moveTo>
                    <a:pt x="36041" y="1"/>
                  </a:moveTo>
                  <a:cubicBezTo>
                    <a:pt x="35913" y="1"/>
                    <a:pt x="35786" y="6"/>
                    <a:pt x="35659" y="16"/>
                  </a:cubicBezTo>
                  <a:cubicBezTo>
                    <a:pt x="33524" y="183"/>
                    <a:pt x="31623" y="1517"/>
                    <a:pt x="30289" y="3152"/>
                  </a:cubicBezTo>
                  <a:cubicBezTo>
                    <a:pt x="28921" y="4819"/>
                    <a:pt x="28021" y="6787"/>
                    <a:pt x="27087" y="8689"/>
                  </a:cubicBezTo>
                  <a:cubicBezTo>
                    <a:pt x="26186" y="10624"/>
                    <a:pt x="25185" y="12558"/>
                    <a:pt x="23684" y="14059"/>
                  </a:cubicBezTo>
                  <a:cubicBezTo>
                    <a:pt x="23305" y="14439"/>
                    <a:pt x="22798" y="14818"/>
                    <a:pt x="22298" y="14818"/>
                  </a:cubicBezTo>
                  <a:cubicBezTo>
                    <a:pt x="22226" y="14818"/>
                    <a:pt x="22154" y="14810"/>
                    <a:pt x="22083" y="14793"/>
                  </a:cubicBezTo>
                  <a:cubicBezTo>
                    <a:pt x="21483" y="14626"/>
                    <a:pt x="21182" y="13959"/>
                    <a:pt x="21116" y="13359"/>
                  </a:cubicBezTo>
                  <a:cubicBezTo>
                    <a:pt x="21149" y="12725"/>
                    <a:pt x="21116" y="12125"/>
                    <a:pt x="21049" y="11524"/>
                  </a:cubicBezTo>
                  <a:cubicBezTo>
                    <a:pt x="20778" y="10360"/>
                    <a:pt x="19563" y="9635"/>
                    <a:pt x="18366" y="9635"/>
                  </a:cubicBezTo>
                  <a:cubicBezTo>
                    <a:pt x="18087" y="9635"/>
                    <a:pt x="17810" y="9675"/>
                    <a:pt x="17546" y="9756"/>
                  </a:cubicBezTo>
                  <a:cubicBezTo>
                    <a:pt x="16112" y="10190"/>
                    <a:pt x="15145" y="11491"/>
                    <a:pt x="14711" y="12892"/>
                  </a:cubicBezTo>
                  <a:cubicBezTo>
                    <a:pt x="14277" y="14293"/>
                    <a:pt x="14311" y="15794"/>
                    <a:pt x="14377" y="17262"/>
                  </a:cubicBezTo>
                  <a:cubicBezTo>
                    <a:pt x="14444" y="19997"/>
                    <a:pt x="14544" y="22732"/>
                    <a:pt x="14611" y="25468"/>
                  </a:cubicBezTo>
                  <a:cubicBezTo>
                    <a:pt x="14678" y="26935"/>
                    <a:pt x="14544" y="28703"/>
                    <a:pt x="13277" y="29437"/>
                  </a:cubicBezTo>
                  <a:cubicBezTo>
                    <a:pt x="12912" y="29645"/>
                    <a:pt x="12512" y="29732"/>
                    <a:pt x="12101" y="29732"/>
                  </a:cubicBezTo>
                  <a:cubicBezTo>
                    <a:pt x="11461" y="29732"/>
                    <a:pt x="10797" y="29521"/>
                    <a:pt x="10208" y="29237"/>
                  </a:cubicBezTo>
                  <a:cubicBezTo>
                    <a:pt x="8740" y="28503"/>
                    <a:pt x="7506" y="27402"/>
                    <a:pt x="6639" y="26001"/>
                  </a:cubicBezTo>
                  <a:cubicBezTo>
                    <a:pt x="5971" y="24967"/>
                    <a:pt x="5471" y="23700"/>
                    <a:pt x="4337" y="23233"/>
                  </a:cubicBezTo>
                  <a:cubicBezTo>
                    <a:pt x="4053" y="23105"/>
                    <a:pt x="3755" y="23046"/>
                    <a:pt x="3456" y="23046"/>
                  </a:cubicBezTo>
                  <a:cubicBezTo>
                    <a:pt x="2349" y="23046"/>
                    <a:pt x="1219" y="23843"/>
                    <a:pt x="668" y="24867"/>
                  </a:cubicBezTo>
                  <a:cubicBezTo>
                    <a:pt x="1" y="26168"/>
                    <a:pt x="167" y="27736"/>
                    <a:pt x="167" y="29204"/>
                  </a:cubicBezTo>
                  <a:cubicBezTo>
                    <a:pt x="101" y="38043"/>
                    <a:pt x="2069" y="47817"/>
                    <a:pt x="9874" y="52920"/>
                  </a:cubicBezTo>
                  <a:lnTo>
                    <a:pt x="9908" y="52987"/>
                  </a:lnTo>
                  <a:cubicBezTo>
                    <a:pt x="11844" y="53628"/>
                    <a:pt x="13719" y="53918"/>
                    <a:pt x="15581" y="53918"/>
                  </a:cubicBezTo>
                  <a:cubicBezTo>
                    <a:pt x="18273" y="53918"/>
                    <a:pt x="20937" y="53312"/>
                    <a:pt x="23717" y="52287"/>
                  </a:cubicBezTo>
                  <a:cubicBezTo>
                    <a:pt x="28421" y="50485"/>
                    <a:pt x="32557" y="47450"/>
                    <a:pt x="35693" y="43514"/>
                  </a:cubicBezTo>
                  <a:cubicBezTo>
                    <a:pt x="36660" y="42446"/>
                    <a:pt x="37394" y="41212"/>
                    <a:pt x="37861" y="39844"/>
                  </a:cubicBezTo>
                  <a:cubicBezTo>
                    <a:pt x="38261" y="38477"/>
                    <a:pt x="38161" y="36876"/>
                    <a:pt x="37260" y="35742"/>
                  </a:cubicBezTo>
                  <a:cubicBezTo>
                    <a:pt x="36451" y="34709"/>
                    <a:pt x="35162" y="34279"/>
                    <a:pt x="33819" y="34279"/>
                  </a:cubicBezTo>
                  <a:cubicBezTo>
                    <a:pt x="32949" y="34279"/>
                    <a:pt x="32056" y="34459"/>
                    <a:pt x="31256" y="34774"/>
                  </a:cubicBezTo>
                  <a:cubicBezTo>
                    <a:pt x="30155" y="35208"/>
                    <a:pt x="29155" y="35842"/>
                    <a:pt x="28021" y="36075"/>
                  </a:cubicBezTo>
                  <a:cubicBezTo>
                    <a:pt x="27771" y="36127"/>
                    <a:pt x="27509" y="36154"/>
                    <a:pt x="27248" y="36154"/>
                  </a:cubicBezTo>
                  <a:cubicBezTo>
                    <a:pt x="26322" y="36154"/>
                    <a:pt x="25394" y="35814"/>
                    <a:pt x="24952" y="35008"/>
                  </a:cubicBezTo>
                  <a:cubicBezTo>
                    <a:pt x="24385" y="33974"/>
                    <a:pt x="24885" y="32639"/>
                    <a:pt x="25752" y="31872"/>
                  </a:cubicBezTo>
                  <a:cubicBezTo>
                    <a:pt x="26620" y="31105"/>
                    <a:pt x="27754" y="30705"/>
                    <a:pt x="28854" y="30304"/>
                  </a:cubicBezTo>
                  <a:cubicBezTo>
                    <a:pt x="31857" y="29103"/>
                    <a:pt x="34692" y="27436"/>
                    <a:pt x="37127" y="25301"/>
                  </a:cubicBezTo>
                  <a:cubicBezTo>
                    <a:pt x="38361" y="24233"/>
                    <a:pt x="39595" y="22632"/>
                    <a:pt x="38928" y="21164"/>
                  </a:cubicBezTo>
                  <a:cubicBezTo>
                    <a:pt x="38495" y="20064"/>
                    <a:pt x="37227" y="19597"/>
                    <a:pt x="36060" y="19497"/>
                  </a:cubicBezTo>
                  <a:cubicBezTo>
                    <a:pt x="34892" y="19363"/>
                    <a:pt x="33691" y="19530"/>
                    <a:pt x="32557" y="19196"/>
                  </a:cubicBezTo>
                  <a:cubicBezTo>
                    <a:pt x="31556" y="18896"/>
                    <a:pt x="30622" y="17929"/>
                    <a:pt x="30889" y="16961"/>
                  </a:cubicBezTo>
                  <a:cubicBezTo>
                    <a:pt x="31156" y="16428"/>
                    <a:pt x="31523" y="15994"/>
                    <a:pt x="32023" y="15694"/>
                  </a:cubicBezTo>
                  <a:cubicBezTo>
                    <a:pt x="34592" y="13826"/>
                    <a:pt x="36860" y="11558"/>
                    <a:pt x="38762" y="9022"/>
                  </a:cubicBezTo>
                  <a:cubicBezTo>
                    <a:pt x="40062" y="7321"/>
                    <a:pt x="41230" y="5186"/>
                    <a:pt x="40663" y="3152"/>
                  </a:cubicBezTo>
                  <a:cubicBezTo>
                    <a:pt x="40099" y="1208"/>
                    <a:pt x="38032" y="1"/>
                    <a:pt x="36041"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2906;p76">
              <a:extLst>
                <a:ext uri="{FF2B5EF4-FFF2-40B4-BE49-F238E27FC236}">
                  <a16:creationId xmlns:a16="http://schemas.microsoft.com/office/drawing/2014/main" id="{BDE0F909-3F77-BBC3-484D-F7FDC350DD34}"/>
                </a:ext>
              </a:extLst>
            </p:cNvPr>
            <p:cNvSpPr/>
            <p:nvPr/>
          </p:nvSpPr>
          <p:spPr>
            <a:xfrm>
              <a:off x="5035425" y="3129350"/>
              <a:ext cx="718050" cy="1740425"/>
            </a:xfrm>
            <a:custGeom>
              <a:avLst/>
              <a:gdLst/>
              <a:ahLst/>
              <a:cxnLst/>
              <a:rect l="l" t="t" r="r" b="b"/>
              <a:pathLst>
                <a:path w="28722" h="69617" extrusionOk="0">
                  <a:moveTo>
                    <a:pt x="28721" y="0"/>
                  </a:moveTo>
                  <a:lnTo>
                    <a:pt x="28721" y="0"/>
                  </a:lnTo>
                  <a:cubicBezTo>
                    <a:pt x="28721" y="1"/>
                    <a:pt x="28687" y="34"/>
                    <a:pt x="28555" y="101"/>
                  </a:cubicBezTo>
                  <a:lnTo>
                    <a:pt x="28121" y="501"/>
                  </a:lnTo>
                  <a:cubicBezTo>
                    <a:pt x="27754" y="834"/>
                    <a:pt x="27154" y="1335"/>
                    <a:pt x="26453" y="2002"/>
                  </a:cubicBezTo>
                  <a:cubicBezTo>
                    <a:pt x="24418" y="3903"/>
                    <a:pt x="22550" y="5971"/>
                    <a:pt x="20849" y="8140"/>
                  </a:cubicBezTo>
                  <a:cubicBezTo>
                    <a:pt x="19782" y="9541"/>
                    <a:pt x="18647" y="11075"/>
                    <a:pt x="17480" y="12810"/>
                  </a:cubicBezTo>
                  <a:cubicBezTo>
                    <a:pt x="16312" y="14511"/>
                    <a:pt x="15078" y="16312"/>
                    <a:pt x="13844" y="18314"/>
                  </a:cubicBezTo>
                  <a:cubicBezTo>
                    <a:pt x="12543" y="20348"/>
                    <a:pt x="11376" y="22483"/>
                    <a:pt x="10308" y="24685"/>
                  </a:cubicBezTo>
                  <a:cubicBezTo>
                    <a:pt x="9774" y="25819"/>
                    <a:pt x="9274" y="27020"/>
                    <a:pt x="8774" y="28221"/>
                  </a:cubicBezTo>
                  <a:cubicBezTo>
                    <a:pt x="8307" y="29422"/>
                    <a:pt x="7806" y="30656"/>
                    <a:pt x="7306" y="31890"/>
                  </a:cubicBezTo>
                  <a:cubicBezTo>
                    <a:pt x="5371" y="36560"/>
                    <a:pt x="3737" y="41297"/>
                    <a:pt x="2369" y="46167"/>
                  </a:cubicBezTo>
                  <a:cubicBezTo>
                    <a:pt x="1268" y="50136"/>
                    <a:pt x="535" y="54206"/>
                    <a:pt x="234" y="58309"/>
                  </a:cubicBezTo>
                  <a:cubicBezTo>
                    <a:pt x="1" y="61078"/>
                    <a:pt x="68" y="63846"/>
                    <a:pt x="368" y="66615"/>
                  </a:cubicBezTo>
                  <a:cubicBezTo>
                    <a:pt x="601" y="68550"/>
                    <a:pt x="835" y="69617"/>
                    <a:pt x="835" y="69617"/>
                  </a:cubicBezTo>
                  <a:cubicBezTo>
                    <a:pt x="835" y="69617"/>
                    <a:pt x="835" y="69550"/>
                    <a:pt x="801" y="69417"/>
                  </a:cubicBezTo>
                  <a:cubicBezTo>
                    <a:pt x="801" y="69283"/>
                    <a:pt x="768" y="69083"/>
                    <a:pt x="735" y="68850"/>
                  </a:cubicBezTo>
                  <a:cubicBezTo>
                    <a:pt x="635" y="68316"/>
                    <a:pt x="568" y="67582"/>
                    <a:pt x="434" y="66615"/>
                  </a:cubicBezTo>
                  <a:cubicBezTo>
                    <a:pt x="168" y="63846"/>
                    <a:pt x="168" y="61078"/>
                    <a:pt x="368" y="58309"/>
                  </a:cubicBezTo>
                  <a:cubicBezTo>
                    <a:pt x="701" y="54206"/>
                    <a:pt x="1435" y="50170"/>
                    <a:pt x="2569" y="46234"/>
                  </a:cubicBezTo>
                  <a:cubicBezTo>
                    <a:pt x="3937" y="41363"/>
                    <a:pt x="5571" y="36627"/>
                    <a:pt x="7506" y="31990"/>
                  </a:cubicBezTo>
                  <a:cubicBezTo>
                    <a:pt x="8007" y="30722"/>
                    <a:pt x="8507" y="29522"/>
                    <a:pt x="9007" y="28287"/>
                  </a:cubicBezTo>
                  <a:cubicBezTo>
                    <a:pt x="9474" y="27087"/>
                    <a:pt x="9975" y="25919"/>
                    <a:pt x="10508" y="24785"/>
                  </a:cubicBezTo>
                  <a:cubicBezTo>
                    <a:pt x="11576" y="22583"/>
                    <a:pt x="12743" y="20482"/>
                    <a:pt x="14044" y="18414"/>
                  </a:cubicBezTo>
                  <a:cubicBezTo>
                    <a:pt x="15245" y="16446"/>
                    <a:pt x="16479" y="14611"/>
                    <a:pt x="17647" y="12910"/>
                  </a:cubicBezTo>
                  <a:cubicBezTo>
                    <a:pt x="18781" y="11208"/>
                    <a:pt x="19882" y="9641"/>
                    <a:pt x="20982" y="8240"/>
                  </a:cubicBezTo>
                  <a:cubicBezTo>
                    <a:pt x="22650" y="6071"/>
                    <a:pt x="24485" y="4003"/>
                    <a:pt x="26486" y="2069"/>
                  </a:cubicBezTo>
                  <a:cubicBezTo>
                    <a:pt x="27220" y="1401"/>
                    <a:pt x="27787" y="868"/>
                    <a:pt x="28154" y="534"/>
                  </a:cubicBezTo>
                  <a:lnTo>
                    <a:pt x="28588" y="134"/>
                  </a:lnTo>
                  <a:cubicBezTo>
                    <a:pt x="28687" y="35"/>
                    <a:pt x="28721" y="1"/>
                    <a:pt x="2872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907;p76">
              <a:extLst>
                <a:ext uri="{FF2B5EF4-FFF2-40B4-BE49-F238E27FC236}">
                  <a16:creationId xmlns:a16="http://schemas.microsoft.com/office/drawing/2014/main" id="{160403AA-2BB7-338C-8983-F08D165C0709}"/>
                </a:ext>
              </a:extLst>
            </p:cNvPr>
            <p:cNvSpPr/>
            <p:nvPr/>
          </p:nvSpPr>
          <p:spPr>
            <a:xfrm>
              <a:off x="5229750" y="3343675"/>
              <a:ext cx="64225" cy="401975"/>
            </a:xfrm>
            <a:custGeom>
              <a:avLst/>
              <a:gdLst/>
              <a:ahLst/>
              <a:cxnLst/>
              <a:rect l="l" t="t" r="r" b="b"/>
              <a:pathLst>
                <a:path w="2569" h="16079" extrusionOk="0">
                  <a:moveTo>
                    <a:pt x="0" y="0"/>
                  </a:moveTo>
                  <a:lnTo>
                    <a:pt x="0" y="0"/>
                  </a:lnTo>
                  <a:cubicBezTo>
                    <a:pt x="33" y="200"/>
                    <a:pt x="67" y="434"/>
                    <a:pt x="133" y="634"/>
                  </a:cubicBezTo>
                  <a:cubicBezTo>
                    <a:pt x="200" y="1034"/>
                    <a:pt x="334" y="1635"/>
                    <a:pt x="467" y="2335"/>
                  </a:cubicBezTo>
                  <a:cubicBezTo>
                    <a:pt x="734" y="3803"/>
                    <a:pt x="1034" y="5804"/>
                    <a:pt x="1334" y="8039"/>
                  </a:cubicBezTo>
                  <a:cubicBezTo>
                    <a:pt x="1601" y="10274"/>
                    <a:pt x="1868" y="12276"/>
                    <a:pt x="2135" y="13743"/>
                  </a:cubicBezTo>
                  <a:cubicBezTo>
                    <a:pt x="2235" y="14477"/>
                    <a:pt x="2335" y="15044"/>
                    <a:pt x="2435" y="15445"/>
                  </a:cubicBezTo>
                  <a:cubicBezTo>
                    <a:pt x="2468" y="15678"/>
                    <a:pt x="2502" y="15878"/>
                    <a:pt x="2569" y="16078"/>
                  </a:cubicBezTo>
                  <a:cubicBezTo>
                    <a:pt x="2569" y="15878"/>
                    <a:pt x="2569" y="15645"/>
                    <a:pt x="2535" y="15445"/>
                  </a:cubicBezTo>
                  <a:cubicBezTo>
                    <a:pt x="2468" y="14978"/>
                    <a:pt x="2368" y="14411"/>
                    <a:pt x="2302" y="13710"/>
                  </a:cubicBezTo>
                  <a:cubicBezTo>
                    <a:pt x="2102" y="12209"/>
                    <a:pt x="1835" y="10241"/>
                    <a:pt x="1568" y="8006"/>
                  </a:cubicBezTo>
                  <a:cubicBezTo>
                    <a:pt x="1268" y="5771"/>
                    <a:pt x="934" y="3736"/>
                    <a:pt x="634" y="2302"/>
                  </a:cubicBezTo>
                  <a:cubicBezTo>
                    <a:pt x="467" y="1601"/>
                    <a:pt x="334" y="1034"/>
                    <a:pt x="200" y="601"/>
                  </a:cubicBezTo>
                  <a:cubicBezTo>
                    <a:pt x="167" y="401"/>
                    <a:pt x="100" y="200"/>
                    <a:pt x="0"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908;p76">
              <a:extLst>
                <a:ext uri="{FF2B5EF4-FFF2-40B4-BE49-F238E27FC236}">
                  <a16:creationId xmlns:a16="http://schemas.microsoft.com/office/drawing/2014/main" id="{06652319-90DD-1CE6-D32D-BB7A2441F6C3}"/>
                </a:ext>
              </a:extLst>
            </p:cNvPr>
            <p:cNvSpPr/>
            <p:nvPr/>
          </p:nvSpPr>
          <p:spPr>
            <a:xfrm>
              <a:off x="5293950" y="3645750"/>
              <a:ext cx="476200" cy="99900"/>
            </a:xfrm>
            <a:custGeom>
              <a:avLst/>
              <a:gdLst/>
              <a:ahLst/>
              <a:cxnLst/>
              <a:rect l="l" t="t" r="r" b="b"/>
              <a:pathLst>
                <a:path w="19048" h="3996" extrusionOk="0">
                  <a:moveTo>
                    <a:pt x="18918" y="1"/>
                  </a:moveTo>
                  <a:cubicBezTo>
                    <a:pt x="18881" y="1"/>
                    <a:pt x="18847" y="9"/>
                    <a:pt x="18814" y="26"/>
                  </a:cubicBezTo>
                  <a:lnTo>
                    <a:pt x="18247" y="26"/>
                  </a:lnTo>
                  <a:cubicBezTo>
                    <a:pt x="17747" y="59"/>
                    <a:pt x="17046" y="126"/>
                    <a:pt x="16179" y="226"/>
                  </a:cubicBezTo>
                  <a:cubicBezTo>
                    <a:pt x="14411" y="393"/>
                    <a:pt x="12009" y="760"/>
                    <a:pt x="9374" y="1327"/>
                  </a:cubicBezTo>
                  <a:cubicBezTo>
                    <a:pt x="6739" y="1894"/>
                    <a:pt x="4370" y="2528"/>
                    <a:pt x="2702" y="3061"/>
                  </a:cubicBezTo>
                  <a:cubicBezTo>
                    <a:pt x="1835" y="3295"/>
                    <a:pt x="1168" y="3528"/>
                    <a:pt x="701" y="3729"/>
                  </a:cubicBezTo>
                  <a:lnTo>
                    <a:pt x="167" y="3929"/>
                  </a:lnTo>
                  <a:cubicBezTo>
                    <a:pt x="67" y="3962"/>
                    <a:pt x="1" y="3995"/>
                    <a:pt x="1" y="3995"/>
                  </a:cubicBezTo>
                  <a:cubicBezTo>
                    <a:pt x="67" y="3995"/>
                    <a:pt x="134" y="3995"/>
                    <a:pt x="201" y="3962"/>
                  </a:cubicBezTo>
                  <a:lnTo>
                    <a:pt x="734" y="3795"/>
                  </a:lnTo>
                  <a:cubicBezTo>
                    <a:pt x="1201" y="3662"/>
                    <a:pt x="1902" y="3428"/>
                    <a:pt x="2736" y="3195"/>
                  </a:cubicBezTo>
                  <a:cubicBezTo>
                    <a:pt x="4437" y="2695"/>
                    <a:pt x="6772" y="2094"/>
                    <a:pt x="9407" y="1527"/>
                  </a:cubicBezTo>
                  <a:cubicBezTo>
                    <a:pt x="12042" y="993"/>
                    <a:pt x="14444" y="593"/>
                    <a:pt x="16179" y="360"/>
                  </a:cubicBezTo>
                  <a:cubicBezTo>
                    <a:pt x="17079" y="226"/>
                    <a:pt x="17780" y="159"/>
                    <a:pt x="18280" y="126"/>
                  </a:cubicBezTo>
                  <a:lnTo>
                    <a:pt x="18847" y="59"/>
                  </a:lnTo>
                  <a:cubicBezTo>
                    <a:pt x="18914" y="59"/>
                    <a:pt x="18981" y="26"/>
                    <a:pt x="19047" y="26"/>
                  </a:cubicBezTo>
                  <a:cubicBezTo>
                    <a:pt x="18997" y="9"/>
                    <a:pt x="18956" y="1"/>
                    <a:pt x="18918"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909;p76">
              <a:extLst>
                <a:ext uri="{FF2B5EF4-FFF2-40B4-BE49-F238E27FC236}">
                  <a16:creationId xmlns:a16="http://schemas.microsoft.com/office/drawing/2014/main" id="{AF471861-D52F-5C49-A7F9-11C716158B68}"/>
                </a:ext>
              </a:extLst>
            </p:cNvPr>
            <p:cNvSpPr/>
            <p:nvPr/>
          </p:nvSpPr>
          <p:spPr>
            <a:xfrm>
              <a:off x="4844475" y="3678900"/>
              <a:ext cx="255200" cy="595450"/>
            </a:xfrm>
            <a:custGeom>
              <a:avLst/>
              <a:gdLst/>
              <a:ahLst/>
              <a:cxnLst/>
              <a:rect l="l" t="t" r="r" b="b"/>
              <a:pathLst>
                <a:path w="10208" h="23818" extrusionOk="0">
                  <a:moveTo>
                    <a:pt x="0" y="1"/>
                  </a:moveTo>
                  <a:cubicBezTo>
                    <a:pt x="0" y="68"/>
                    <a:pt x="33" y="168"/>
                    <a:pt x="67" y="234"/>
                  </a:cubicBezTo>
                  <a:cubicBezTo>
                    <a:pt x="167" y="401"/>
                    <a:pt x="267" y="635"/>
                    <a:pt x="367" y="935"/>
                  </a:cubicBezTo>
                  <a:lnTo>
                    <a:pt x="1501" y="3470"/>
                  </a:lnTo>
                  <a:cubicBezTo>
                    <a:pt x="2435" y="5638"/>
                    <a:pt x="3669" y="8640"/>
                    <a:pt x="5004" y="11943"/>
                  </a:cubicBezTo>
                  <a:cubicBezTo>
                    <a:pt x="6338" y="15278"/>
                    <a:pt x="7572" y="18281"/>
                    <a:pt x="8539" y="20415"/>
                  </a:cubicBezTo>
                  <a:cubicBezTo>
                    <a:pt x="9040" y="21450"/>
                    <a:pt x="9440" y="22317"/>
                    <a:pt x="9707" y="22917"/>
                  </a:cubicBezTo>
                  <a:cubicBezTo>
                    <a:pt x="9874" y="23184"/>
                    <a:pt x="9974" y="23418"/>
                    <a:pt x="10074" y="23584"/>
                  </a:cubicBezTo>
                  <a:cubicBezTo>
                    <a:pt x="10107" y="23684"/>
                    <a:pt x="10141" y="23751"/>
                    <a:pt x="10207" y="23818"/>
                  </a:cubicBezTo>
                  <a:cubicBezTo>
                    <a:pt x="10174" y="23751"/>
                    <a:pt x="10141" y="23651"/>
                    <a:pt x="10107" y="23584"/>
                  </a:cubicBezTo>
                  <a:cubicBezTo>
                    <a:pt x="10041" y="23384"/>
                    <a:pt x="9907" y="23151"/>
                    <a:pt x="9807" y="22884"/>
                  </a:cubicBezTo>
                  <a:cubicBezTo>
                    <a:pt x="9507" y="22250"/>
                    <a:pt x="9140" y="21383"/>
                    <a:pt x="8673" y="20315"/>
                  </a:cubicBezTo>
                  <a:cubicBezTo>
                    <a:pt x="7739" y="18181"/>
                    <a:pt x="6538" y="15178"/>
                    <a:pt x="5204" y="11843"/>
                  </a:cubicBezTo>
                  <a:cubicBezTo>
                    <a:pt x="3836" y="8540"/>
                    <a:pt x="2602" y="5538"/>
                    <a:pt x="1635" y="3403"/>
                  </a:cubicBezTo>
                  <a:cubicBezTo>
                    <a:pt x="1168" y="2336"/>
                    <a:pt x="734" y="1469"/>
                    <a:pt x="467" y="902"/>
                  </a:cubicBezTo>
                  <a:lnTo>
                    <a:pt x="133" y="201"/>
                  </a:lnTo>
                  <a:cubicBezTo>
                    <a:pt x="67" y="134"/>
                    <a:pt x="33" y="68"/>
                    <a:pt x="0"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910;p76">
              <a:extLst>
                <a:ext uri="{FF2B5EF4-FFF2-40B4-BE49-F238E27FC236}">
                  <a16:creationId xmlns:a16="http://schemas.microsoft.com/office/drawing/2014/main" id="{42498748-4580-19C0-2EF9-95F0BDF87EFD}"/>
                </a:ext>
              </a:extLst>
            </p:cNvPr>
            <p:cNvSpPr/>
            <p:nvPr/>
          </p:nvSpPr>
          <p:spPr>
            <a:xfrm>
              <a:off x="5098800" y="4057525"/>
              <a:ext cx="629650" cy="216825"/>
            </a:xfrm>
            <a:custGeom>
              <a:avLst/>
              <a:gdLst/>
              <a:ahLst/>
              <a:cxnLst/>
              <a:rect l="l" t="t" r="r" b="b"/>
              <a:pathLst>
                <a:path w="25186" h="8673" extrusionOk="0">
                  <a:moveTo>
                    <a:pt x="25186" y="0"/>
                  </a:moveTo>
                  <a:cubicBezTo>
                    <a:pt x="25119" y="0"/>
                    <a:pt x="25019" y="33"/>
                    <a:pt x="24952" y="67"/>
                  </a:cubicBezTo>
                  <a:lnTo>
                    <a:pt x="24185" y="267"/>
                  </a:lnTo>
                  <a:cubicBezTo>
                    <a:pt x="23551" y="467"/>
                    <a:pt x="22617" y="767"/>
                    <a:pt x="21483" y="1134"/>
                  </a:cubicBezTo>
                  <a:cubicBezTo>
                    <a:pt x="19181" y="1868"/>
                    <a:pt x="16012" y="2969"/>
                    <a:pt x="12577" y="4236"/>
                  </a:cubicBezTo>
                  <a:cubicBezTo>
                    <a:pt x="9107" y="5471"/>
                    <a:pt x="5972" y="6605"/>
                    <a:pt x="3704" y="7372"/>
                  </a:cubicBezTo>
                  <a:lnTo>
                    <a:pt x="1002" y="8306"/>
                  </a:lnTo>
                  <a:lnTo>
                    <a:pt x="268" y="8573"/>
                  </a:lnTo>
                  <a:cubicBezTo>
                    <a:pt x="168" y="8606"/>
                    <a:pt x="101" y="8640"/>
                    <a:pt x="1" y="8673"/>
                  </a:cubicBezTo>
                  <a:cubicBezTo>
                    <a:pt x="101" y="8673"/>
                    <a:pt x="201" y="8640"/>
                    <a:pt x="268" y="8606"/>
                  </a:cubicBezTo>
                  <a:lnTo>
                    <a:pt x="1035" y="8406"/>
                  </a:lnTo>
                  <a:cubicBezTo>
                    <a:pt x="1669" y="8206"/>
                    <a:pt x="2603" y="7906"/>
                    <a:pt x="3737" y="7539"/>
                  </a:cubicBezTo>
                  <a:cubicBezTo>
                    <a:pt x="6039" y="6805"/>
                    <a:pt x="9208" y="5704"/>
                    <a:pt x="12643" y="4437"/>
                  </a:cubicBezTo>
                  <a:cubicBezTo>
                    <a:pt x="16079" y="3202"/>
                    <a:pt x="19248" y="2068"/>
                    <a:pt x="21516" y="1301"/>
                  </a:cubicBezTo>
                  <a:lnTo>
                    <a:pt x="24218" y="367"/>
                  </a:lnTo>
                  <a:lnTo>
                    <a:pt x="24952" y="100"/>
                  </a:lnTo>
                  <a:cubicBezTo>
                    <a:pt x="25019" y="67"/>
                    <a:pt x="25119" y="33"/>
                    <a:pt x="25186"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911;p76">
              <a:extLst>
                <a:ext uri="{FF2B5EF4-FFF2-40B4-BE49-F238E27FC236}">
                  <a16:creationId xmlns:a16="http://schemas.microsoft.com/office/drawing/2014/main" id="{8CE8EEA3-A7C2-270E-2FC5-BB8ED061CFFF}"/>
                </a:ext>
              </a:extLst>
            </p:cNvPr>
            <p:cNvSpPr/>
            <p:nvPr/>
          </p:nvSpPr>
          <p:spPr>
            <a:xfrm>
              <a:off x="2448575" y="2824125"/>
              <a:ext cx="977400" cy="516225"/>
            </a:xfrm>
            <a:custGeom>
              <a:avLst/>
              <a:gdLst/>
              <a:ahLst/>
              <a:cxnLst/>
              <a:rect l="l" t="t" r="r" b="b"/>
              <a:pathLst>
                <a:path w="39096" h="20649" extrusionOk="0">
                  <a:moveTo>
                    <a:pt x="1" y="1"/>
                  </a:moveTo>
                  <a:lnTo>
                    <a:pt x="7073" y="20649"/>
                  </a:lnTo>
                  <a:lnTo>
                    <a:pt x="39096" y="20649"/>
                  </a:lnTo>
                  <a:lnTo>
                    <a:pt x="38829" y="19615"/>
                  </a:lnTo>
                  <a:lnTo>
                    <a:pt x="25886" y="19214"/>
                  </a:lnTo>
                  <a:lnTo>
                    <a:pt x="19949" y="1"/>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912;p76">
              <a:extLst>
                <a:ext uri="{FF2B5EF4-FFF2-40B4-BE49-F238E27FC236}">
                  <a16:creationId xmlns:a16="http://schemas.microsoft.com/office/drawing/2014/main" id="{7F14B86A-3581-8B2E-917A-303321E74CEC}"/>
                </a:ext>
              </a:extLst>
            </p:cNvPr>
            <p:cNvSpPr/>
            <p:nvPr/>
          </p:nvSpPr>
          <p:spPr>
            <a:xfrm>
              <a:off x="2737950" y="3035775"/>
              <a:ext cx="70075" cy="78525"/>
            </a:xfrm>
            <a:custGeom>
              <a:avLst/>
              <a:gdLst/>
              <a:ahLst/>
              <a:cxnLst/>
              <a:rect l="l" t="t" r="r" b="b"/>
              <a:pathLst>
                <a:path w="2803" h="3141" extrusionOk="0">
                  <a:moveTo>
                    <a:pt x="1309" y="0"/>
                  </a:moveTo>
                  <a:cubicBezTo>
                    <a:pt x="1218" y="0"/>
                    <a:pt x="1126" y="13"/>
                    <a:pt x="1035" y="41"/>
                  </a:cubicBezTo>
                  <a:cubicBezTo>
                    <a:pt x="368" y="208"/>
                    <a:pt x="1" y="1042"/>
                    <a:pt x="234" y="1875"/>
                  </a:cubicBezTo>
                  <a:cubicBezTo>
                    <a:pt x="410" y="2636"/>
                    <a:pt x="970" y="3140"/>
                    <a:pt x="1555" y="3140"/>
                  </a:cubicBezTo>
                  <a:cubicBezTo>
                    <a:pt x="1638" y="3140"/>
                    <a:pt x="1720" y="3130"/>
                    <a:pt x="1802" y="3110"/>
                  </a:cubicBezTo>
                  <a:cubicBezTo>
                    <a:pt x="2436" y="2910"/>
                    <a:pt x="2803" y="2076"/>
                    <a:pt x="2603" y="1242"/>
                  </a:cubicBezTo>
                  <a:cubicBezTo>
                    <a:pt x="2430" y="522"/>
                    <a:pt x="1884" y="0"/>
                    <a:pt x="130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913;p76">
              <a:extLst>
                <a:ext uri="{FF2B5EF4-FFF2-40B4-BE49-F238E27FC236}">
                  <a16:creationId xmlns:a16="http://schemas.microsoft.com/office/drawing/2014/main" id="{AFF818DC-415B-C63C-E1F6-14D0DE163BA0}"/>
                </a:ext>
              </a:extLst>
            </p:cNvPr>
            <p:cNvSpPr/>
            <p:nvPr/>
          </p:nvSpPr>
          <p:spPr>
            <a:xfrm>
              <a:off x="4226525" y="3938250"/>
              <a:ext cx="298575" cy="916525"/>
            </a:xfrm>
            <a:custGeom>
              <a:avLst/>
              <a:gdLst/>
              <a:ahLst/>
              <a:cxnLst/>
              <a:rect l="l" t="t" r="r" b="b"/>
              <a:pathLst>
                <a:path w="11943" h="36661" extrusionOk="0">
                  <a:moveTo>
                    <a:pt x="3770" y="1"/>
                  </a:moveTo>
                  <a:lnTo>
                    <a:pt x="0" y="134"/>
                  </a:lnTo>
                  <a:lnTo>
                    <a:pt x="10641" y="36661"/>
                  </a:lnTo>
                  <a:lnTo>
                    <a:pt x="11942" y="36661"/>
                  </a:lnTo>
                  <a:lnTo>
                    <a:pt x="3770"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914;p76">
              <a:extLst>
                <a:ext uri="{FF2B5EF4-FFF2-40B4-BE49-F238E27FC236}">
                  <a16:creationId xmlns:a16="http://schemas.microsoft.com/office/drawing/2014/main" id="{55316C70-85B9-50A9-A411-B1EC7B615983}"/>
                </a:ext>
              </a:extLst>
            </p:cNvPr>
            <p:cNvSpPr/>
            <p:nvPr/>
          </p:nvSpPr>
          <p:spPr>
            <a:xfrm>
              <a:off x="3532700" y="3945775"/>
              <a:ext cx="311900" cy="908175"/>
            </a:xfrm>
            <a:custGeom>
              <a:avLst/>
              <a:gdLst/>
              <a:ahLst/>
              <a:cxnLst/>
              <a:rect l="l" t="t" r="r" b="b"/>
              <a:pathLst>
                <a:path w="12476" h="36327" extrusionOk="0">
                  <a:moveTo>
                    <a:pt x="12476" y="0"/>
                  </a:moveTo>
                  <a:lnTo>
                    <a:pt x="8206" y="34"/>
                  </a:lnTo>
                  <a:lnTo>
                    <a:pt x="0" y="36326"/>
                  </a:lnTo>
                  <a:lnTo>
                    <a:pt x="1435" y="36326"/>
                  </a:lnTo>
                  <a:lnTo>
                    <a:pt x="12476"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915;p76">
              <a:extLst>
                <a:ext uri="{FF2B5EF4-FFF2-40B4-BE49-F238E27FC236}">
                  <a16:creationId xmlns:a16="http://schemas.microsoft.com/office/drawing/2014/main" id="{DDA1093D-D128-50A8-56E6-9A8521A98E8B}"/>
                </a:ext>
              </a:extLst>
            </p:cNvPr>
            <p:cNvSpPr/>
            <p:nvPr/>
          </p:nvSpPr>
          <p:spPr>
            <a:xfrm>
              <a:off x="3978850" y="3924925"/>
              <a:ext cx="94250" cy="929025"/>
            </a:xfrm>
            <a:custGeom>
              <a:avLst/>
              <a:gdLst/>
              <a:ahLst/>
              <a:cxnLst/>
              <a:rect l="l" t="t" r="r" b="b"/>
              <a:pathLst>
                <a:path w="3770" h="37161" extrusionOk="0">
                  <a:moveTo>
                    <a:pt x="0" y="0"/>
                  </a:moveTo>
                  <a:lnTo>
                    <a:pt x="1268" y="37160"/>
                  </a:lnTo>
                  <a:lnTo>
                    <a:pt x="3002" y="37160"/>
                  </a:lnTo>
                  <a:lnTo>
                    <a:pt x="3770" y="167"/>
                  </a:lnTo>
                  <a:lnTo>
                    <a:pt x="0"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916;p76">
              <a:extLst>
                <a:ext uri="{FF2B5EF4-FFF2-40B4-BE49-F238E27FC236}">
                  <a16:creationId xmlns:a16="http://schemas.microsoft.com/office/drawing/2014/main" id="{8E195C8D-97D5-BCF1-6F17-0B918A5BFE28}"/>
                </a:ext>
              </a:extLst>
            </p:cNvPr>
            <p:cNvSpPr/>
            <p:nvPr/>
          </p:nvSpPr>
          <p:spPr>
            <a:xfrm>
              <a:off x="3681975" y="4294350"/>
              <a:ext cx="668000" cy="90100"/>
            </a:xfrm>
            <a:custGeom>
              <a:avLst/>
              <a:gdLst/>
              <a:ahLst/>
              <a:cxnLst/>
              <a:rect l="l" t="t" r="r" b="b"/>
              <a:pathLst>
                <a:path w="26720" h="3604" extrusionOk="0">
                  <a:moveTo>
                    <a:pt x="26552" y="0"/>
                  </a:moveTo>
                  <a:lnTo>
                    <a:pt x="1868" y="768"/>
                  </a:lnTo>
                  <a:lnTo>
                    <a:pt x="0" y="3603"/>
                  </a:lnTo>
                  <a:lnTo>
                    <a:pt x="26719" y="2569"/>
                  </a:lnTo>
                  <a:lnTo>
                    <a:pt x="26552"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917;p76">
              <a:extLst>
                <a:ext uri="{FF2B5EF4-FFF2-40B4-BE49-F238E27FC236}">
                  <a16:creationId xmlns:a16="http://schemas.microsoft.com/office/drawing/2014/main" id="{5EF0DD4A-98F4-5854-5A1D-524955919005}"/>
                </a:ext>
              </a:extLst>
            </p:cNvPr>
            <p:cNvSpPr/>
            <p:nvPr/>
          </p:nvSpPr>
          <p:spPr>
            <a:xfrm>
              <a:off x="3728675" y="3945775"/>
              <a:ext cx="115100" cy="47550"/>
            </a:xfrm>
            <a:custGeom>
              <a:avLst/>
              <a:gdLst/>
              <a:ahLst/>
              <a:cxnLst/>
              <a:rect l="l" t="t" r="r" b="b"/>
              <a:pathLst>
                <a:path w="4604" h="1902" extrusionOk="0">
                  <a:moveTo>
                    <a:pt x="367" y="0"/>
                  </a:moveTo>
                  <a:lnTo>
                    <a:pt x="0" y="1902"/>
                  </a:lnTo>
                  <a:lnTo>
                    <a:pt x="4070" y="1902"/>
                  </a:lnTo>
                  <a:lnTo>
                    <a:pt x="4603"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918;p76">
              <a:extLst>
                <a:ext uri="{FF2B5EF4-FFF2-40B4-BE49-F238E27FC236}">
                  <a16:creationId xmlns:a16="http://schemas.microsoft.com/office/drawing/2014/main" id="{B71D5463-81DC-E1B6-6F24-B122CB6F7038}"/>
                </a:ext>
              </a:extLst>
            </p:cNvPr>
            <p:cNvSpPr/>
            <p:nvPr/>
          </p:nvSpPr>
          <p:spPr>
            <a:xfrm>
              <a:off x="3978850" y="3928250"/>
              <a:ext cx="94250" cy="65075"/>
            </a:xfrm>
            <a:custGeom>
              <a:avLst/>
              <a:gdLst/>
              <a:ahLst/>
              <a:cxnLst/>
              <a:rect l="l" t="t" r="r" b="b"/>
              <a:pathLst>
                <a:path w="3770" h="2603" extrusionOk="0">
                  <a:moveTo>
                    <a:pt x="0" y="1"/>
                  </a:moveTo>
                  <a:lnTo>
                    <a:pt x="100" y="2603"/>
                  </a:lnTo>
                  <a:lnTo>
                    <a:pt x="3703" y="2603"/>
                  </a:lnTo>
                  <a:lnTo>
                    <a:pt x="3770" y="434"/>
                  </a:lnTo>
                  <a:lnTo>
                    <a:pt x="0"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919;p76">
              <a:extLst>
                <a:ext uri="{FF2B5EF4-FFF2-40B4-BE49-F238E27FC236}">
                  <a16:creationId xmlns:a16="http://schemas.microsoft.com/office/drawing/2014/main" id="{C4A24568-626C-791E-2EEF-815014E47D62}"/>
                </a:ext>
              </a:extLst>
            </p:cNvPr>
            <p:cNvSpPr/>
            <p:nvPr/>
          </p:nvSpPr>
          <p:spPr>
            <a:xfrm>
              <a:off x="3930475" y="4306025"/>
              <a:ext cx="63400" cy="67575"/>
            </a:xfrm>
            <a:custGeom>
              <a:avLst/>
              <a:gdLst/>
              <a:ahLst/>
              <a:cxnLst/>
              <a:rect l="l" t="t" r="r" b="b"/>
              <a:pathLst>
                <a:path w="2536" h="2703" extrusionOk="0">
                  <a:moveTo>
                    <a:pt x="2469" y="0"/>
                  </a:moveTo>
                  <a:lnTo>
                    <a:pt x="1" y="67"/>
                  </a:lnTo>
                  <a:lnTo>
                    <a:pt x="634" y="2702"/>
                  </a:lnTo>
                  <a:lnTo>
                    <a:pt x="2536" y="2636"/>
                  </a:lnTo>
                  <a:lnTo>
                    <a:pt x="2469"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920;p76">
              <a:extLst>
                <a:ext uri="{FF2B5EF4-FFF2-40B4-BE49-F238E27FC236}">
                  <a16:creationId xmlns:a16="http://schemas.microsoft.com/office/drawing/2014/main" id="{9AD90F5E-1FCC-4AA8-9FFB-95E9B6EE78F6}"/>
                </a:ext>
              </a:extLst>
            </p:cNvPr>
            <p:cNvSpPr/>
            <p:nvPr/>
          </p:nvSpPr>
          <p:spPr>
            <a:xfrm>
              <a:off x="4063900" y="4301850"/>
              <a:ext cx="45900" cy="67575"/>
            </a:xfrm>
            <a:custGeom>
              <a:avLst/>
              <a:gdLst/>
              <a:ahLst/>
              <a:cxnLst/>
              <a:rect l="l" t="t" r="r" b="b"/>
              <a:pathLst>
                <a:path w="1836" h="2703" extrusionOk="0">
                  <a:moveTo>
                    <a:pt x="67" y="1"/>
                  </a:moveTo>
                  <a:lnTo>
                    <a:pt x="1" y="2703"/>
                  </a:lnTo>
                  <a:lnTo>
                    <a:pt x="1502" y="2669"/>
                  </a:lnTo>
                  <a:lnTo>
                    <a:pt x="1835"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921;p76">
              <a:extLst>
                <a:ext uri="{FF2B5EF4-FFF2-40B4-BE49-F238E27FC236}">
                  <a16:creationId xmlns:a16="http://schemas.microsoft.com/office/drawing/2014/main" id="{342AB0E0-0D6D-8DA9-FA90-A9151E2AA7AE}"/>
                </a:ext>
              </a:extLst>
            </p:cNvPr>
            <p:cNvSpPr/>
            <p:nvPr/>
          </p:nvSpPr>
          <p:spPr>
            <a:xfrm>
              <a:off x="4222350" y="3928250"/>
              <a:ext cx="105925" cy="46725"/>
            </a:xfrm>
            <a:custGeom>
              <a:avLst/>
              <a:gdLst/>
              <a:ahLst/>
              <a:cxnLst/>
              <a:rect l="l" t="t" r="r" b="b"/>
              <a:pathLst>
                <a:path w="4237" h="1869" extrusionOk="0">
                  <a:moveTo>
                    <a:pt x="1" y="1"/>
                  </a:moveTo>
                  <a:lnTo>
                    <a:pt x="568" y="1869"/>
                  </a:lnTo>
                  <a:lnTo>
                    <a:pt x="4237" y="1869"/>
                  </a:lnTo>
                  <a:lnTo>
                    <a:pt x="3837" y="34"/>
                  </a:lnTo>
                  <a:lnTo>
                    <a:pt x="1"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922;p76">
              <a:extLst>
                <a:ext uri="{FF2B5EF4-FFF2-40B4-BE49-F238E27FC236}">
                  <a16:creationId xmlns:a16="http://schemas.microsoft.com/office/drawing/2014/main" id="{F73455FF-B6DE-87C2-C10C-898499097982}"/>
                </a:ext>
              </a:extLst>
            </p:cNvPr>
            <p:cNvSpPr/>
            <p:nvPr/>
          </p:nvSpPr>
          <p:spPr>
            <a:xfrm>
              <a:off x="3498500" y="2576100"/>
              <a:ext cx="1038000" cy="1373550"/>
            </a:xfrm>
            <a:custGeom>
              <a:avLst/>
              <a:gdLst/>
              <a:ahLst/>
              <a:cxnLst/>
              <a:rect l="l" t="t" r="r" b="b"/>
              <a:pathLst>
                <a:path w="41520" h="54942" extrusionOk="0">
                  <a:moveTo>
                    <a:pt x="31205" y="1"/>
                  </a:moveTo>
                  <a:cubicBezTo>
                    <a:pt x="27288" y="1"/>
                    <a:pt x="22926" y="1078"/>
                    <a:pt x="20282" y="1282"/>
                  </a:cubicBezTo>
                  <a:cubicBezTo>
                    <a:pt x="15111" y="1682"/>
                    <a:pt x="19114" y="51418"/>
                    <a:pt x="19114" y="51418"/>
                  </a:cubicBezTo>
                  <a:cubicBezTo>
                    <a:pt x="19114" y="51418"/>
                    <a:pt x="15356" y="51180"/>
                    <a:pt x="11228" y="51180"/>
                  </a:cubicBezTo>
                  <a:cubicBezTo>
                    <a:pt x="7330" y="51180"/>
                    <a:pt x="3103" y="51392"/>
                    <a:pt x="1402" y="52219"/>
                  </a:cubicBezTo>
                  <a:cubicBezTo>
                    <a:pt x="1402" y="52219"/>
                    <a:pt x="1" y="54087"/>
                    <a:pt x="1602" y="54454"/>
                  </a:cubicBezTo>
                  <a:cubicBezTo>
                    <a:pt x="3153" y="54815"/>
                    <a:pt x="5586" y="54942"/>
                    <a:pt x="8474" y="54942"/>
                  </a:cubicBezTo>
                  <a:cubicBezTo>
                    <a:pt x="15308" y="54942"/>
                    <a:pt x="24689" y="54231"/>
                    <a:pt x="30961" y="54231"/>
                  </a:cubicBezTo>
                  <a:cubicBezTo>
                    <a:pt x="32814" y="54231"/>
                    <a:pt x="34395" y="54293"/>
                    <a:pt x="35559" y="54454"/>
                  </a:cubicBezTo>
                  <a:cubicBezTo>
                    <a:pt x="35573" y="54455"/>
                    <a:pt x="35587" y="54456"/>
                    <a:pt x="35601" y="54456"/>
                  </a:cubicBezTo>
                  <a:cubicBezTo>
                    <a:pt x="38556" y="54456"/>
                    <a:pt x="41520" y="12553"/>
                    <a:pt x="39329" y="4651"/>
                  </a:cubicBezTo>
                  <a:cubicBezTo>
                    <a:pt x="38286" y="984"/>
                    <a:pt x="34949" y="1"/>
                    <a:pt x="31205"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923;p76">
              <a:extLst>
                <a:ext uri="{FF2B5EF4-FFF2-40B4-BE49-F238E27FC236}">
                  <a16:creationId xmlns:a16="http://schemas.microsoft.com/office/drawing/2014/main" id="{FBD16E7F-677A-FF4F-F7BE-B8D7EB02E4C5}"/>
                </a:ext>
              </a:extLst>
            </p:cNvPr>
            <p:cNvSpPr/>
            <p:nvPr/>
          </p:nvSpPr>
          <p:spPr>
            <a:xfrm>
              <a:off x="4318250" y="2714050"/>
              <a:ext cx="112600" cy="1183375"/>
            </a:xfrm>
            <a:custGeom>
              <a:avLst/>
              <a:gdLst/>
              <a:ahLst/>
              <a:cxnLst/>
              <a:rect l="l" t="t" r="r" b="b"/>
              <a:pathLst>
                <a:path w="4504" h="47335" extrusionOk="0">
                  <a:moveTo>
                    <a:pt x="2069" y="1"/>
                  </a:moveTo>
                  <a:lnTo>
                    <a:pt x="2069" y="1"/>
                  </a:lnTo>
                  <a:cubicBezTo>
                    <a:pt x="2002" y="34"/>
                    <a:pt x="2336" y="634"/>
                    <a:pt x="2736" y="1768"/>
                  </a:cubicBezTo>
                  <a:cubicBezTo>
                    <a:pt x="3270" y="3403"/>
                    <a:pt x="3603" y="5071"/>
                    <a:pt x="3703" y="6772"/>
                  </a:cubicBezTo>
                  <a:cubicBezTo>
                    <a:pt x="3870" y="9274"/>
                    <a:pt x="3870" y="11809"/>
                    <a:pt x="3770" y="14344"/>
                  </a:cubicBezTo>
                  <a:cubicBezTo>
                    <a:pt x="3670" y="17213"/>
                    <a:pt x="3503" y="20348"/>
                    <a:pt x="3236" y="23651"/>
                  </a:cubicBezTo>
                  <a:cubicBezTo>
                    <a:pt x="2936" y="26953"/>
                    <a:pt x="2669" y="30089"/>
                    <a:pt x="2402" y="32957"/>
                  </a:cubicBezTo>
                  <a:cubicBezTo>
                    <a:pt x="2136" y="35793"/>
                    <a:pt x="1902" y="38361"/>
                    <a:pt x="1568" y="40496"/>
                  </a:cubicBezTo>
                  <a:cubicBezTo>
                    <a:pt x="1302" y="42197"/>
                    <a:pt x="968" y="43865"/>
                    <a:pt x="501" y="45500"/>
                  </a:cubicBezTo>
                  <a:cubicBezTo>
                    <a:pt x="301" y="46100"/>
                    <a:pt x="134" y="46701"/>
                    <a:pt x="1" y="47334"/>
                  </a:cubicBezTo>
                  <a:cubicBezTo>
                    <a:pt x="334" y="46767"/>
                    <a:pt x="601" y="46200"/>
                    <a:pt x="768" y="45600"/>
                  </a:cubicBezTo>
                  <a:cubicBezTo>
                    <a:pt x="1335" y="43965"/>
                    <a:pt x="1769" y="42298"/>
                    <a:pt x="2069" y="40596"/>
                  </a:cubicBezTo>
                  <a:cubicBezTo>
                    <a:pt x="2469" y="38428"/>
                    <a:pt x="2769" y="35860"/>
                    <a:pt x="3070" y="32991"/>
                  </a:cubicBezTo>
                  <a:cubicBezTo>
                    <a:pt x="3336" y="30155"/>
                    <a:pt x="3670" y="27020"/>
                    <a:pt x="3937" y="23718"/>
                  </a:cubicBezTo>
                  <a:cubicBezTo>
                    <a:pt x="4204" y="20415"/>
                    <a:pt x="4370" y="17246"/>
                    <a:pt x="4404" y="14378"/>
                  </a:cubicBezTo>
                  <a:cubicBezTo>
                    <a:pt x="4504" y="11809"/>
                    <a:pt x="4437" y="9274"/>
                    <a:pt x="4204" y="6705"/>
                  </a:cubicBezTo>
                  <a:cubicBezTo>
                    <a:pt x="4037" y="5004"/>
                    <a:pt x="3637" y="3303"/>
                    <a:pt x="2969" y="1702"/>
                  </a:cubicBezTo>
                  <a:cubicBezTo>
                    <a:pt x="2869" y="1402"/>
                    <a:pt x="2736" y="1168"/>
                    <a:pt x="2636" y="935"/>
                  </a:cubicBezTo>
                  <a:cubicBezTo>
                    <a:pt x="2536" y="734"/>
                    <a:pt x="2436" y="568"/>
                    <a:pt x="2336" y="434"/>
                  </a:cubicBezTo>
                  <a:cubicBezTo>
                    <a:pt x="2169" y="134"/>
                    <a:pt x="2069" y="1"/>
                    <a:pt x="2069"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924;p76">
              <a:extLst>
                <a:ext uri="{FF2B5EF4-FFF2-40B4-BE49-F238E27FC236}">
                  <a16:creationId xmlns:a16="http://schemas.microsoft.com/office/drawing/2014/main" id="{4A5AA42D-B492-CEDF-9271-5DA7C877C12C}"/>
                </a:ext>
              </a:extLst>
            </p:cNvPr>
            <p:cNvSpPr/>
            <p:nvPr/>
          </p:nvSpPr>
          <p:spPr>
            <a:xfrm>
              <a:off x="3939650" y="3857575"/>
              <a:ext cx="365275" cy="38500"/>
            </a:xfrm>
            <a:custGeom>
              <a:avLst/>
              <a:gdLst/>
              <a:ahLst/>
              <a:cxnLst/>
              <a:rect l="l" t="t" r="r" b="b"/>
              <a:pathLst>
                <a:path w="14611" h="1540" extrusionOk="0">
                  <a:moveTo>
                    <a:pt x="3546" y="1"/>
                  </a:moveTo>
                  <a:cubicBezTo>
                    <a:pt x="1425" y="1"/>
                    <a:pt x="1" y="161"/>
                    <a:pt x="1" y="293"/>
                  </a:cubicBezTo>
                  <a:cubicBezTo>
                    <a:pt x="1" y="526"/>
                    <a:pt x="3270" y="559"/>
                    <a:pt x="7272" y="860"/>
                  </a:cubicBezTo>
                  <a:cubicBezTo>
                    <a:pt x="10641" y="1140"/>
                    <a:pt x="13467" y="1539"/>
                    <a:pt x="14297" y="1539"/>
                  </a:cubicBezTo>
                  <a:cubicBezTo>
                    <a:pt x="14453" y="1539"/>
                    <a:pt x="14539" y="1525"/>
                    <a:pt x="14544" y="1493"/>
                  </a:cubicBezTo>
                  <a:cubicBezTo>
                    <a:pt x="14611" y="1327"/>
                    <a:pt x="11409" y="493"/>
                    <a:pt x="7339" y="159"/>
                  </a:cubicBezTo>
                  <a:cubicBezTo>
                    <a:pt x="5954" y="45"/>
                    <a:pt x="4655" y="1"/>
                    <a:pt x="3546"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925;p76">
              <a:extLst>
                <a:ext uri="{FF2B5EF4-FFF2-40B4-BE49-F238E27FC236}">
                  <a16:creationId xmlns:a16="http://schemas.microsoft.com/office/drawing/2014/main" id="{4AF73801-3E60-6942-5EFE-F12EA75109CE}"/>
                </a:ext>
              </a:extLst>
            </p:cNvPr>
            <p:cNvSpPr/>
            <p:nvPr/>
          </p:nvSpPr>
          <p:spPr>
            <a:xfrm>
              <a:off x="2023275" y="3332825"/>
              <a:ext cx="2837900" cy="93425"/>
            </a:xfrm>
            <a:custGeom>
              <a:avLst/>
              <a:gdLst/>
              <a:ahLst/>
              <a:cxnLst/>
              <a:rect l="l" t="t" r="r" b="b"/>
              <a:pathLst>
                <a:path w="113516" h="3737" extrusionOk="0">
                  <a:moveTo>
                    <a:pt x="1" y="1"/>
                  </a:moveTo>
                  <a:lnTo>
                    <a:pt x="1" y="3737"/>
                  </a:lnTo>
                  <a:lnTo>
                    <a:pt x="113515" y="3737"/>
                  </a:lnTo>
                  <a:lnTo>
                    <a:pt x="113515" y="1"/>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926;p76">
              <a:extLst>
                <a:ext uri="{FF2B5EF4-FFF2-40B4-BE49-F238E27FC236}">
                  <a16:creationId xmlns:a16="http://schemas.microsoft.com/office/drawing/2014/main" id="{EB149E90-A5B8-3262-0F48-B74B9BF37602}"/>
                </a:ext>
              </a:extLst>
            </p:cNvPr>
            <p:cNvSpPr/>
            <p:nvPr/>
          </p:nvSpPr>
          <p:spPr>
            <a:xfrm>
              <a:off x="2023275" y="3426225"/>
              <a:ext cx="492050" cy="1429375"/>
            </a:xfrm>
            <a:custGeom>
              <a:avLst/>
              <a:gdLst/>
              <a:ahLst/>
              <a:cxnLst/>
              <a:rect l="l" t="t" r="r" b="b"/>
              <a:pathLst>
                <a:path w="19682" h="57175" extrusionOk="0">
                  <a:moveTo>
                    <a:pt x="8874" y="1"/>
                  </a:moveTo>
                  <a:lnTo>
                    <a:pt x="1" y="57075"/>
                  </a:lnTo>
                  <a:lnTo>
                    <a:pt x="4437" y="57175"/>
                  </a:lnTo>
                  <a:lnTo>
                    <a:pt x="19682"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927;p76">
              <a:extLst>
                <a:ext uri="{FF2B5EF4-FFF2-40B4-BE49-F238E27FC236}">
                  <a16:creationId xmlns:a16="http://schemas.microsoft.com/office/drawing/2014/main" id="{C4E4CB79-820A-5F8A-09E7-A2190D779995}"/>
                </a:ext>
              </a:extLst>
            </p:cNvPr>
            <p:cNvSpPr/>
            <p:nvPr/>
          </p:nvSpPr>
          <p:spPr>
            <a:xfrm>
              <a:off x="4386625" y="3367850"/>
              <a:ext cx="397825" cy="1486925"/>
            </a:xfrm>
            <a:custGeom>
              <a:avLst/>
              <a:gdLst/>
              <a:ahLst/>
              <a:cxnLst/>
              <a:rect l="l" t="t" r="r" b="b"/>
              <a:pathLst>
                <a:path w="15913" h="59477" extrusionOk="0">
                  <a:moveTo>
                    <a:pt x="1" y="1"/>
                  </a:moveTo>
                  <a:lnTo>
                    <a:pt x="568" y="4104"/>
                  </a:lnTo>
                  <a:lnTo>
                    <a:pt x="11776" y="59477"/>
                  </a:lnTo>
                  <a:lnTo>
                    <a:pt x="15912" y="59477"/>
                  </a:lnTo>
                  <a:lnTo>
                    <a:pt x="10709" y="1702"/>
                  </a:lnTo>
                  <a:lnTo>
                    <a:pt x="1"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928;p76">
              <a:extLst>
                <a:ext uri="{FF2B5EF4-FFF2-40B4-BE49-F238E27FC236}">
                  <a16:creationId xmlns:a16="http://schemas.microsoft.com/office/drawing/2014/main" id="{631426AA-85CF-F29A-49BB-AE270D4E0E59}"/>
                </a:ext>
              </a:extLst>
            </p:cNvPr>
            <p:cNvSpPr/>
            <p:nvPr/>
          </p:nvSpPr>
          <p:spPr>
            <a:xfrm>
              <a:off x="4394150" y="3426225"/>
              <a:ext cx="266875" cy="64250"/>
            </a:xfrm>
            <a:custGeom>
              <a:avLst/>
              <a:gdLst/>
              <a:ahLst/>
              <a:cxnLst/>
              <a:rect l="l" t="t" r="r" b="b"/>
              <a:pathLst>
                <a:path w="10675" h="2570" extrusionOk="0">
                  <a:moveTo>
                    <a:pt x="0" y="1"/>
                  </a:moveTo>
                  <a:lnTo>
                    <a:pt x="434" y="2569"/>
                  </a:lnTo>
                  <a:lnTo>
                    <a:pt x="10674" y="2169"/>
                  </a:lnTo>
                  <a:lnTo>
                    <a:pt x="10474"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929;p76">
              <a:extLst>
                <a:ext uri="{FF2B5EF4-FFF2-40B4-BE49-F238E27FC236}">
                  <a16:creationId xmlns:a16="http://schemas.microsoft.com/office/drawing/2014/main" id="{1CA3EF04-C598-3801-D837-251E517862D9}"/>
                </a:ext>
              </a:extLst>
            </p:cNvPr>
            <p:cNvSpPr/>
            <p:nvPr/>
          </p:nvSpPr>
          <p:spPr>
            <a:xfrm>
              <a:off x="2235100" y="3426225"/>
              <a:ext cx="280225" cy="65900"/>
            </a:xfrm>
            <a:custGeom>
              <a:avLst/>
              <a:gdLst/>
              <a:ahLst/>
              <a:cxnLst/>
              <a:rect l="l" t="t" r="r" b="b"/>
              <a:pathLst>
                <a:path w="11209" h="2636" extrusionOk="0">
                  <a:moveTo>
                    <a:pt x="401" y="1"/>
                  </a:moveTo>
                  <a:lnTo>
                    <a:pt x="1" y="2636"/>
                  </a:lnTo>
                  <a:lnTo>
                    <a:pt x="10575" y="2336"/>
                  </a:lnTo>
                  <a:lnTo>
                    <a:pt x="11209"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930;p76">
              <a:extLst>
                <a:ext uri="{FF2B5EF4-FFF2-40B4-BE49-F238E27FC236}">
                  <a16:creationId xmlns:a16="http://schemas.microsoft.com/office/drawing/2014/main" id="{E92F73A9-0D19-50F8-11AE-F494A6907EE4}"/>
                </a:ext>
              </a:extLst>
            </p:cNvPr>
            <p:cNvSpPr/>
            <p:nvPr/>
          </p:nvSpPr>
          <p:spPr>
            <a:xfrm>
              <a:off x="2125850" y="3081825"/>
              <a:ext cx="643825" cy="270200"/>
            </a:xfrm>
            <a:custGeom>
              <a:avLst/>
              <a:gdLst/>
              <a:ahLst/>
              <a:cxnLst/>
              <a:rect l="l" t="t" r="r" b="b"/>
              <a:pathLst>
                <a:path w="25753" h="10808" extrusionOk="0">
                  <a:moveTo>
                    <a:pt x="34" y="0"/>
                  </a:moveTo>
                  <a:lnTo>
                    <a:pt x="34" y="4236"/>
                  </a:lnTo>
                  <a:lnTo>
                    <a:pt x="2269" y="5604"/>
                  </a:lnTo>
                  <a:lnTo>
                    <a:pt x="34" y="6104"/>
                  </a:lnTo>
                  <a:lnTo>
                    <a:pt x="34" y="10574"/>
                  </a:lnTo>
                  <a:lnTo>
                    <a:pt x="1" y="10808"/>
                  </a:lnTo>
                  <a:lnTo>
                    <a:pt x="24852" y="10307"/>
                  </a:lnTo>
                  <a:lnTo>
                    <a:pt x="24552" y="6972"/>
                  </a:lnTo>
                  <a:lnTo>
                    <a:pt x="22750" y="5704"/>
                  </a:lnTo>
                  <a:lnTo>
                    <a:pt x="24085" y="5404"/>
                  </a:lnTo>
                  <a:lnTo>
                    <a:pt x="23784" y="3669"/>
                  </a:lnTo>
                  <a:cubicBezTo>
                    <a:pt x="23784" y="3669"/>
                    <a:pt x="24985" y="3369"/>
                    <a:pt x="25452" y="3202"/>
                  </a:cubicBezTo>
                  <a:cubicBezTo>
                    <a:pt x="25752" y="3102"/>
                    <a:pt x="25085" y="2802"/>
                    <a:pt x="25319" y="2535"/>
                  </a:cubicBezTo>
                  <a:lnTo>
                    <a:pt x="23951" y="2535"/>
                  </a:lnTo>
                  <a:lnTo>
                    <a:pt x="2395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931;p76">
              <a:extLst>
                <a:ext uri="{FF2B5EF4-FFF2-40B4-BE49-F238E27FC236}">
                  <a16:creationId xmlns:a16="http://schemas.microsoft.com/office/drawing/2014/main" id="{3AF37A8E-77DF-88DB-40F9-C68C585D28A0}"/>
                </a:ext>
              </a:extLst>
            </p:cNvPr>
            <p:cNvSpPr/>
            <p:nvPr/>
          </p:nvSpPr>
          <p:spPr>
            <a:xfrm>
              <a:off x="2072475" y="3081825"/>
              <a:ext cx="643000" cy="270200"/>
            </a:xfrm>
            <a:custGeom>
              <a:avLst/>
              <a:gdLst/>
              <a:ahLst/>
              <a:cxnLst/>
              <a:rect l="l" t="t" r="r" b="b"/>
              <a:pathLst>
                <a:path w="25720" h="10808" extrusionOk="0">
                  <a:moveTo>
                    <a:pt x="1" y="0"/>
                  </a:moveTo>
                  <a:lnTo>
                    <a:pt x="1" y="4236"/>
                  </a:lnTo>
                  <a:lnTo>
                    <a:pt x="2236" y="5604"/>
                  </a:lnTo>
                  <a:lnTo>
                    <a:pt x="1" y="6104"/>
                  </a:lnTo>
                  <a:lnTo>
                    <a:pt x="1" y="10574"/>
                  </a:lnTo>
                  <a:lnTo>
                    <a:pt x="1" y="10808"/>
                  </a:lnTo>
                  <a:lnTo>
                    <a:pt x="24785" y="10307"/>
                  </a:lnTo>
                  <a:lnTo>
                    <a:pt x="24485" y="6972"/>
                  </a:lnTo>
                  <a:lnTo>
                    <a:pt x="22717" y="5704"/>
                  </a:lnTo>
                  <a:lnTo>
                    <a:pt x="24051" y="5404"/>
                  </a:lnTo>
                  <a:lnTo>
                    <a:pt x="23751" y="3669"/>
                  </a:lnTo>
                  <a:cubicBezTo>
                    <a:pt x="23751" y="3669"/>
                    <a:pt x="24919" y="3369"/>
                    <a:pt x="25419" y="3202"/>
                  </a:cubicBezTo>
                  <a:cubicBezTo>
                    <a:pt x="25719" y="3102"/>
                    <a:pt x="25052" y="2802"/>
                    <a:pt x="25286" y="2535"/>
                  </a:cubicBezTo>
                  <a:lnTo>
                    <a:pt x="23918" y="2535"/>
                  </a:lnTo>
                  <a:lnTo>
                    <a:pt x="23918"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932;p76">
              <a:extLst>
                <a:ext uri="{FF2B5EF4-FFF2-40B4-BE49-F238E27FC236}">
                  <a16:creationId xmlns:a16="http://schemas.microsoft.com/office/drawing/2014/main" id="{D265C3E7-B4CC-BEF5-89A8-1FA539B6454E}"/>
                </a:ext>
              </a:extLst>
            </p:cNvPr>
            <p:cNvSpPr/>
            <p:nvPr/>
          </p:nvSpPr>
          <p:spPr>
            <a:xfrm>
              <a:off x="4553425" y="3159375"/>
              <a:ext cx="336925" cy="179475"/>
            </a:xfrm>
            <a:custGeom>
              <a:avLst/>
              <a:gdLst/>
              <a:ahLst/>
              <a:cxnLst/>
              <a:rect l="l" t="t" r="r" b="b"/>
              <a:pathLst>
                <a:path w="13477" h="7179" extrusionOk="0">
                  <a:moveTo>
                    <a:pt x="11004" y="1618"/>
                  </a:moveTo>
                  <a:cubicBezTo>
                    <a:pt x="11369" y="1618"/>
                    <a:pt x="11745" y="1742"/>
                    <a:pt x="12076" y="1935"/>
                  </a:cubicBezTo>
                  <a:cubicBezTo>
                    <a:pt x="12309" y="2169"/>
                    <a:pt x="12409" y="2469"/>
                    <a:pt x="12376" y="2769"/>
                  </a:cubicBezTo>
                  <a:cubicBezTo>
                    <a:pt x="12409" y="3136"/>
                    <a:pt x="12276" y="3469"/>
                    <a:pt x="12009" y="3703"/>
                  </a:cubicBezTo>
                  <a:lnTo>
                    <a:pt x="12009" y="3736"/>
                  </a:lnTo>
                  <a:cubicBezTo>
                    <a:pt x="11766" y="3923"/>
                    <a:pt x="11407" y="3985"/>
                    <a:pt x="11045" y="3985"/>
                  </a:cubicBezTo>
                  <a:cubicBezTo>
                    <a:pt x="10761" y="3985"/>
                    <a:pt x="10475" y="3947"/>
                    <a:pt x="10241" y="3903"/>
                  </a:cubicBezTo>
                  <a:cubicBezTo>
                    <a:pt x="10508" y="3169"/>
                    <a:pt x="10675" y="2402"/>
                    <a:pt x="10775" y="1635"/>
                  </a:cubicBezTo>
                  <a:cubicBezTo>
                    <a:pt x="10850" y="1623"/>
                    <a:pt x="10927" y="1618"/>
                    <a:pt x="11004" y="1618"/>
                  </a:cubicBezTo>
                  <a:close/>
                  <a:moveTo>
                    <a:pt x="334" y="0"/>
                  </a:moveTo>
                  <a:cubicBezTo>
                    <a:pt x="334" y="0"/>
                    <a:pt x="0" y="6939"/>
                    <a:pt x="5304" y="7172"/>
                  </a:cubicBezTo>
                  <a:cubicBezTo>
                    <a:pt x="5407" y="7176"/>
                    <a:pt x="5509" y="7179"/>
                    <a:pt x="5608" y="7179"/>
                  </a:cubicBezTo>
                  <a:cubicBezTo>
                    <a:pt x="7791" y="7179"/>
                    <a:pt x="9074" y="6147"/>
                    <a:pt x="9807" y="4870"/>
                  </a:cubicBezTo>
                  <a:cubicBezTo>
                    <a:pt x="10174" y="4971"/>
                    <a:pt x="10575" y="5004"/>
                    <a:pt x="10975" y="5037"/>
                  </a:cubicBezTo>
                  <a:cubicBezTo>
                    <a:pt x="11575" y="5037"/>
                    <a:pt x="12176" y="4870"/>
                    <a:pt x="12643" y="4570"/>
                  </a:cubicBezTo>
                  <a:cubicBezTo>
                    <a:pt x="13210" y="4137"/>
                    <a:pt x="13477" y="3469"/>
                    <a:pt x="13443" y="2769"/>
                  </a:cubicBezTo>
                  <a:cubicBezTo>
                    <a:pt x="13477" y="2169"/>
                    <a:pt x="13210" y="1568"/>
                    <a:pt x="12743" y="1168"/>
                  </a:cubicBezTo>
                  <a:cubicBezTo>
                    <a:pt x="12247" y="789"/>
                    <a:pt x="11675" y="588"/>
                    <a:pt x="11071" y="588"/>
                  </a:cubicBezTo>
                  <a:cubicBezTo>
                    <a:pt x="10984" y="588"/>
                    <a:pt x="10896" y="592"/>
                    <a:pt x="10808" y="601"/>
                  </a:cubicBezTo>
                  <a:lnTo>
                    <a:pt x="10808"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933;p76">
              <a:extLst>
                <a:ext uri="{FF2B5EF4-FFF2-40B4-BE49-F238E27FC236}">
                  <a16:creationId xmlns:a16="http://schemas.microsoft.com/office/drawing/2014/main" id="{38B7AB39-A05A-7615-8106-C0E79ABF304A}"/>
                </a:ext>
              </a:extLst>
            </p:cNvPr>
            <p:cNvSpPr/>
            <p:nvPr/>
          </p:nvSpPr>
          <p:spPr>
            <a:xfrm>
              <a:off x="2190075" y="1417300"/>
              <a:ext cx="974050" cy="561250"/>
            </a:xfrm>
            <a:custGeom>
              <a:avLst/>
              <a:gdLst/>
              <a:ahLst/>
              <a:cxnLst/>
              <a:rect l="l" t="t" r="r" b="b"/>
              <a:pathLst>
                <a:path w="38962" h="22450" extrusionOk="0">
                  <a:moveTo>
                    <a:pt x="38561" y="434"/>
                  </a:moveTo>
                  <a:lnTo>
                    <a:pt x="38561" y="16645"/>
                  </a:lnTo>
                  <a:lnTo>
                    <a:pt x="31656" y="16645"/>
                  </a:lnTo>
                  <a:lnTo>
                    <a:pt x="32290" y="21315"/>
                  </a:lnTo>
                  <a:lnTo>
                    <a:pt x="32290" y="21315"/>
                  </a:lnTo>
                  <a:lnTo>
                    <a:pt x="27820" y="16946"/>
                  </a:lnTo>
                  <a:lnTo>
                    <a:pt x="434" y="16946"/>
                  </a:lnTo>
                  <a:lnTo>
                    <a:pt x="434" y="1234"/>
                  </a:lnTo>
                  <a:lnTo>
                    <a:pt x="38561" y="434"/>
                  </a:lnTo>
                  <a:close/>
                  <a:moveTo>
                    <a:pt x="38961" y="0"/>
                  </a:moveTo>
                  <a:lnTo>
                    <a:pt x="0" y="834"/>
                  </a:lnTo>
                  <a:lnTo>
                    <a:pt x="0" y="17379"/>
                  </a:lnTo>
                  <a:lnTo>
                    <a:pt x="27620" y="17379"/>
                  </a:lnTo>
                  <a:lnTo>
                    <a:pt x="32890" y="22450"/>
                  </a:lnTo>
                  <a:lnTo>
                    <a:pt x="32157" y="17046"/>
                  </a:lnTo>
                  <a:lnTo>
                    <a:pt x="38961" y="17046"/>
                  </a:lnTo>
                  <a:lnTo>
                    <a:pt x="3896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934;p76">
              <a:extLst>
                <a:ext uri="{FF2B5EF4-FFF2-40B4-BE49-F238E27FC236}">
                  <a16:creationId xmlns:a16="http://schemas.microsoft.com/office/drawing/2014/main" id="{BA1D6408-B9E9-5E6D-D228-AF5B553FE649}"/>
                </a:ext>
              </a:extLst>
            </p:cNvPr>
            <p:cNvSpPr/>
            <p:nvPr/>
          </p:nvSpPr>
          <p:spPr>
            <a:xfrm>
              <a:off x="2318500" y="1542375"/>
              <a:ext cx="326075" cy="38400"/>
            </a:xfrm>
            <a:custGeom>
              <a:avLst/>
              <a:gdLst/>
              <a:ahLst/>
              <a:cxnLst/>
              <a:rect l="l" t="t" r="r" b="b"/>
              <a:pathLst>
                <a:path w="13043" h="1536" extrusionOk="0">
                  <a:moveTo>
                    <a:pt x="0" y="1"/>
                  </a:moveTo>
                  <a:lnTo>
                    <a:pt x="0" y="1535"/>
                  </a:lnTo>
                  <a:lnTo>
                    <a:pt x="13043" y="1535"/>
                  </a:lnTo>
                  <a:lnTo>
                    <a:pt x="13043"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935;p76">
              <a:extLst>
                <a:ext uri="{FF2B5EF4-FFF2-40B4-BE49-F238E27FC236}">
                  <a16:creationId xmlns:a16="http://schemas.microsoft.com/office/drawing/2014/main" id="{77461624-D9F5-4D31-668D-12B69F7FFDBD}"/>
                </a:ext>
              </a:extLst>
            </p:cNvPr>
            <p:cNvSpPr/>
            <p:nvPr/>
          </p:nvSpPr>
          <p:spPr>
            <a:xfrm>
              <a:off x="2318500" y="1629100"/>
              <a:ext cx="725525" cy="38400"/>
            </a:xfrm>
            <a:custGeom>
              <a:avLst/>
              <a:gdLst/>
              <a:ahLst/>
              <a:cxnLst/>
              <a:rect l="l" t="t" r="r" b="b"/>
              <a:pathLst>
                <a:path w="29021" h="1536" extrusionOk="0">
                  <a:moveTo>
                    <a:pt x="0" y="1"/>
                  </a:moveTo>
                  <a:lnTo>
                    <a:pt x="0" y="1535"/>
                  </a:lnTo>
                  <a:lnTo>
                    <a:pt x="29021" y="1535"/>
                  </a:lnTo>
                  <a:lnTo>
                    <a:pt x="29021"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936;p76">
              <a:extLst>
                <a:ext uri="{FF2B5EF4-FFF2-40B4-BE49-F238E27FC236}">
                  <a16:creationId xmlns:a16="http://schemas.microsoft.com/office/drawing/2014/main" id="{A8BC6ED7-6CA4-0CA0-E2B0-F6AFCF85657B}"/>
                </a:ext>
              </a:extLst>
            </p:cNvPr>
            <p:cNvSpPr/>
            <p:nvPr/>
          </p:nvSpPr>
          <p:spPr>
            <a:xfrm>
              <a:off x="2318500" y="1705000"/>
              <a:ext cx="725525" cy="38375"/>
            </a:xfrm>
            <a:custGeom>
              <a:avLst/>
              <a:gdLst/>
              <a:ahLst/>
              <a:cxnLst/>
              <a:rect l="l" t="t" r="r" b="b"/>
              <a:pathLst>
                <a:path w="29021" h="1535" extrusionOk="0">
                  <a:moveTo>
                    <a:pt x="0" y="0"/>
                  </a:moveTo>
                  <a:lnTo>
                    <a:pt x="0" y="1535"/>
                  </a:lnTo>
                  <a:lnTo>
                    <a:pt x="29021" y="1535"/>
                  </a:lnTo>
                  <a:lnTo>
                    <a:pt x="2902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937;p76">
              <a:extLst>
                <a:ext uri="{FF2B5EF4-FFF2-40B4-BE49-F238E27FC236}">
                  <a16:creationId xmlns:a16="http://schemas.microsoft.com/office/drawing/2014/main" id="{5974B097-5276-3717-7DEB-15735EEBA47B}"/>
                </a:ext>
              </a:extLst>
            </p:cNvPr>
            <p:cNvSpPr/>
            <p:nvPr/>
          </p:nvSpPr>
          <p:spPr>
            <a:xfrm>
              <a:off x="2661250" y="571675"/>
              <a:ext cx="1576975" cy="577125"/>
            </a:xfrm>
            <a:custGeom>
              <a:avLst/>
              <a:gdLst/>
              <a:ahLst/>
              <a:cxnLst/>
              <a:rect l="l" t="t" r="r" b="b"/>
              <a:pathLst>
                <a:path w="63079" h="23085" extrusionOk="0">
                  <a:moveTo>
                    <a:pt x="63078" y="1"/>
                  </a:moveTo>
                  <a:lnTo>
                    <a:pt x="0" y="1602"/>
                  </a:lnTo>
                  <a:lnTo>
                    <a:pt x="801" y="23084"/>
                  </a:lnTo>
                  <a:lnTo>
                    <a:pt x="33257" y="23084"/>
                  </a:lnTo>
                  <a:lnTo>
                    <a:pt x="63078" y="13077"/>
                  </a:lnTo>
                  <a:lnTo>
                    <a:pt x="63078"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938;p76">
              <a:extLst>
                <a:ext uri="{FF2B5EF4-FFF2-40B4-BE49-F238E27FC236}">
                  <a16:creationId xmlns:a16="http://schemas.microsoft.com/office/drawing/2014/main" id="{DB1CF7B8-525C-1ED9-1208-2270EBF14A16}"/>
                </a:ext>
              </a:extLst>
            </p:cNvPr>
            <p:cNvSpPr/>
            <p:nvPr/>
          </p:nvSpPr>
          <p:spPr>
            <a:xfrm>
              <a:off x="3496000" y="811025"/>
              <a:ext cx="1737100" cy="751275"/>
            </a:xfrm>
            <a:custGeom>
              <a:avLst/>
              <a:gdLst/>
              <a:ahLst/>
              <a:cxnLst/>
              <a:rect l="l" t="t" r="r" b="b"/>
              <a:pathLst>
                <a:path w="69484" h="30051" extrusionOk="0">
                  <a:moveTo>
                    <a:pt x="69483" y="0"/>
                  </a:moveTo>
                  <a:lnTo>
                    <a:pt x="1" y="834"/>
                  </a:lnTo>
                  <a:lnTo>
                    <a:pt x="267" y="18447"/>
                  </a:lnTo>
                  <a:lnTo>
                    <a:pt x="27854" y="18447"/>
                  </a:lnTo>
                  <a:cubicBezTo>
                    <a:pt x="27854" y="18447"/>
                    <a:pt x="30376" y="30051"/>
                    <a:pt x="30516" y="30051"/>
                  </a:cubicBezTo>
                  <a:cubicBezTo>
                    <a:pt x="30520" y="30051"/>
                    <a:pt x="30522" y="30041"/>
                    <a:pt x="30522" y="30022"/>
                  </a:cubicBezTo>
                  <a:cubicBezTo>
                    <a:pt x="30556" y="29355"/>
                    <a:pt x="33891" y="18280"/>
                    <a:pt x="33891" y="18280"/>
                  </a:cubicBezTo>
                  <a:lnTo>
                    <a:pt x="69483" y="17947"/>
                  </a:lnTo>
                  <a:lnTo>
                    <a:pt x="69483"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939;p76">
              <a:extLst>
                <a:ext uri="{FF2B5EF4-FFF2-40B4-BE49-F238E27FC236}">
                  <a16:creationId xmlns:a16="http://schemas.microsoft.com/office/drawing/2014/main" id="{BF79142B-E938-0E56-7912-5964F6347AE8}"/>
                </a:ext>
              </a:extLst>
            </p:cNvPr>
            <p:cNvSpPr/>
            <p:nvPr/>
          </p:nvSpPr>
          <p:spPr>
            <a:xfrm>
              <a:off x="3682800" y="981150"/>
              <a:ext cx="1363500" cy="43375"/>
            </a:xfrm>
            <a:custGeom>
              <a:avLst/>
              <a:gdLst/>
              <a:ahLst/>
              <a:cxnLst/>
              <a:rect l="l" t="t" r="r" b="b"/>
              <a:pathLst>
                <a:path w="54540" h="1735" extrusionOk="0">
                  <a:moveTo>
                    <a:pt x="1" y="0"/>
                  </a:moveTo>
                  <a:lnTo>
                    <a:pt x="1" y="1735"/>
                  </a:lnTo>
                  <a:lnTo>
                    <a:pt x="54539" y="1735"/>
                  </a:lnTo>
                  <a:lnTo>
                    <a:pt x="5453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940;p76">
              <a:extLst>
                <a:ext uri="{FF2B5EF4-FFF2-40B4-BE49-F238E27FC236}">
                  <a16:creationId xmlns:a16="http://schemas.microsoft.com/office/drawing/2014/main" id="{15649C8D-EBAA-26DC-2A80-3CB0DB75C263}"/>
                </a:ext>
              </a:extLst>
            </p:cNvPr>
            <p:cNvSpPr/>
            <p:nvPr/>
          </p:nvSpPr>
          <p:spPr>
            <a:xfrm>
              <a:off x="3682800" y="1082875"/>
              <a:ext cx="1363500" cy="42575"/>
            </a:xfrm>
            <a:custGeom>
              <a:avLst/>
              <a:gdLst/>
              <a:ahLst/>
              <a:cxnLst/>
              <a:rect l="l" t="t" r="r" b="b"/>
              <a:pathLst>
                <a:path w="54540" h="1703" extrusionOk="0">
                  <a:moveTo>
                    <a:pt x="1" y="1"/>
                  </a:moveTo>
                  <a:lnTo>
                    <a:pt x="1" y="1702"/>
                  </a:lnTo>
                  <a:lnTo>
                    <a:pt x="54539" y="1702"/>
                  </a:lnTo>
                  <a:lnTo>
                    <a:pt x="5453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941;p76">
              <a:extLst>
                <a:ext uri="{FF2B5EF4-FFF2-40B4-BE49-F238E27FC236}">
                  <a16:creationId xmlns:a16="http://schemas.microsoft.com/office/drawing/2014/main" id="{665D39D4-9B45-99B2-37E3-6B0CBB9EAE76}"/>
                </a:ext>
              </a:extLst>
            </p:cNvPr>
            <p:cNvSpPr/>
            <p:nvPr/>
          </p:nvSpPr>
          <p:spPr>
            <a:xfrm>
              <a:off x="1810625" y="4853925"/>
              <a:ext cx="3481675" cy="5850"/>
            </a:xfrm>
            <a:custGeom>
              <a:avLst/>
              <a:gdLst/>
              <a:ahLst/>
              <a:cxnLst/>
              <a:rect l="l" t="t" r="r" b="b"/>
              <a:pathLst>
                <a:path w="139267" h="234" extrusionOk="0">
                  <a:moveTo>
                    <a:pt x="69617" y="0"/>
                  </a:moveTo>
                  <a:cubicBezTo>
                    <a:pt x="31156" y="0"/>
                    <a:pt x="1" y="67"/>
                    <a:pt x="1" y="100"/>
                  </a:cubicBezTo>
                  <a:cubicBezTo>
                    <a:pt x="1" y="167"/>
                    <a:pt x="31156" y="234"/>
                    <a:pt x="69617" y="234"/>
                  </a:cubicBezTo>
                  <a:cubicBezTo>
                    <a:pt x="108078" y="234"/>
                    <a:pt x="139267" y="167"/>
                    <a:pt x="139267" y="100"/>
                  </a:cubicBezTo>
                  <a:cubicBezTo>
                    <a:pt x="139267" y="67"/>
                    <a:pt x="108111" y="0"/>
                    <a:pt x="696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942;p76">
              <a:extLst>
                <a:ext uri="{FF2B5EF4-FFF2-40B4-BE49-F238E27FC236}">
                  <a16:creationId xmlns:a16="http://schemas.microsoft.com/office/drawing/2014/main" id="{77DC37C6-0638-A48D-854D-BD97C954D53E}"/>
                </a:ext>
              </a:extLst>
            </p:cNvPr>
            <p:cNvSpPr/>
            <p:nvPr/>
          </p:nvSpPr>
          <p:spPr>
            <a:xfrm>
              <a:off x="2537825" y="3468000"/>
              <a:ext cx="416975" cy="1020650"/>
            </a:xfrm>
            <a:custGeom>
              <a:avLst/>
              <a:gdLst/>
              <a:ahLst/>
              <a:cxnLst/>
              <a:rect l="l" t="t" r="r" b="b"/>
              <a:pathLst>
                <a:path w="16679" h="40826" extrusionOk="0">
                  <a:moveTo>
                    <a:pt x="6201" y="1"/>
                  </a:moveTo>
                  <a:cubicBezTo>
                    <a:pt x="5975" y="1"/>
                    <a:pt x="5742" y="11"/>
                    <a:pt x="5504" y="31"/>
                  </a:cubicBezTo>
                  <a:cubicBezTo>
                    <a:pt x="3136" y="398"/>
                    <a:pt x="2068" y="3300"/>
                    <a:pt x="2268" y="5668"/>
                  </a:cubicBezTo>
                  <a:cubicBezTo>
                    <a:pt x="2502" y="8070"/>
                    <a:pt x="3469" y="10405"/>
                    <a:pt x="3202" y="12773"/>
                  </a:cubicBezTo>
                  <a:cubicBezTo>
                    <a:pt x="2869" y="15809"/>
                    <a:pt x="601" y="18344"/>
                    <a:pt x="334" y="21379"/>
                  </a:cubicBezTo>
                  <a:cubicBezTo>
                    <a:pt x="0" y="24949"/>
                    <a:pt x="2535" y="28118"/>
                    <a:pt x="3269" y="31620"/>
                  </a:cubicBezTo>
                  <a:cubicBezTo>
                    <a:pt x="3636" y="33321"/>
                    <a:pt x="3603" y="35123"/>
                    <a:pt x="4237" y="36724"/>
                  </a:cubicBezTo>
                  <a:cubicBezTo>
                    <a:pt x="5200" y="39235"/>
                    <a:pt x="7594" y="40826"/>
                    <a:pt x="10212" y="40826"/>
                  </a:cubicBezTo>
                  <a:cubicBezTo>
                    <a:pt x="10585" y="40826"/>
                    <a:pt x="10963" y="40793"/>
                    <a:pt x="11342" y="40727"/>
                  </a:cubicBezTo>
                  <a:cubicBezTo>
                    <a:pt x="14344" y="40160"/>
                    <a:pt x="16545" y="37591"/>
                    <a:pt x="16612" y="34522"/>
                  </a:cubicBezTo>
                  <a:cubicBezTo>
                    <a:pt x="16679" y="31787"/>
                    <a:pt x="14978" y="29218"/>
                    <a:pt x="15178" y="26483"/>
                  </a:cubicBezTo>
                  <a:cubicBezTo>
                    <a:pt x="15344" y="24448"/>
                    <a:pt x="16512" y="22547"/>
                    <a:pt x="16278" y="20512"/>
                  </a:cubicBezTo>
                  <a:cubicBezTo>
                    <a:pt x="15978" y="18144"/>
                    <a:pt x="13777" y="16443"/>
                    <a:pt x="12976" y="14174"/>
                  </a:cubicBezTo>
                  <a:cubicBezTo>
                    <a:pt x="12176" y="11873"/>
                    <a:pt x="12943" y="9371"/>
                    <a:pt x="12676" y="6969"/>
                  </a:cubicBezTo>
                  <a:cubicBezTo>
                    <a:pt x="12203" y="2904"/>
                    <a:pt x="10064" y="1"/>
                    <a:pt x="6201"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943;p76">
              <a:extLst>
                <a:ext uri="{FF2B5EF4-FFF2-40B4-BE49-F238E27FC236}">
                  <a16:creationId xmlns:a16="http://schemas.microsoft.com/office/drawing/2014/main" id="{42EB4417-DBBE-756D-4F09-951F2BFA9274}"/>
                </a:ext>
              </a:extLst>
            </p:cNvPr>
            <p:cNvSpPr/>
            <p:nvPr/>
          </p:nvSpPr>
          <p:spPr>
            <a:xfrm>
              <a:off x="2362700" y="3988300"/>
              <a:ext cx="361100" cy="501200"/>
            </a:xfrm>
            <a:custGeom>
              <a:avLst/>
              <a:gdLst/>
              <a:ahLst/>
              <a:cxnLst/>
              <a:rect l="l" t="t" r="r" b="b"/>
              <a:pathLst>
                <a:path w="14444" h="20048" extrusionOk="0">
                  <a:moveTo>
                    <a:pt x="434" y="0"/>
                  </a:moveTo>
                  <a:lnTo>
                    <a:pt x="434" y="34"/>
                  </a:lnTo>
                  <a:cubicBezTo>
                    <a:pt x="0" y="4003"/>
                    <a:pt x="1801" y="8707"/>
                    <a:pt x="3836" y="12109"/>
                  </a:cubicBezTo>
                  <a:cubicBezTo>
                    <a:pt x="5904" y="15578"/>
                    <a:pt x="9040" y="18280"/>
                    <a:pt x="12743" y="19848"/>
                  </a:cubicBezTo>
                  <a:cubicBezTo>
                    <a:pt x="13002" y="19948"/>
                    <a:pt x="13285" y="20047"/>
                    <a:pt x="13549" y="20047"/>
                  </a:cubicBezTo>
                  <a:cubicBezTo>
                    <a:pt x="13727" y="20047"/>
                    <a:pt x="13896" y="20002"/>
                    <a:pt x="14044" y="19881"/>
                  </a:cubicBezTo>
                  <a:cubicBezTo>
                    <a:pt x="14277" y="19614"/>
                    <a:pt x="14410" y="19247"/>
                    <a:pt x="14377" y="18881"/>
                  </a:cubicBezTo>
                  <a:cubicBezTo>
                    <a:pt x="14444" y="10174"/>
                    <a:pt x="8740" y="2502"/>
                    <a:pt x="434"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944;p76">
              <a:extLst>
                <a:ext uri="{FF2B5EF4-FFF2-40B4-BE49-F238E27FC236}">
                  <a16:creationId xmlns:a16="http://schemas.microsoft.com/office/drawing/2014/main" id="{16B325F0-5D84-0B4D-C379-519A6E11ECBD}"/>
                </a:ext>
              </a:extLst>
            </p:cNvPr>
            <p:cNvSpPr/>
            <p:nvPr/>
          </p:nvSpPr>
          <p:spPr>
            <a:xfrm>
              <a:off x="2362700" y="3988300"/>
              <a:ext cx="361100" cy="501200"/>
            </a:xfrm>
            <a:custGeom>
              <a:avLst/>
              <a:gdLst/>
              <a:ahLst/>
              <a:cxnLst/>
              <a:rect l="l" t="t" r="r" b="b"/>
              <a:pathLst>
                <a:path w="14444" h="20048" extrusionOk="0">
                  <a:moveTo>
                    <a:pt x="434" y="0"/>
                  </a:moveTo>
                  <a:lnTo>
                    <a:pt x="434" y="34"/>
                  </a:lnTo>
                  <a:cubicBezTo>
                    <a:pt x="0" y="4003"/>
                    <a:pt x="1801" y="8707"/>
                    <a:pt x="3836" y="12109"/>
                  </a:cubicBezTo>
                  <a:cubicBezTo>
                    <a:pt x="5904" y="15578"/>
                    <a:pt x="9040" y="18280"/>
                    <a:pt x="12743" y="19848"/>
                  </a:cubicBezTo>
                  <a:cubicBezTo>
                    <a:pt x="13002" y="19948"/>
                    <a:pt x="13285" y="20047"/>
                    <a:pt x="13549" y="20047"/>
                  </a:cubicBezTo>
                  <a:cubicBezTo>
                    <a:pt x="13727" y="20047"/>
                    <a:pt x="13896" y="20002"/>
                    <a:pt x="14044" y="19881"/>
                  </a:cubicBezTo>
                  <a:cubicBezTo>
                    <a:pt x="14277" y="19614"/>
                    <a:pt x="14410" y="19247"/>
                    <a:pt x="14377" y="18881"/>
                  </a:cubicBezTo>
                  <a:cubicBezTo>
                    <a:pt x="14444" y="10174"/>
                    <a:pt x="8740" y="2502"/>
                    <a:pt x="43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945;p76">
              <a:extLst>
                <a:ext uri="{FF2B5EF4-FFF2-40B4-BE49-F238E27FC236}">
                  <a16:creationId xmlns:a16="http://schemas.microsoft.com/office/drawing/2014/main" id="{7ED55055-005F-6A07-F903-6909B4D04376}"/>
                </a:ext>
              </a:extLst>
            </p:cNvPr>
            <p:cNvSpPr/>
            <p:nvPr/>
          </p:nvSpPr>
          <p:spPr>
            <a:xfrm>
              <a:off x="2500300" y="4168425"/>
              <a:ext cx="306900" cy="524575"/>
            </a:xfrm>
            <a:custGeom>
              <a:avLst/>
              <a:gdLst/>
              <a:ahLst/>
              <a:cxnLst/>
              <a:rect l="l" t="t" r="r" b="b"/>
              <a:pathLst>
                <a:path w="12276" h="20983" extrusionOk="0">
                  <a:moveTo>
                    <a:pt x="33" y="1"/>
                  </a:moveTo>
                  <a:cubicBezTo>
                    <a:pt x="0" y="1"/>
                    <a:pt x="67" y="67"/>
                    <a:pt x="167" y="201"/>
                  </a:cubicBezTo>
                  <a:lnTo>
                    <a:pt x="567" y="768"/>
                  </a:lnTo>
                  <a:cubicBezTo>
                    <a:pt x="967" y="1268"/>
                    <a:pt x="1501" y="1969"/>
                    <a:pt x="2135" y="2869"/>
                  </a:cubicBezTo>
                  <a:cubicBezTo>
                    <a:pt x="3836" y="5171"/>
                    <a:pt x="5404" y="7606"/>
                    <a:pt x="6872" y="10074"/>
                  </a:cubicBezTo>
                  <a:cubicBezTo>
                    <a:pt x="8306" y="12543"/>
                    <a:pt x="9640" y="15111"/>
                    <a:pt x="10808" y="17713"/>
                  </a:cubicBezTo>
                  <a:cubicBezTo>
                    <a:pt x="11275" y="18747"/>
                    <a:pt x="11642" y="19548"/>
                    <a:pt x="11875" y="20115"/>
                  </a:cubicBezTo>
                  <a:cubicBezTo>
                    <a:pt x="12009" y="20382"/>
                    <a:pt x="12075" y="20615"/>
                    <a:pt x="12175" y="20782"/>
                  </a:cubicBezTo>
                  <a:cubicBezTo>
                    <a:pt x="12209" y="20849"/>
                    <a:pt x="12242" y="20916"/>
                    <a:pt x="12276" y="20982"/>
                  </a:cubicBezTo>
                  <a:cubicBezTo>
                    <a:pt x="12276" y="20916"/>
                    <a:pt x="12242" y="20815"/>
                    <a:pt x="12209" y="20749"/>
                  </a:cubicBezTo>
                  <a:cubicBezTo>
                    <a:pt x="12142" y="20582"/>
                    <a:pt x="12075" y="20348"/>
                    <a:pt x="11975" y="20082"/>
                  </a:cubicBezTo>
                  <a:cubicBezTo>
                    <a:pt x="11742" y="19515"/>
                    <a:pt x="11408" y="18681"/>
                    <a:pt x="10975" y="17647"/>
                  </a:cubicBezTo>
                  <a:cubicBezTo>
                    <a:pt x="9840" y="15011"/>
                    <a:pt x="8540" y="12443"/>
                    <a:pt x="7072" y="9974"/>
                  </a:cubicBezTo>
                  <a:cubicBezTo>
                    <a:pt x="5637" y="7473"/>
                    <a:pt x="4036" y="5071"/>
                    <a:pt x="2268" y="2769"/>
                  </a:cubicBezTo>
                  <a:cubicBezTo>
                    <a:pt x="1601" y="1902"/>
                    <a:pt x="1068" y="1201"/>
                    <a:pt x="667" y="734"/>
                  </a:cubicBezTo>
                  <a:cubicBezTo>
                    <a:pt x="467" y="501"/>
                    <a:pt x="300" y="334"/>
                    <a:pt x="200" y="167"/>
                  </a:cubicBezTo>
                  <a:cubicBezTo>
                    <a:pt x="134" y="134"/>
                    <a:pt x="67" y="67"/>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946;p76">
              <a:extLst>
                <a:ext uri="{FF2B5EF4-FFF2-40B4-BE49-F238E27FC236}">
                  <a16:creationId xmlns:a16="http://schemas.microsoft.com/office/drawing/2014/main" id="{BBB278BF-211C-3E91-C8FC-86A3947C9471}"/>
                </a:ext>
              </a:extLst>
            </p:cNvPr>
            <p:cNvSpPr/>
            <p:nvPr/>
          </p:nvSpPr>
          <p:spPr>
            <a:xfrm>
              <a:off x="2742975" y="3743950"/>
              <a:ext cx="66725" cy="941525"/>
            </a:xfrm>
            <a:custGeom>
              <a:avLst/>
              <a:gdLst/>
              <a:ahLst/>
              <a:cxnLst/>
              <a:rect l="l" t="t" r="r" b="b"/>
              <a:pathLst>
                <a:path w="2669" h="37661" extrusionOk="0">
                  <a:moveTo>
                    <a:pt x="33" y="1"/>
                  </a:moveTo>
                  <a:cubicBezTo>
                    <a:pt x="0" y="134"/>
                    <a:pt x="0" y="268"/>
                    <a:pt x="0" y="401"/>
                  </a:cubicBezTo>
                  <a:cubicBezTo>
                    <a:pt x="0" y="668"/>
                    <a:pt x="0" y="1035"/>
                    <a:pt x="33" y="1502"/>
                  </a:cubicBezTo>
                  <a:cubicBezTo>
                    <a:pt x="67" y="2469"/>
                    <a:pt x="133" y="3837"/>
                    <a:pt x="200" y="5538"/>
                  </a:cubicBezTo>
                  <a:cubicBezTo>
                    <a:pt x="400" y="8940"/>
                    <a:pt x="701" y="13644"/>
                    <a:pt x="1034" y="18848"/>
                  </a:cubicBezTo>
                  <a:cubicBezTo>
                    <a:pt x="1401" y="24051"/>
                    <a:pt x="1801" y="28755"/>
                    <a:pt x="2102" y="32157"/>
                  </a:cubicBezTo>
                  <a:lnTo>
                    <a:pt x="2468" y="36193"/>
                  </a:lnTo>
                  <a:cubicBezTo>
                    <a:pt x="2535" y="36627"/>
                    <a:pt x="2569" y="36994"/>
                    <a:pt x="2602" y="37261"/>
                  </a:cubicBezTo>
                  <a:cubicBezTo>
                    <a:pt x="2602" y="37394"/>
                    <a:pt x="2635" y="37528"/>
                    <a:pt x="2669" y="37661"/>
                  </a:cubicBezTo>
                  <a:cubicBezTo>
                    <a:pt x="2669" y="37528"/>
                    <a:pt x="2669" y="37394"/>
                    <a:pt x="2669" y="37261"/>
                  </a:cubicBezTo>
                  <a:cubicBezTo>
                    <a:pt x="2635" y="36994"/>
                    <a:pt x="2602" y="36627"/>
                    <a:pt x="2569" y="36160"/>
                  </a:cubicBezTo>
                  <a:cubicBezTo>
                    <a:pt x="2502" y="35193"/>
                    <a:pt x="2402" y="33792"/>
                    <a:pt x="2268" y="32124"/>
                  </a:cubicBezTo>
                  <a:cubicBezTo>
                    <a:pt x="2001" y="28721"/>
                    <a:pt x="1668" y="24018"/>
                    <a:pt x="1301" y="18814"/>
                  </a:cubicBezTo>
                  <a:cubicBezTo>
                    <a:pt x="934" y="13644"/>
                    <a:pt x="634" y="8940"/>
                    <a:pt x="400" y="5505"/>
                  </a:cubicBezTo>
                  <a:cubicBezTo>
                    <a:pt x="300" y="3837"/>
                    <a:pt x="200" y="2469"/>
                    <a:pt x="133" y="1468"/>
                  </a:cubicBezTo>
                  <a:cubicBezTo>
                    <a:pt x="100" y="1035"/>
                    <a:pt x="67" y="668"/>
                    <a:pt x="67" y="401"/>
                  </a:cubicBezTo>
                  <a:cubicBezTo>
                    <a:pt x="67" y="268"/>
                    <a:pt x="33"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947;p76">
              <a:extLst>
                <a:ext uri="{FF2B5EF4-FFF2-40B4-BE49-F238E27FC236}">
                  <a16:creationId xmlns:a16="http://schemas.microsoft.com/office/drawing/2014/main" id="{B9A22B6A-590A-C4EF-6DCC-BFEC9AE67C64}"/>
                </a:ext>
              </a:extLst>
            </p:cNvPr>
            <p:cNvSpPr/>
            <p:nvPr/>
          </p:nvSpPr>
          <p:spPr>
            <a:xfrm>
              <a:off x="2651225" y="4551200"/>
              <a:ext cx="249375" cy="302750"/>
            </a:xfrm>
            <a:custGeom>
              <a:avLst/>
              <a:gdLst/>
              <a:ahLst/>
              <a:cxnLst/>
              <a:rect l="l" t="t" r="r" b="b"/>
              <a:pathLst>
                <a:path w="9975" h="12110" extrusionOk="0">
                  <a:moveTo>
                    <a:pt x="1" y="1"/>
                  </a:moveTo>
                  <a:lnTo>
                    <a:pt x="434" y="7573"/>
                  </a:lnTo>
                  <a:cubicBezTo>
                    <a:pt x="568" y="10108"/>
                    <a:pt x="2669" y="12109"/>
                    <a:pt x="5204" y="12109"/>
                  </a:cubicBezTo>
                  <a:cubicBezTo>
                    <a:pt x="7840" y="12109"/>
                    <a:pt x="9975" y="9974"/>
                    <a:pt x="9975" y="7339"/>
                  </a:cubicBezTo>
                  <a:lnTo>
                    <a:pt x="9975"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948;p76">
              <a:extLst>
                <a:ext uri="{FF2B5EF4-FFF2-40B4-BE49-F238E27FC236}">
                  <a16:creationId xmlns:a16="http://schemas.microsoft.com/office/drawing/2014/main" id="{2D3B23E4-6BB5-A865-11AB-0F61A85ED27F}"/>
                </a:ext>
              </a:extLst>
            </p:cNvPr>
            <p:cNvSpPr/>
            <p:nvPr/>
          </p:nvSpPr>
          <p:spPr>
            <a:xfrm>
              <a:off x="4469200" y="1349725"/>
              <a:ext cx="915525" cy="764825"/>
            </a:xfrm>
            <a:custGeom>
              <a:avLst/>
              <a:gdLst/>
              <a:ahLst/>
              <a:cxnLst/>
              <a:rect l="l" t="t" r="r" b="b"/>
              <a:pathLst>
                <a:path w="36621" h="30593" extrusionOk="0">
                  <a:moveTo>
                    <a:pt x="19925" y="1"/>
                  </a:moveTo>
                  <a:cubicBezTo>
                    <a:pt x="19888" y="1"/>
                    <a:pt x="19851" y="1"/>
                    <a:pt x="19814" y="1"/>
                  </a:cubicBezTo>
                  <a:cubicBezTo>
                    <a:pt x="10274" y="68"/>
                    <a:pt x="3136" y="8741"/>
                    <a:pt x="4904" y="18114"/>
                  </a:cubicBezTo>
                  <a:lnTo>
                    <a:pt x="0" y="24952"/>
                  </a:lnTo>
                  <a:lnTo>
                    <a:pt x="0" y="24952"/>
                  </a:lnTo>
                  <a:lnTo>
                    <a:pt x="7239" y="23818"/>
                  </a:lnTo>
                  <a:cubicBezTo>
                    <a:pt x="10104" y="28116"/>
                    <a:pt x="14902" y="30593"/>
                    <a:pt x="19925" y="30593"/>
                  </a:cubicBezTo>
                  <a:cubicBezTo>
                    <a:pt x="20984" y="30593"/>
                    <a:pt x="22054" y="30483"/>
                    <a:pt x="23117" y="30256"/>
                  </a:cubicBezTo>
                  <a:cubicBezTo>
                    <a:pt x="29221" y="28955"/>
                    <a:pt x="33925" y="24085"/>
                    <a:pt x="34992" y="17914"/>
                  </a:cubicBezTo>
                  <a:cubicBezTo>
                    <a:pt x="36620" y="8544"/>
                    <a:pt x="29411" y="1"/>
                    <a:pt x="19925"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949;p76">
              <a:extLst>
                <a:ext uri="{FF2B5EF4-FFF2-40B4-BE49-F238E27FC236}">
                  <a16:creationId xmlns:a16="http://schemas.microsoft.com/office/drawing/2014/main" id="{BD019D13-052C-4F9B-A5E6-C7D8A2439992}"/>
                </a:ext>
              </a:extLst>
            </p:cNvPr>
            <p:cNvSpPr/>
            <p:nvPr/>
          </p:nvSpPr>
          <p:spPr>
            <a:xfrm>
              <a:off x="4753575" y="1568075"/>
              <a:ext cx="401975" cy="386300"/>
            </a:xfrm>
            <a:custGeom>
              <a:avLst/>
              <a:gdLst/>
              <a:ahLst/>
              <a:cxnLst/>
              <a:rect l="l" t="t" r="r" b="b"/>
              <a:pathLst>
                <a:path w="16079" h="15452" extrusionOk="0">
                  <a:moveTo>
                    <a:pt x="7592" y="4072"/>
                  </a:moveTo>
                  <a:cubicBezTo>
                    <a:pt x="7652" y="4072"/>
                    <a:pt x="7712" y="4073"/>
                    <a:pt x="7772" y="4076"/>
                  </a:cubicBezTo>
                  <a:cubicBezTo>
                    <a:pt x="11008" y="4176"/>
                    <a:pt x="12542" y="8113"/>
                    <a:pt x="10207" y="10381"/>
                  </a:cubicBezTo>
                  <a:cubicBezTo>
                    <a:pt x="9474" y="11083"/>
                    <a:pt x="8587" y="11396"/>
                    <a:pt x="7715" y="11396"/>
                  </a:cubicBezTo>
                  <a:cubicBezTo>
                    <a:pt x="5810" y="11396"/>
                    <a:pt x="3980" y="9899"/>
                    <a:pt x="4003" y="7679"/>
                  </a:cubicBezTo>
                  <a:cubicBezTo>
                    <a:pt x="4003" y="5671"/>
                    <a:pt x="5606" y="4072"/>
                    <a:pt x="7592" y="4072"/>
                  </a:cubicBezTo>
                  <a:close/>
                  <a:moveTo>
                    <a:pt x="8037" y="1"/>
                  </a:moveTo>
                  <a:cubicBezTo>
                    <a:pt x="3600" y="1"/>
                    <a:pt x="264" y="3220"/>
                    <a:pt x="134" y="7646"/>
                  </a:cubicBezTo>
                  <a:cubicBezTo>
                    <a:pt x="0" y="12015"/>
                    <a:pt x="3202" y="15318"/>
                    <a:pt x="7672" y="15451"/>
                  </a:cubicBezTo>
                  <a:cubicBezTo>
                    <a:pt x="8873" y="15451"/>
                    <a:pt x="10041" y="15184"/>
                    <a:pt x="11141" y="14617"/>
                  </a:cubicBezTo>
                  <a:lnTo>
                    <a:pt x="10875" y="14050"/>
                  </a:lnTo>
                  <a:cubicBezTo>
                    <a:pt x="9907" y="14550"/>
                    <a:pt x="8806" y="14817"/>
                    <a:pt x="7706" y="14817"/>
                  </a:cubicBezTo>
                  <a:cubicBezTo>
                    <a:pt x="3569" y="14684"/>
                    <a:pt x="634" y="11648"/>
                    <a:pt x="767" y="7646"/>
                  </a:cubicBezTo>
                  <a:cubicBezTo>
                    <a:pt x="865" y="3565"/>
                    <a:pt x="3998" y="603"/>
                    <a:pt x="8071" y="603"/>
                  </a:cubicBezTo>
                  <a:cubicBezTo>
                    <a:pt x="8160" y="603"/>
                    <a:pt x="8249" y="604"/>
                    <a:pt x="8339" y="607"/>
                  </a:cubicBezTo>
                  <a:cubicBezTo>
                    <a:pt x="12576" y="741"/>
                    <a:pt x="15478" y="3910"/>
                    <a:pt x="15344" y="8113"/>
                  </a:cubicBezTo>
                  <a:cubicBezTo>
                    <a:pt x="15279" y="10531"/>
                    <a:pt x="14381" y="12117"/>
                    <a:pt x="13184" y="12117"/>
                  </a:cubicBezTo>
                  <a:cubicBezTo>
                    <a:pt x="13159" y="12117"/>
                    <a:pt x="13134" y="12117"/>
                    <a:pt x="13109" y="12115"/>
                  </a:cubicBezTo>
                  <a:cubicBezTo>
                    <a:pt x="12442" y="12115"/>
                    <a:pt x="11909" y="11582"/>
                    <a:pt x="11942" y="10681"/>
                  </a:cubicBezTo>
                  <a:lnTo>
                    <a:pt x="12175" y="3576"/>
                  </a:lnTo>
                  <a:lnTo>
                    <a:pt x="11475" y="3543"/>
                  </a:lnTo>
                  <a:lnTo>
                    <a:pt x="11408" y="5811"/>
                  </a:lnTo>
                  <a:cubicBezTo>
                    <a:pt x="10774" y="4310"/>
                    <a:pt x="9307" y="3376"/>
                    <a:pt x="7706" y="3376"/>
                  </a:cubicBezTo>
                  <a:cubicBezTo>
                    <a:pt x="7641" y="3373"/>
                    <a:pt x="7578" y="3372"/>
                    <a:pt x="7515" y="3372"/>
                  </a:cubicBezTo>
                  <a:cubicBezTo>
                    <a:pt x="5111" y="3372"/>
                    <a:pt x="3367" y="5209"/>
                    <a:pt x="3269" y="7679"/>
                  </a:cubicBezTo>
                  <a:cubicBezTo>
                    <a:pt x="3102" y="10114"/>
                    <a:pt x="5037" y="12182"/>
                    <a:pt x="7472" y="12215"/>
                  </a:cubicBezTo>
                  <a:cubicBezTo>
                    <a:pt x="7555" y="12221"/>
                    <a:pt x="7637" y="12223"/>
                    <a:pt x="7719" y="12223"/>
                  </a:cubicBezTo>
                  <a:cubicBezTo>
                    <a:pt x="9260" y="12223"/>
                    <a:pt x="10678" y="11341"/>
                    <a:pt x="11375" y="9947"/>
                  </a:cubicBezTo>
                  <a:lnTo>
                    <a:pt x="11375" y="9947"/>
                  </a:lnTo>
                  <a:lnTo>
                    <a:pt x="11342" y="10881"/>
                  </a:lnTo>
                  <a:cubicBezTo>
                    <a:pt x="11342" y="12015"/>
                    <a:pt x="12075" y="12716"/>
                    <a:pt x="13009" y="12716"/>
                  </a:cubicBezTo>
                  <a:cubicBezTo>
                    <a:pt x="13039" y="12717"/>
                    <a:pt x="13069" y="12718"/>
                    <a:pt x="13099" y="12718"/>
                  </a:cubicBezTo>
                  <a:cubicBezTo>
                    <a:pt x="14719" y="12718"/>
                    <a:pt x="15847" y="10930"/>
                    <a:pt x="15945" y="8146"/>
                  </a:cubicBezTo>
                  <a:cubicBezTo>
                    <a:pt x="16078" y="3543"/>
                    <a:pt x="12876" y="140"/>
                    <a:pt x="8373" y="7"/>
                  </a:cubicBezTo>
                  <a:cubicBezTo>
                    <a:pt x="8260" y="3"/>
                    <a:pt x="8148" y="1"/>
                    <a:pt x="803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950;p76">
              <a:extLst>
                <a:ext uri="{FF2B5EF4-FFF2-40B4-BE49-F238E27FC236}">
                  <a16:creationId xmlns:a16="http://schemas.microsoft.com/office/drawing/2014/main" id="{520BC576-F677-32EE-4847-D143CF97C17F}"/>
                </a:ext>
              </a:extLst>
            </p:cNvPr>
            <p:cNvSpPr/>
            <p:nvPr/>
          </p:nvSpPr>
          <p:spPr>
            <a:xfrm>
              <a:off x="3056050" y="1932200"/>
              <a:ext cx="1420675" cy="1687600"/>
            </a:xfrm>
            <a:custGeom>
              <a:avLst/>
              <a:gdLst/>
              <a:ahLst/>
              <a:cxnLst/>
              <a:rect l="l" t="t" r="r" b="b"/>
              <a:pathLst>
                <a:path w="56827" h="67504" extrusionOk="0">
                  <a:moveTo>
                    <a:pt x="53571" y="1"/>
                  </a:moveTo>
                  <a:cubicBezTo>
                    <a:pt x="53100" y="1"/>
                    <a:pt x="52957" y="886"/>
                    <a:pt x="52957" y="886"/>
                  </a:cubicBezTo>
                  <a:cubicBezTo>
                    <a:pt x="52957" y="886"/>
                    <a:pt x="51434" y="5292"/>
                    <a:pt x="50943" y="5292"/>
                  </a:cubicBezTo>
                  <a:cubicBezTo>
                    <a:pt x="50936" y="5292"/>
                    <a:pt x="50929" y="5291"/>
                    <a:pt x="50922" y="5289"/>
                  </a:cubicBezTo>
                  <a:cubicBezTo>
                    <a:pt x="50455" y="5156"/>
                    <a:pt x="51289" y="2454"/>
                    <a:pt x="51623" y="1553"/>
                  </a:cubicBezTo>
                  <a:cubicBezTo>
                    <a:pt x="51914" y="768"/>
                    <a:pt x="51748" y="287"/>
                    <a:pt x="51347" y="287"/>
                  </a:cubicBezTo>
                  <a:cubicBezTo>
                    <a:pt x="51288" y="287"/>
                    <a:pt x="51224" y="298"/>
                    <a:pt x="51156" y="319"/>
                  </a:cubicBezTo>
                  <a:cubicBezTo>
                    <a:pt x="50822" y="453"/>
                    <a:pt x="49688" y="3154"/>
                    <a:pt x="49388" y="4022"/>
                  </a:cubicBezTo>
                  <a:cubicBezTo>
                    <a:pt x="49131" y="4715"/>
                    <a:pt x="48577" y="6319"/>
                    <a:pt x="48077" y="6319"/>
                  </a:cubicBezTo>
                  <a:cubicBezTo>
                    <a:pt x="47928" y="6319"/>
                    <a:pt x="47784" y="6176"/>
                    <a:pt x="47653" y="5823"/>
                  </a:cubicBezTo>
                  <a:cubicBezTo>
                    <a:pt x="47086" y="4289"/>
                    <a:pt x="46052" y="3321"/>
                    <a:pt x="45585" y="3255"/>
                  </a:cubicBezTo>
                  <a:cubicBezTo>
                    <a:pt x="45573" y="3254"/>
                    <a:pt x="45560" y="3253"/>
                    <a:pt x="45548" y="3253"/>
                  </a:cubicBezTo>
                  <a:cubicBezTo>
                    <a:pt x="45104" y="3253"/>
                    <a:pt x="44861" y="3831"/>
                    <a:pt x="45218" y="4155"/>
                  </a:cubicBezTo>
                  <a:cubicBezTo>
                    <a:pt x="45585" y="4589"/>
                    <a:pt x="45885" y="5056"/>
                    <a:pt x="46086" y="5556"/>
                  </a:cubicBezTo>
                  <a:cubicBezTo>
                    <a:pt x="46286" y="5956"/>
                    <a:pt x="46419" y="6390"/>
                    <a:pt x="46452" y="6857"/>
                  </a:cubicBezTo>
                  <a:cubicBezTo>
                    <a:pt x="46553" y="7724"/>
                    <a:pt x="46586" y="8625"/>
                    <a:pt x="46519" y="9526"/>
                  </a:cubicBezTo>
                  <a:lnTo>
                    <a:pt x="46519" y="9793"/>
                  </a:lnTo>
                  <a:lnTo>
                    <a:pt x="41582" y="22068"/>
                  </a:lnTo>
                  <a:lnTo>
                    <a:pt x="36078" y="9959"/>
                  </a:lnTo>
                  <a:cubicBezTo>
                    <a:pt x="34310" y="4122"/>
                    <a:pt x="27005" y="3855"/>
                    <a:pt x="27005" y="3855"/>
                  </a:cubicBezTo>
                  <a:lnTo>
                    <a:pt x="19800" y="3121"/>
                  </a:lnTo>
                  <a:cubicBezTo>
                    <a:pt x="18588" y="2655"/>
                    <a:pt x="17304" y="2442"/>
                    <a:pt x="16116" y="2442"/>
                  </a:cubicBezTo>
                  <a:cubicBezTo>
                    <a:pt x="14753" y="2442"/>
                    <a:pt x="13517" y="2722"/>
                    <a:pt x="12662" y="3221"/>
                  </a:cubicBezTo>
                  <a:cubicBezTo>
                    <a:pt x="10594" y="4422"/>
                    <a:pt x="9159" y="6490"/>
                    <a:pt x="8692" y="8825"/>
                  </a:cubicBezTo>
                  <a:cubicBezTo>
                    <a:pt x="7024" y="16998"/>
                    <a:pt x="1254" y="46319"/>
                    <a:pt x="787" y="59128"/>
                  </a:cubicBezTo>
                  <a:cubicBezTo>
                    <a:pt x="486" y="60529"/>
                    <a:pt x="253" y="61930"/>
                    <a:pt x="119" y="63364"/>
                  </a:cubicBezTo>
                  <a:cubicBezTo>
                    <a:pt x="0" y="65356"/>
                    <a:pt x="146" y="65573"/>
                    <a:pt x="345" y="65573"/>
                  </a:cubicBezTo>
                  <a:cubicBezTo>
                    <a:pt x="369" y="65573"/>
                    <a:pt x="394" y="65569"/>
                    <a:pt x="420" y="65566"/>
                  </a:cubicBezTo>
                  <a:cubicBezTo>
                    <a:pt x="1084" y="65505"/>
                    <a:pt x="901" y="62354"/>
                    <a:pt x="1257" y="62354"/>
                  </a:cubicBezTo>
                  <a:cubicBezTo>
                    <a:pt x="1294" y="62354"/>
                    <a:pt x="1337" y="62388"/>
                    <a:pt x="1387" y="62464"/>
                  </a:cubicBezTo>
                  <a:cubicBezTo>
                    <a:pt x="1881" y="63221"/>
                    <a:pt x="1237" y="67069"/>
                    <a:pt x="1895" y="67069"/>
                  </a:cubicBezTo>
                  <a:cubicBezTo>
                    <a:pt x="1903" y="67069"/>
                    <a:pt x="1912" y="67068"/>
                    <a:pt x="1921" y="67067"/>
                  </a:cubicBezTo>
                  <a:cubicBezTo>
                    <a:pt x="2921" y="66933"/>
                    <a:pt x="2521" y="62897"/>
                    <a:pt x="2521" y="62564"/>
                  </a:cubicBezTo>
                  <a:cubicBezTo>
                    <a:pt x="2521" y="62389"/>
                    <a:pt x="2650" y="62296"/>
                    <a:pt x="2772" y="62296"/>
                  </a:cubicBezTo>
                  <a:cubicBezTo>
                    <a:pt x="2883" y="62296"/>
                    <a:pt x="2988" y="62372"/>
                    <a:pt x="2988" y="62530"/>
                  </a:cubicBezTo>
                  <a:cubicBezTo>
                    <a:pt x="2988" y="62958"/>
                    <a:pt x="2956" y="67503"/>
                    <a:pt x="3850" y="67503"/>
                  </a:cubicBezTo>
                  <a:cubicBezTo>
                    <a:pt x="3863" y="67503"/>
                    <a:pt x="3876" y="67502"/>
                    <a:pt x="3889" y="67500"/>
                  </a:cubicBezTo>
                  <a:cubicBezTo>
                    <a:pt x="4389" y="67434"/>
                    <a:pt x="4189" y="66500"/>
                    <a:pt x="4189" y="66500"/>
                  </a:cubicBezTo>
                  <a:cubicBezTo>
                    <a:pt x="4189" y="66500"/>
                    <a:pt x="3889" y="62130"/>
                    <a:pt x="4322" y="62097"/>
                  </a:cubicBezTo>
                  <a:cubicBezTo>
                    <a:pt x="4328" y="62096"/>
                    <a:pt x="4334" y="62095"/>
                    <a:pt x="4340" y="62095"/>
                  </a:cubicBezTo>
                  <a:cubicBezTo>
                    <a:pt x="4796" y="62095"/>
                    <a:pt x="5056" y="64610"/>
                    <a:pt x="5056" y="65466"/>
                  </a:cubicBezTo>
                  <a:cubicBezTo>
                    <a:pt x="5081" y="66110"/>
                    <a:pt x="5327" y="66460"/>
                    <a:pt x="5602" y="66460"/>
                  </a:cubicBezTo>
                  <a:cubicBezTo>
                    <a:pt x="5697" y="66460"/>
                    <a:pt x="5796" y="66419"/>
                    <a:pt x="5890" y="66333"/>
                  </a:cubicBezTo>
                  <a:cubicBezTo>
                    <a:pt x="6157" y="66099"/>
                    <a:pt x="6124" y="63464"/>
                    <a:pt x="6090" y="62597"/>
                  </a:cubicBezTo>
                  <a:cubicBezTo>
                    <a:pt x="6063" y="61888"/>
                    <a:pt x="5924" y="60176"/>
                    <a:pt x="6440" y="60176"/>
                  </a:cubicBezTo>
                  <a:cubicBezTo>
                    <a:pt x="6555" y="60176"/>
                    <a:pt x="6702" y="60261"/>
                    <a:pt x="6891" y="60462"/>
                  </a:cubicBezTo>
                  <a:cubicBezTo>
                    <a:pt x="7829" y="61461"/>
                    <a:pt x="8905" y="61910"/>
                    <a:pt x="9395" y="61910"/>
                  </a:cubicBezTo>
                  <a:cubicBezTo>
                    <a:pt x="9445" y="61910"/>
                    <a:pt x="9489" y="61906"/>
                    <a:pt x="9526" y="61896"/>
                  </a:cubicBezTo>
                  <a:cubicBezTo>
                    <a:pt x="9960" y="61730"/>
                    <a:pt x="9926" y="61163"/>
                    <a:pt x="9526" y="60996"/>
                  </a:cubicBezTo>
                  <a:cubicBezTo>
                    <a:pt x="9059" y="60762"/>
                    <a:pt x="8659" y="60462"/>
                    <a:pt x="8292" y="60129"/>
                  </a:cubicBezTo>
                  <a:cubicBezTo>
                    <a:pt x="7992" y="59862"/>
                    <a:pt x="7725" y="59561"/>
                    <a:pt x="7525" y="59195"/>
                  </a:cubicBezTo>
                  <a:cubicBezTo>
                    <a:pt x="7491" y="59094"/>
                    <a:pt x="7425" y="58994"/>
                    <a:pt x="7358" y="58894"/>
                  </a:cubicBezTo>
                  <a:cubicBezTo>
                    <a:pt x="7525" y="56459"/>
                    <a:pt x="8959" y="35478"/>
                    <a:pt x="12662" y="21134"/>
                  </a:cubicBezTo>
                  <a:lnTo>
                    <a:pt x="13362" y="19333"/>
                  </a:lnTo>
                  <a:lnTo>
                    <a:pt x="13362" y="19333"/>
                  </a:lnTo>
                  <a:cubicBezTo>
                    <a:pt x="14063" y="22268"/>
                    <a:pt x="13629" y="28239"/>
                    <a:pt x="12095" y="30808"/>
                  </a:cubicBezTo>
                  <a:cubicBezTo>
                    <a:pt x="9559" y="35077"/>
                    <a:pt x="9760" y="45585"/>
                    <a:pt x="9760" y="45585"/>
                  </a:cubicBezTo>
                  <a:lnTo>
                    <a:pt x="33043" y="46485"/>
                  </a:lnTo>
                  <a:cubicBezTo>
                    <a:pt x="33043" y="46485"/>
                    <a:pt x="32876" y="42616"/>
                    <a:pt x="32676" y="37679"/>
                  </a:cubicBezTo>
                  <a:lnTo>
                    <a:pt x="32142" y="23169"/>
                  </a:lnTo>
                  <a:lnTo>
                    <a:pt x="32209" y="20400"/>
                  </a:lnTo>
                  <a:lnTo>
                    <a:pt x="32309" y="20100"/>
                  </a:lnTo>
                  <a:cubicBezTo>
                    <a:pt x="33443" y="21901"/>
                    <a:pt x="34844" y="24203"/>
                    <a:pt x="36579" y="27138"/>
                  </a:cubicBezTo>
                  <a:cubicBezTo>
                    <a:pt x="38295" y="30028"/>
                    <a:pt x="39932" y="31046"/>
                    <a:pt x="41387" y="31046"/>
                  </a:cubicBezTo>
                  <a:cubicBezTo>
                    <a:pt x="44854" y="31046"/>
                    <a:pt x="47286" y="25270"/>
                    <a:pt x="47286" y="25270"/>
                  </a:cubicBezTo>
                  <a:lnTo>
                    <a:pt x="52223" y="11260"/>
                  </a:lnTo>
                  <a:cubicBezTo>
                    <a:pt x="53491" y="9526"/>
                    <a:pt x="54658" y="7691"/>
                    <a:pt x="55726" y="5823"/>
                  </a:cubicBezTo>
                  <a:cubicBezTo>
                    <a:pt x="56827" y="3621"/>
                    <a:pt x="56626" y="3555"/>
                    <a:pt x="56326" y="3455"/>
                  </a:cubicBezTo>
                  <a:cubicBezTo>
                    <a:pt x="56305" y="3448"/>
                    <a:pt x="56284" y="3445"/>
                    <a:pt x="56262" y="3445"/>
                  </a:cubicBezTo>
                  <a:cubicBezTo>
                    <a:pt x="55605" y="3445"/>
                    <a:pt x="54544" y="6361"/>
                    <a:pt x="54169" y="6361"/>
                  </a:cubicBezTo>
                  <a:cubicBezTo>
                    <a:pt x="54119" y="6361"/>
                    <a:pt x="54081" y="6309"/>
                    <a:pt x="54058" y="6190"/>
                  </a:cubicBezTo>
                  <a:cubicBezTo>
                    <a:pt x="53824" y="5189"/>
                    <a:pt x="56259" y="1487"/>
                    <a:pt x="55459" y="1286"/>
                  </a:cubicBezTo>
                  <a:cubicBezTo>
                    <a:pt x="55427" y="1278"/>
                    <a:pt x="55395" y="1274"/>
                    <a:pt x="55363" y="1274"/>
                  </a:cubicBezTo>
                  <a:cubicBezTo>
                    <a:pt x="54346" y="1274"/>
                    <a:pt x="53120" y="5234"/>
                    <a:pt x="52990" y="5590"/>
                  </a:cubicBezTo>
                  <a:cubicBezTo>
                    <a:pt x="52940" y="5717"/>
                    <a:pt x="52830" y="5771"/>
                    <a:pt x="52722" y="5771"/>
                  </a:cubicBezTo>
                  <a:cubicBezTo>
                    <a:pt x="52547" y="5771"/>
                    <a:pt x="52374" y="5629"/>
                    <a:pt x="52457" y="5423"/>
                  </a:cubicBezTo>
                  <a:cubicBezTo>
                    <a:pt x="52690" y="4989"/>
                    <a:pt x="54692" y="286"/>
                    <a:pt x="53691" y="19"/>
                  </a:cubicBezTo>
                  <a:cubicBezTo>
                    <a:pt x="53649" y="6"/>
                    <a:pt x="53609" y="1"/>
                    <a:pt x="53571" y="1"/>
                  </a:cubicBez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951;p76">
              <a:extLst>
                <a:ext uri="{FF2B5EF4-FFF2-40B4-BE49-F238E27FC236}">
                  <a16:creationId xmlns:a16="http://schemas.microsoft.com/office/drawing/2014/main" id="{9E45DBAD-3EB8-305F-7D06-BF61C44B6D2F}"/>
                </a:ext>
              </a:extLst>
            </p:cNvPr>
            <p:cNvSpPr/>
            <p:nvPr/>
          </p:nvSpPr>
          <p:spPr>
            <a:xfrm>
              <a:off x="3390100" y="4717150"/>
              <a:ext cx="327750" cy="145500"/>
            </a:xfrm>
            <a:custGeom>
              <a:avLst/>
              <a:gdLst/>
              <a:ahLst/>
              <a:cxnLst/>
              <a:rect l="l" t="t" r="r" b="b"/>
              <a:pathLst>
                <a:path w="13110" h="5820" extrusionOk="0">
                  <a:moveTo>
                    <a:pt x="67" y="1"/>
                  </a:moveTo>
                  <a:lnTo>
                    <a:pt x="0" y="5538"/>
                  </a:lnTo>
                  <a:lnTo>
                    <a:pt x="434" y="5538"/>
                  </a:lnTo>
                  <a:cubicBezTo>
                    <a:pt x="1746" y="5627"/>
                    <a:pt x="5726" y="5820"/>
                    <a:pt x="8620" y="5820"/>
                  </a:cubicBezTo>
                  <a:cubicBezTo>
                    <a:pt x="10067" y="5820"/>
                    <a:pt x="11242" y="5771"/>
                    <a:pt x="11675" y="5638"/>
                  </a:cubicBezTo>
                  <a:cubicBezTo>
                    <a:pt x="13110" y="5204"/>
                    <a:pt x="7139" y="3803"/>
                    <a:pt x="7139" y="3803"/>
                  </a:cubicBezTo>
                  <a:lnTo>
                    <a:pt x="7139" y="67"/>
                  </a:lnTo>
                  <a:lnTo>
                    <a:pt x="67"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952;p76">
              <a:extLst>
                <a:ext uri="{FF2B5EF4-FFF2-40B4-BE49-F238E27FC236}">
                  <a16:creationId xmlns:a16="http://schemas.microsoft.com/office/drawing/2014/main" id="{DC2A4089-25F0-C005-5BCB-4CFD92A58643}"/>
                </a:ext>
              </a:extLst>
            </p:cNvPr>
            <p:cNvSpPr/>
            <p:nvPr/>
          </p:nvSpPr>
          <p:spPr>
            <a:xfrm>
              <a:off x="3390925" y="4846400"/>
              <a:ext cx="295225" cy="5875"/>
            </a:xfrm>
            <a:custGeom>
              <a:avLst/>
              <a:gdLst/>
              <a:ahLst/>
              <a:cxnLst/>
              <a:rect l="l" t="t" r="r" b="b"/>
              <a:pathLst>
                <a:path w="11809" h="235" extrusionOk="0">
                  <a:moveTo>
                    <a:pt x="5905" y="1"/>
                  </a:moveTo>
                  <a:cubicBezTo>
                    <a:pt x="2636" y="1"/>
                    <a:pt x="1" y="34"/>
                    <a:pt x="1" y="101"/>
                  </a:cubicBezTo>
                  <a:cubicBezTo>
                    <a:pt x="1" y="168"/>
                    <a:pt x="2636" y="234"/>
                    <a:pt x="5905" y="234"/>
                  </a:cubicBezTo>
                  <a:cubicBezTo>
                    <a:pt x="9140" y="234"/>
                    <a:pt x="11809" y="168"/>
                    <a:pt x="11809" y="101"/>
                  </a:cubicBezTo>
                  <a:cubicBezTo>
                    <a:pt x="11809" y="34"/>
                    <a:pt x="9140" y="1"/>
                    <a:pt x="590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953;p76">
              <a:extLst>
                <a:ext uri="{FF2B5EF4-FFF2-40B4-BE49-F238E27FC236}">
                  <a16:creationId xmlns:a16="http://schemas.microsoft.com/office/drawing/2014/main" id="{15F92135-1F94-1867-F4F5-8DFDAAAE3C68}"/>
                </a:ext>
              </a:extLst>
            </p:cNvPr>
            <p:cNvSpPr/>
            <p:nvPr/>
          </p:nvSpPr>
          <p:spPr>
            <a:xfrm>
              <a:off x="3570225" y="4814575"/>
              <a:ext cx="15875" cy="16975"/>
            </a:xfrm>
            <a:custGeom>
              <a:avLst/>
              <a:gdLst/>
              <a:ahLst/>
              <a:cxnLst/>
              <a:rect l="l" t="t" r="r" b="b"/>
              <a:pathLst>
                <a:path w="635" h="679" extrusionOk="0">
                  <a:moveTo>
                    <a:pt x="547" y="0"/>
                  </a:moveTo>
                  <a:cubicBezTo>
                    <a:pt x="484" y="0"/>
                    <a:pt x="317" y="99"/>
                    <a:pt x="200" y="273"/>
                  </a:cubicBezTo>
                  <a:cubicBezTo>
                    <a:pt x="34" y="440"/>
                    <a:pt x="0" y="640"/>
                    <a:pt x="34" y="674"/>
                  </a:cubicBezTo>
                  <a:cubicBezTo>
                    <a:pt x="41" y="677"/>
                    <a:pt x="48" y="679"/>
                    <a:pt x="57" y="679"/>
                  </a:cubicBezTo>
                  <a:cubicBezTo>
                    <a:pt x="129" y="679"/>
                    <a:pt x="251" y="556"/>
                    <a:pt x="401" y="407"/>
                  </a:cubicBezTo>
                  <a:cubicBezTo>
                    <a:pt x="534" y="240"/>
                    <a:pt x="634" y="40"/>
                    <a:pt x="567" y="6"/>
                  </a:cubicBezTo>
                  <a:cubicBezTo>
                    <a:pt x="563" y="2"/>
                    <a:pt x="556" y="0"/>
                    <a:pt x="54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954;p76">
              <a:extLst>
                <a:ext uri="{FF2B5EF4-FFF2-40B4-BE49-F238E27FC236}">
                  <a16:creationId xmlns:a16="http://schemas.microsoft.com/office/drawing/2014/main" id="{FC58A756-DD83-E3B1-C4F8-D5DE873DAE5F}"/>
                </a:ext>
              </a:extLst>
            </p:cNvPr>
            <p:cNvSpPr/>
            <p:nvPr/>
          </p:nvSpPr>
          <p:spPr>
            <a:xfrm>
              <a:off x="3581050" y="4817100"/>
              <a:ext cx="15050" cy="21000"/>
            </a:xfrm>
            <a:custGeom>
              <a:avLst/>
              <a:gdLst/>
              <a:ahLst/>
              <a:cxnLst/>
              <a:rect l="l" t="t" r="r" b="b"/>
              <a:pathLst>
                <a:path w="602" h="840" extrusionOk="0">
                  <a:moveTo>
                    <a:pt x="520" y="0"/>
                  </a:moveTo>
                  <a:cubicBezTo>
                    <a:pt x="461" y="0"/>
                    <a:pt x="288" y="129"/>
                    <a:pt x="168" y="339"/>
                  </a:cubicBezTo>
                  <a:cubicBezTo>
                    <a:pt x="34" y="573"/>
                    <a:pt x="1" y="806"/>
                    <a:pt x="68" y="839"/>
                  </a:cubicBezTo>
                  <a:cubicBezTo>
                    <a:pt x="134" y="839"/>
                    <a:pt x="234" y="673"/>
                    <a:pt x="368" y="472"/>
                  </a:cubicBezTo>
                  <a:cubicBezTo>
                    <a:pt x="501" y="239"/>
                    <a:pt x="601" y="39"/>
                    <a:pt x="535" y="5"/>
                  </a:cubicBezTo>
                  <a:cubicBezTo>
                    <a:pt x="531" y="2"/>
                    <a:pt x="526" y="0"/>
                    <a:pt x="52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955;p76">
              <a:extLst>
                <a:ext uri="{FF2B5EF4-FFF2-40B4-BE49-F238E27FC236}">
                  <a16:creationId xmlns:a16="http://schemas.microsoft.com/office/drawing/2014/main" id="{73EBCD45-550B-A46B-D06C-523890716D4A}"/>
                </a:ext>
              </a:extLst>
            </p:cNvPr>
            <p:cNvSpPr/>
            <p:nvPr/>
          </p:nvSpPr>
          <p:spPr>
            <a:xfrm>
              <a:off x="3392600" y="4815425"/>
              <a:ext cx="52550" cy="33525"/>
            </a:xfrm>
            <a:custGeom>
              <a:avLst/>
              <a:gdLst/>
              <a:ahLst/>
              <a:cxnLst/>
              <a:rect l="l" t="t" r="r" b="b"/>
              <a:pathLst>
                <a:path w="2102" h="1341" extrusionOk="0">
                  <a:moveTo>
                    <a:pt x="496" y="1"/>
                  </a:moveTo>
                  <a:cubicBezTo>
                    <a:pt x="464" y="1"/>
                    <a:pt x="432" y="2"/>
                    <a:pt x="401" y="6"/>
                  </a:cubicBezTo>
                  <a:cubicBezTo>
                    <a:pt x="134" y="6"/>
                    <a:pt x="0" y="106"/>
                    <a:pt x="34" y="139"/>
                  </a:cubicBezTo>
                  <a:cubicBezTo>
                    <a:pt x="34" y="156"/>
                    <a:pt x="67" y="156"/>
                    <a:pt x="130" y="156"/>
                  </a:cubicBezTo>
                  <a:cubicBezTo>
                    <a:pt x="192" y="156"/>
                    <a:pt x="284" y="156"/>
                    <a:pt x="401" y="173"/>
                  </a:cubicBezTo>
                  <a:cubicBezTo>
                    <a:pt x="667" y="206"/>
                    <a:pt x="934" y="306"/>
                    <a:pt x="1134" y="473"/>
                  </a:cubicBezTo>
                  <a:cubicBezTo>
                    <a:pt x="1368" y="673"/>
                    <a:pt x="1568" y="873"/>
                    <a:pt x="1768" y="1073"/>
                  </a:cubicBezTo>
                  <a:cubicBezTo>
                    <a:pt x="1935" y="1240"/>
                    <a:pt x="2035" y="1340"/>
                    <a:pt x="2068" y="1340"/>
                  </a:cubicBezTo>
                  <a:cubicBezTo>
                    <a:pt x="2102" y="1307"/>
                    <a:pt x="2035" y="1173"/>
                    <a:pt x="1902" y="973"/>
                  </a:cubicBezTo>
                  <a:cubicBezTo>
                    <a:pt x="1735" y="706"/>
                    <a:pt x="1535" y="473"/>
                    <a:pt x="1301" y="273"/>
                  </a:cubicBezTo>
                  <a:cubicBezTo>
                    <a:pt x="1062" y="123"/>
                    <a:pt x="770" y="1"/>
                    <a:pt x="496"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956;p76">
              <a:extLst>
                <a:ext uri="{FF2B5EF4-FFF2-40B4-BE49-F238E27FC236}">
                  <a16:creationId xmlns:a16="http://schemas.microsoft.com/office/drawing/2014/main" id="{E5495E0E-1BA0-7AAF-46BF-F56D81F9657A}"/>
                </a:ext>
              </a:extLst>
            </p:cNvPr>
            <p:cNvSpPr/>
            <p:nvPr/>
          </p:nvSpPr>
          <p:spPr>
            <a:xfrm>
              <a:off x="3554375" y="4813450"/>
              <a:ext cx="18375" cy="8375"/>
            </a:xfrm>
            <a:custGeom>
              <a:avLst/>
              <a:gdLst/>
              <a:ahLst/>
              <a:cxnLst/>
              <a:rect l="l" t="t" r="r" b="b"/>
              <a:pathLst>
                <a:path w="735" h="335" extrusionOk="0">
                  <a:moveTo>
                    <a:pt x="617" y="0"/>
                  </a:moveTo>
                  <a:cubicBezTo>
                    <a:pt x="545" y="0"/>
                    <a:pt x="440" y="43"/>
                    <a:pt x="334" y="85"/>
                  </a:cubicBezTo>
                  <a:cubicBezTo>
                    <a:pt x="167" y="118"/>
                    <a:pt x="1" y="218"/>
                    <a:pt x="34" y="285"/>
                  </a:cubicBezTo>
                  <a:cubicBezTo>
                    <a:pt x="34" y="318"/>
                    <a:pt x="76" y="335"/>
                    <a:pt x="142" y="335"/>
                  </a:cubicBezTo>
                  <a:cubicBezTo>
                    <a:pt x="209" y="335"/>
                    <a:pt x="301" y="318"/>
                    <a:pt x="401" y="285"/>
                  </a:cubicBezTo>
                  <a:cubicBezTo>
                    <a:pt x="601" y="218"/>
                    <a:pt x="734" y="85"/>
                    <a:pt x="701" y="51"/>
                  </a:cubicBezTo>
                  <a:cubicBezTo>
                    <a:pt x="689" y="15"/>
                    <a:pt x="658" y="0"/>
                    <a:pt x="6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957;p76">
              <a:extLst>
                <a:ext uri="{FF2B5EF4-FFF2-40B4-BE49-F238E27FC236}">
                  <a16:creationId xmlns:a16="http://schemas.microsoft.com/office/drawing/2014/main" id="{1332B98B-9712-9831-C185-51A675A81FE6}"/>
                </a:ext>
              </a:extLst>
            </p:cNvPr>
            <p:cNvSpPr/>
            <p:nvPr/>
          </p:nvSpPr>
          <p:spPr>
            <a:xfrm>
              <a:off x="3548550" y="4802225"/>
              <a:ext cx="20850" cy="5850"/>
            </a:xfrm>
            <a:custGeom>
              <a:avLst/>
              <a:gdLst/>
              <a:ahLst/>
              <a:cxnLst/>
              <a:rect l="l" t="t" r="r" b="b"/>
              <a:pathLst>
                <a:path w="834" h="234" extrusionOk="0">
                  <a:moveTo>
                    <a:pt x="400" y="0"/>
                  </a:moveTo>
                  <a:cubicBezTo>
                    <a:pt x="200" y="0"/>
                    <a:pt x="0" y="33"/>
                    <a:pt x="0" y="100"/>
                  </a:cubicBezTo>
                  <a:cubicBezTo>
                    <a:pt x="0" y="167"/>
                    <a:pt x="167" y="234"/>
                    <a:pt x="400" y="234"/>
                  </a:cubicBezTo>
                  <a:cubicBezTo>
                    <a:pt x="634" y="234"/>
                    <a:pt x="834" y="167"/>
                    <a:pt x="834" y="100"/>
                  </a:cubicBezTo>
                  <a:cubicBezTo>
                    <a:pt x="834" y="33"/>
                    <a:pt x="634" y="0"/>
                    <a:pt x="40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958;p76">
              <a:extLst>
                <a:ext uri="{FF2B5EF4-FFF2-40B4-BE49-F238E27FC236}">
                  <a16:creationId xmlns:a16="http://schemas.microsoft.com/office/drawing/2014/main" id="{32B51858-3E8A-FF56-588E-ED51BFCE5CC9}"/>
                </a:ext>
              </a:extLst>
            </p:cNvPr>
            <p:cNvSpPr/>
            <p:nvPr/>
          </p:nvSpPr>
          <p:spPr>
            <a:xfrm>
              <a:off x="3571900" y="4635425"/>
              <a:ext cx="313825" cy="220200"/>
            </a:xfrm>
            <a:custGeom>
              <a:avLst/>
              <a:gdLst/>
              <a:ahLst/>
              <a:cxnLst/>
              <a:rect l="l" t="t" r="r" b="b"/>
              <a:pathLst>
                <a:path w="12553" h="8808" extrusionOk="0">
                  <a:moveTo>
                    <a:pt x="1701" y="1"/>
                  </a:moveTo>
                  <a:lnTo>
                    <a:pt x="0" y="5271"/>
                  </a:lnTo>
                  <a:lnTo>
                    <a:pt x="434" y="5404"/>
                  </a:lnTo>
                  <a:cubicBezTo>
                    <a:pt x="2235" y="6105"/>
                    <a:pt x="9740" y="8807"/>
                    <a:pt x="11108" y="8807"/>
                  </a:cubicBezTo>
                  <a:cubicBezTo>
                    <a:pt x="11116" y="8807"/>
                    <a:pt x="11124" y="8807"/>
                    <a:pt x="11131" y="8807"/>
                  </a:cubicBezTo>
                  <a:cubicBezTo>
                    <a:pt x="12552" y="8807"/>
                    <a:pt x="7305" y="5738"/>
                    <a:pt x="7305" y="5738"/>
                  </a:cubicBezTo>
                  <a:lnTo>
                    <a:pt x="8439" y="2135"/>
                  </a:lnTo>
                  <a:lnTo>
                    <a:pt x="1701"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959;p76">
              <a:extLst>
                <a:ext uri="{FF2B5EF4-FFF2-40B4-BE49-F238E27FC236}">
                  <a16:creationId xmlns:a16="http://schemas.microsoft.com/office/drawing/2014/main" id="{D92C45AE-C4FC-50E1-474E-A91CF686B9B8}"/>
                </a:ext>
              </a:extLst>
            </p:cNvPr>
            <p:cNvSpPr/>
            <p:nvPr/>
          </p:nvSpPr>
          <p:spPr>
            <a:xfrm>
              <a:off x="3573550" y="4761250"/>
              <a:ext cx="282725" cy="87800"/>
            </a:xfrm>
            <a:custGeom>
              <a:avLst/>
              <a:gdLst/>
              <a:ahLst/>
              <a:cxnLst/>
              <a:rect l="l" t="t" r="r" b="b"/>
              <a:pathLst>
                <a:path w="11309" h="3512" extrusionOk="0">
                  <a:moveTo>
                    <a:pt x="48" y="0"/>
                  </a:moveTo>
                  <a:cubicBezTo>
                    <a:pt x="39" y="0"/>
                    <a:pt x="34" y="2"/>
                    <a:pt x="34" y="5"/>
                  </a:cubicBezTo>
                  <a:cubicBezTo>
                    <a:pt x="1" y="71"/>
                    <a:pt x="2503" y="905"/>
                    <a:pt x="5638" y="1873"/>
                  </a:cubicBezTo>
                  <a:cubicBezTo>
                    <a:pt x="8609" y="2799"/>
                    <a:pt x="11060" y="3511"/>
                    <a:pt x="11262" y="3511"/>
                  </a:cubicBezTo>
                  <a:cubicBezTo>
                    <a:pt x="11271" y="3511"/>
                    <a:pt x="11275" y="3510"/>
                    <a:pt x="11275" y="3507"/>
                  </a:cubicBezTo>
                  <a:cubicBezTo>
                    <a:pt x="11309" y="3440"/>
                    <a:pt x="8807" y="2606"/>
                    <a:pt x="5705" y="1639"/>
                  </a:cubicBezTo>
                  <a:cubicBezTo>
                    <a:pt x="2702" y="713"/>
                    <a:pt x="250" y="0"/>
                    <a:pt x="4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960;p76">
              <a:extLst>
                <a:ext uri="{FF2B5EF4-FFF2-40B4-BE49-F238E27FC236}">
                  <a16:creationId xmlns:a16="http://schemas.microsoft.com/office/drawing/2014/main" id="{F1A3780C-4981-2DF3-12B2-C44B92F061EB}"/>
                </a:ext>
              </a:extLst>
            </p:cNvPr>
            <p:cNvSpPr/>
            <p:nvPr/>
          </p:nvSpPr>
          <p:spPr>
            <a:xfrm>
              <a:off x="3750350" y="4785225"/>
              <a:ext cx="18375" cy="13375"/>
            </a:xfrm>
            <a:custGeom>
              <a:avLst/>
              <a:gdLst/>
              <a:ahLst/>
              <a:cxnLst/>
              <a:rect l="l" t="t" r="r" b="b"/>
              <a:pathLst>
                <a:path w="735" h="535" extrusionOk="0">
                  <a:moveTo>
                    <a:pt x="704" y="1"/>
                  </a:moveTo>
                  <a:cubicBezTo>
                    <a:pt x="640" y="1"/>
                    <a:pt x="487" y="44"/>
                    <a:pt x="334" y="146"/>
                  </a:cubicBezTo>
                  <a:cubicBezTo>
                    <a:pt x="134" y="280"/>
                    <a:pt x="0" y="480"/>
                    <a:pt x="67" y="513"/>
                  </a:cubicBezTo>
                  <a:cubicBezTo>
                    <a:pt x="74" y="528"/>
                    <a:pt x="88" y="534"/>
                    <a:pt x="107" y="534"/>
                  </a:cubicBezTo>
                  <a:cubicBezTo>
                    <a:pt x="174" y="534"/>
                    <a:pt x="304" y="451"/>
                    <a:pt x="434" y="346"/>
                  </a:cubicBezTo>
                  <a:cubicBezTo>
                    <a:pt x="634" y="213"/>
                    <a:pt x="734" y="80"/>
                    <a:pt x="734" y="13"/>
                  </a:cubicBezTo>
                  <a:cubicBezTo>
                    <a:pt x="734" y="5"/>
                    <a:pt x="723" y="1"/>
                    <a:pt x="70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961;p76">
              <a:extLst>
                <a:ext uri="{FF2B5EF4-FFF2-40B4-BE49-F238E27FC236}">
                  <a16:creationId xmlns:a16="http://schemas.microsoft.com/office/drawing/2014/main" id="{7FD853D2-1E54-7B14-557B-FF6F089FF897}"/>
                </a:ext>
              </a:extLst>
            </p:cNvPr>
            <p:cNvSpPr/>
            <p:nvPr/>
          </p:nvSpPr>
          <p:spPr>
            <a:xfrm>
              <a:off x="3759525" y="4791675"/>
              <a:ext cx="20025" cy="16000"/>
            </a:xfrm>
            <a:custGeom>
              <a:avLst/>
              <a:gdLst/>
              <a:ahLst/>
              <a:cxnLst/>
              <a:rect l="l" t="t" r="r" b="b"/>
              <a:pathLst>
                <a:path w="801" h="640" extrusionOk="0">
                  <a:moveTo>
                    <a:pt x="692" y="1"/>
                  </a:moveTo>
                  <a:cubicBezTo>
                    <a:pt x="615" y="1"/>
                    <a:pt x="458" y="91"/>
                    <a:pt x="301" y="222"/>
                  </a:cubicBezTo>
                  <a:cubicBezTo>
                    <a:pt x="100" y="389"/>
                    <a:pt x="0" y="589"/>
                    <a:pt x="34" y="622"/>
                  </a:cubicBezTo>
                  <a:cubicBezTo>
                    <a:pt x="46" y="634"/>
                    <a:pt x="61" y="640"/>
                    <a:pt x="79" y="640"/>
                  </a:cubicBezTo>
                  <a:cubicBezTo>
                    <a:pt x="162" y="640"/>
                    <a:pt x="303" y="525"/>
                    <a:pt x="467" y="389"/>
                  </a:cubicBezTo>
                  <a:cubicBezTo>
                    <a:pt x="634" y="222"/>
                    <a:pt x="801" y="55"/>
                    <a:pt x="734" y="22"/>
                  </a:cubicBezTo>
                  <a:cubicBezTo>
                    <a:pt x="727" y="7"/>
                    <a:pt x="712" y="1"/>
                    <a:pt x="69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962;p76">
              <a:extLst>
                <a:ext uri="{FF2B5EF4-FFF2-40B4-BE49-F238E27FC236}">
                  <a16:creationId xmlns:a16="http://schemas.microsoft.com/office/drawing/2014/main" id="{65388DC4-630A-506C-8132-2C4ABAF9CCAE}"/>
                </a:ext>
              </a:extLst>
            </p:cNvPr>
            <p:cNvSpPr/>
            <p:nvPr/>
          </p:nvSpPr>
          <p:spPr>
            <a:xfrm>
              <a:off x="3585225" y="4732025"/>
              <a:ext cx="40900" cy="44350"/>
            </a:xfrm>
            <a:custGeom>
              <a:avLst/>
              <a:gdLst/>
              <a:ahLst/>
              <a:cxnLst/>
              <a:rect l="l" t="t" r="r" b="b"/>
              <a:pathLst>
                <a:path w="1636" h="1774" extrusionOk="0">
                  <a:moveTo>
                    <a:pt x="148" y="1"/>
                  </a:moveTo>
                  <a:cubicBezTo>
                    <a:pt x="56" y="1"/>
                    <a:pt x="1" y="20"/>
                    <a:pt x="1" y="39"/>
                  </a:cubicBezTo>
                  <a:cubicBezTo>
                    <a:pt x="1" y="73"/>
                    <a:pt x="134" y="106"/>
                    <a:pt x="334" y="206"/>
                  </a:cubicBezTo>
                  <a:cubicBezTo>
                    <a:pt x="601" y="306"/>
                    <a:pt x="801" y="473"/>
                    <a:pt x="968" y="707"/>
                  </a:cubicBezTo>
                  <a:cubicBezTo>
                    <a:pt x="1135" y="940"/>
                    <a:pt x="1268" y="1207"/>
                    <a:pt x="1402" y="1474"/>
                  </a:cubicBezTo>
                  <a:cubicBezTo>
                    <a:pt x="1502" y="1674"/>
                    <a:pt x="1569" y="1774"/>
                    <a:pt x="1602" y="1774"/>
                  </a:cubicBezTo>
                  <a:cubicBezTo>
                    <a:pt x="1635" y="1774"/>
                    <a:pt x="1602" y="1641"/>
                    <a:pt x="1569" y="1407"/>
                  </a:cubicBezTo>
                  <a:cubicBezTo>
                    <a:pt x="1468" y="1107"/>
                    <a:pt x="1335" y="807"/>
                    <a:pt x="1168" y="573"/>
                  </a:cubicBezTo>
                  <a:cubicBezTo>
                    <a:pt x="968" y="306"/>
                    <a:pt x="701" y="106"/>
                    <a:pt x="401" y="39"/>
                  </a:cubicBezTo>
                  <a:cubicBezTo>
                    <a:pt x="302" y="11"/>
                    <a:pt x="216" y="1"/>
                    <a:pt x="14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963;p76">
              <a:extLst>
                <a:ext uri="{FF2B5EF4-FFF2-40B4-BE49-F238E27FC236}">
                  <a16:creationId xmlns:a16="http://schemas.microsoft.com/office/drawing/2014/main" id="{F718A306-220A-0298-104E-772C07B319C1}"/>
                </a:ext>
              </a:extLst>
            </p:cNvPr>
            <p:cNvSpPr/>
            <p:nvPr/>
          </p:nvSpPr>
          <p:spPr>
            <a:xfrm>
              <a:off x="3739500" y="4779375"/>
              <a:ext cx="18375" cy="6175"/>
            </a:xfrm>
            <a:custGeom>
              <a:avLst/>
              <a:gdLst/>
              <a:ahLst/>
              <a:cxnLst/>
              <a:rect l="l" t="t" r="r" b="b"/>
              <a:pathLst>
                <a:path w="735" h="247" extrusionOk="0">
                  <a:moveTo>
                    <a:pt x="499" y="0"/>
                  </a:moveTo>
                  <a:cubicBezTo>
                    <a:pt x="457" y="0"/>
                    <a:pt x="412" y="4"/>
                    <a:pt x="368" y="13"/>
                  </a:cubicBezTo>
                  <a:cubicBezTo>
                    <a:pt x="168" y="13"/>
                    <a:pt x="1" y="47"/>
                    <a:pt x="1" y="113"/>
                  </a:cubicBezTo>
                  <a:cubicBezTo>
                    <a:pt x="1" y="180"/>
                    <a:pt x="168" y="247"/>
                    <a:pt x="368" y="247"/>
                  </a:cubicBezTo>
                  <a:cubicBezTo>
                    <a:pt x="568" y="247"/>
                    <a:pt x="735" y="147"/>
                    <a:pt x="735" y="80"/>
                  </a:cubicBezTo>
                  <a:cubicBezTo>
                    <a:pt x="710" y="31"/>
                    <a:pt x="614" y="0"/>
                    <a:pt x="49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964;p76">
              <a:extLst>
                <a:ext uri="{FF2B5EF4-FFF2-40B4-BE49-F238E27FC236}">
                  <a16:creationId xmlns:a16="http://schemas.microsoft.com/office/drawing/2014/main" id="{1DABDC3A-CB4E-C266-8718-C9AC33EE2209}"/>
                </a:ext>
              </a:extLst>
            </p:cNvPr>
            <p:cNvSpPr/>
            <p:nvPr/>
          </p:nvSpPr>
          <p:spPr>
            <a:xfrm>
              <a:off x="3737000" y="4765100"/>
              <a:ext cx="20875" cy="8375"/>
            </a:xfrm>
            <a:custGeom>
              <a:avLst/>
              <a:gdLst/>
              <a:ahLst/>
              <a:cxnLst/>
              <a:rect l="l" t="t" r="r" b="b"/>
              <a:pathLst>
                <a:path w="835" h="335" extrusionOk="0">
                  <a:moveTo>
                    <a:pt x="188" y="1"/>
                  </a:moveTo>
                  <a:cubicBezTo>
                    <a:pt x="109" y="1"/>
                    <a:pt x="51" y="17"/>
                    <a:pt x="34" y="51"/>
                  </a:cubicBezTo>
                  <a:cubicBezTo>
                    <a:pt x="1" y="84"/>
                    <a:pt x="201" y="217"/>
                    <a:pt x="401" y="284"/>
                  </a:cubicBezTo>
                  <a:cubicBezTo>
                    <a:pt x="501" y="318"/>
                    <a:pt x="610" y="334"/>
                    <a:pt x="693" y="334"/>
                  </a:cubicBezTo>
                  <a:cubicBezTo>
                    <a:pt x="776" y="334"/>
                    <a:pt x="835" y="318"/>
                    <a:pt x="835" y="284"/>
                  </a:cubicBezTo>
                  <a:cubicBezTo>
                    <a:pt x="835" y="217"/>
                    <a:pt x="701" y="84"/>
                    <a:pt x="468" y="51"/>
                  </a:cubicBezTo>
                  <a:cubicBezTo>
                    <a:pt x="368" y="17"/>
                    <a:pt x="268" y="1"/>
                    <a:pt x="18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965;p76">
              <a:extLst>
                <a:ext uri="{FF2B5EF4-FFF2-40B4-BE49-F238E27FC236}">
                  <a16:creationId xmlns:a16="http://schemas.microsoft.com/office/drawing/2014/main" id="{76DCFDCA-80F3-6620-B8AF-8E7C0F2E23C1}"/>
                </a:ext>
              </a:extLst>
            </p:cNvPr>
            <p:cNvSpPr/>
            <p:nvPr/>
          </p:nvSpPr>
          <p:spPr>
            <a:xfrm>
              <a:off x="3498500" y="1544875"/>
              <a:ext cx="326925" cy="495375"/>
            </a:xfrm>
            <a:custGeom>
              <a:avLst/>
              <a:gdLst/>
              <a:ahLst/>
              <a:cxnLst/>
              <a:rect l="l" t="t" r="r" b="b"/>
              <a:pathLst>
                <a:path w="13077" h="19815" extrusionOk="0">
                  <a:moveTo>
                    <a:pt x="7739" y="1"/>
                  </a:moveTo>
                  <a:lnTo>
                    <a:pt x="1602" y="4337"/>
                  </a:lnTo>
                  <a:lnTo>
                    <a:pt x="1" y="7773"/>
                  </a:lnTo>
                  <a:lnTo>
                    <a:pt x="2035" y="15278"/>
                  </a:lnTo>
                  <a:lnTo>
                    <a:pt x="2035" y="19181"/>
                  </a:lnTo>
                  <a:lnTo>
                    <a:pt x="9174" y="19815"/>
                  </a:lnTo>
                  <a:cubicBezTo>
                    <a:pt x="9074" y="19048"/>
                    <a:pt x="9507" y="15779"/>
                    <a:pt x="9507" y="15779"/>
                  </a:cubicBezTo>
                  <a:cubicBezTo>
                    <a:pt x="9507" y="15779"/>
                    <a:pt x="12510" y="15579"/>
                    <a:pt x="12776" y="12610"/>
                  </a:cubicBezTo>
                  <a:cubicBezTo>
                    <a:pt x="13043" y="9641"/>
                    <a:pt x="13077" y="2836"/>
                    <a:pt x="13077" y="2836"/>
                  </a:cubicBezTo>
                  <a:lnTo>
                    <a:pt x="7739" y="1"/>
                  </a:ln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2966;p76">
              <a:extLst>
                <a:ext uri="{FF2B5EF4-FFF2-40B4-BE49-F238E27FC236}">
                  <a16:creationId xmlns:a16="http://schemas.microsoft.com/office/drawing/2014/main" id="{DA447077-0509-9319-A7F1-33F5ECD53429}"/>
                </a:ext>
              </a:extLst>
            </p:cNvPr>
            <p:cNvSpPr/>
            <p:nvPr/>
          </p:nvSpPr>
          <p:spPr>
            <a:xfrm>
              <a:off x="3778700" y="1717000"/>
              <a:ext cx="38400" cy="20750"/>
            </a:xfrm>
            <a:custGeom>
              <a:avLst/>
              <a:gdLst/>
              <a:ahLst/>
              <a:cxnLst/>
              <a:rect l="l" t="t" r="r" b="b"/>
              <a:pathLst>
                <a:path w="1536" h="830" extrusionOk="0">
                  <a:moveTo>
                    <a:pt x="714" y="1"/>
                  </a:moveTo>
                  <a:cubicBezTo>
                    <a:pt x="530" y="1"/>
                    <a:pt x="343" y="52"/>
                    <a:pt x="167" y="154"/>
                  </a:cubicBezTo>
                  <a:cubicBezTo>
                    <a:pt x="34" y="254"/>
                    <a:pt x="1" y="321"/>
                    <a:pt x="1" y="354"/>
                  </a:cubicBezTo>
                  <a:cubicBezTo>
                    <a:pt x="4" y="357"/>
                    <a:pt x="9" y="359"/>
                    <a:pt x="17" y="359"/>
                  </a:cubicBezTo>
                  <a:cubicBezTo>
                    <a:pt x="88" y="359"/>
                    <a:pt x="344" y="250"/>
                    <a:pt x="660" y="250"/>
                  </a:cubicBezTo>
                  <a:cubicBezTo>
                    <a:pt x="695" y="250"/>
                    <a:pt x="731" y="251"/>
                    <a:pt x="768" y="254"/>
                  </a:cubicBezTo>
                  <a:cubicBezTo>
                    <a:pt x="835" y="254"/>
                    <a:pt x="868" y="254"/>
                    <a:pt x="935" y="288"/>
                  </a:cubicBezTo>
                  <a:cubicBezTo>
                    <a:pt x="599" y="455"/>
                    <a:pt x="1021" y="829"/>
                    <a:pt x="1285" y="829"/>
                  </a:cubicBezTo>
                  <a:cubicBezTo>
                    <a:pt x="1389" y="829"/>
                    <a:pt x="1468" y="772"/>
                    <a:pt x="1468" y="621"/>
                  </a:cubicBezTo>
                  <a:cubicBezTo>
                    <a:pt x="1468" y="588"/>
                    <a:pt x="1468" y="521"/>
                    <a:pt x="1468" y="488"/>
                  </a:cubicBezTo>
                  <a:cubicBezTo>
                    <a:pt x="1468" y="488"/>
                    <a:pt x="1483" y="503"/>
                    <a:pt x="1493" y="503"/>
                  </a:cubicBezTo>
                  <a:cubicBezTo>
                    <a:pt x="1498" y="503"/>
                    <a:pt x="1502" y="499"/>
                    <a:pt x="1502" y="488"/>
                  </a:cubicBezTo>
                  <a:cubicBezTo>
                    <a:pt x="1535" y="488"/>
                    <a:pt x="1502" y="388"/>
                    <a:pt x="1368" y="254"/>
                  </a:cubicBezTo>
                  <a:cubicBezTo>
                    <a:pt x="1181" y="85"/>
                    <a:pt x="951" y="1"/>
                    <a:pt x="71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2967;p76">
              <a:extLst>
                <a:ext uri="{FF2B5EF4-FFF2-40B4-BE49-F238E27FC236}">
                  <a16:creationId xmlns:a16="http://schemas.microsoft.com/office/drawing/2014/main" id="{A08D7172-526B-6A66-2D7F-D58114E3454C}"/>
                </a:ext>
              </a:extLst>
            </p:cNvPr>
            <p:cNvSpPr/>
            <p:nvPr/>
          </p:nvSpPr>
          <p:spPr>
            <a:xfrm>
              <a:off x="3665300" y="1713325"/>
              <a:ext cx="38375" cy="24250"/>
            </a:xfrm>
            <a:custGeom>
              <a:avLst/>
              <a:gdLst/>
              <a:ahLst/>
              <a:cxnLst/>
              <a:rect l="l" t="t" r="r" b="b"/>
              <a:pathLst>
                <a:path w="1535" h="970" extrusionOk="0">
                  <a:moveTo>
                    <a:pt x="801" y="1"/>
                  </a:moveTo>
                  <a:cubicBezTo>
                    <a:pt x="600" y="1"/>
                    <a:pt x="367" y="34"/>
                    <a:pt x="200" y="168"/>
                  </a:cubicBezTo>
                  <a:cubicBezTo>
                    <a:pt x="67" y="234"/>
                    <a:pt x="0" y="334"/>
                    <a:pt x="33" y="368"/>
                  </a:cubicBezTo>
                  <a:cubicBezTo>
                    <a:pt x="33" y="368"/>
                    <a:pt x="297" y="262"/>
                    <a:pt x="660" y="262"/>
                  </a:cubicBezTo>
                  <a:cubicBezTo>
                    <a:pt x="705" y="262"/>
                    <a:pt x="752" y="264"/>
                    <a:pt x="801" y="268"/>
                  </a:cubicBezTo>
                  <a:cubicBezTo>
                    <a:pt x="834" y="268"/>
                    <a:pt x="901" y="268"/>
                    <a:pt x="967" y="301"/>
                  </a:cubicBezTo>
                  <a:cubicBezTo>
                    <a:pt x="645" y="462"/>
                    <a:pt x="972" y="969"/>
                    <a:pt x="1250" y="969"/>
                  </a:cubicBezTo>
                  <a:cubicBezTo>
                    <a:pt x="1318" y="969"/>
                    <a:pt x="1382" y="940"/>
                    <a:pt x="1434" y="868"/>
                  </a:cubicBezTo>
                  <a:cubicBezTo>
                    <a:pt x="1501" y="768"/>
                    <a:pt x="1534" y="601"/>
                    <a:pt x="1468" y="501"/>
                  </a:cubicBezTo>
                  <a:lnTo>
                    <a:pt x="1501" y="501"/>
                  </a:lnTo>
                  <a:cubicBezTo>
                    <a:pt x="1534" y="468"/>
                    <a:pt x="1501" y="368"/>
                    <a:pt x="1401" y="268"/>
                  </a:cubicBezTo>
                  <a:cubicBezTo>
                    <a:pt x="1234" y="134"/>
                    <a:pt x="1034" y="34"/>
                    <a:pt x="80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4" name="Google Shape;2968;p76">
              <a:extLst>
                <a:ext uri="{FF2B5EF4-FFF2-40B4-BE49-F238E27FC236}">
                  <a16:creationId xmlns:a16="http://schemas.microsoft.com/office/drawing/2014/main" id="{EFBECBB1-31E7-CFFA-CD53-C53D84039958}"/>
                </a:ext>
              </a:extLst>
            </p:cNvPr>
            <p:cNvSpPr/>
            <p:nvPr/>
          </p:nvSpPr>
          <p:spPr>
            <a:xfrm>
              <a:off x="3737000" y="1724175"/>
              <a:ext cx="26725" cy="89875"/>
            </a:xfrm>
            <a:custGeom>
              <a:avLst/>
              <a:gdLst/>
              <a:ahLst/>
              <a:cxnLst/>
              <a:rect l="l" t="t" r="r" b="b"/>
              <a:pathLst>
                <a:path w="1069" h="3595" extrusionOk="0">
                  <a:moveTo>
                    <a:pt x="67" y="1"/>
                  </a:moveTo>
                  <a:lnTo>
                    <a:pt x="67" y="1"/>
                  </a:lnTo>
                  <a:cubicBezTo>
                    <a:pt x="201" y="768"/>
                    <a:pt x="368" y="1502"/>
                    <a:pt x="601" y="2235"/>
                  </a:cubicBezTo>
                  <a:cubicBezTo>
                    <a:pt x="701" y="2502"/>
                    <a:pt x="768" y="2803"/>
                    <a:pt x="868" y="3069"/>
                  </a:cubicBezTo>
                  <a:cubicBezTo>
                    <a:pt x="901" y="3169"/>
                    <a:pt x="935" y="3303"/>
                    <a:pt x="901" y="3403"/>
                  </a:cubicBezTo>
                  <a:cubicBezTo>
                    <a:pt x="901" y="3503"/>
                    <a:pt x="768" y="3503"/>
                    <a:pt x="668" y="3503"/>
                  </a:cubicBezTo>
                  <a:cubicBezTo>
                    <a:pt x="605" y="3494"/>
                    <a:pt x="545" y="3490"/>
                    <a:pt x="486" y="3490"/>
                  </a:cubicBezTo>
                  <a:cubicBezTo>
                    <a:pt x="325" y="3490"/>
                    <a:pt x="172" y="3521"/>
                    <a:pt x="1" y="3570"/>
                  </a:cubicBezTo>
                  <a:cubicBezTo>
                    <a:pt x="118" y="3586"/>
                    <a:pt x="234" y="3595"/>
                    <a:pt x="347" y="3595"/>
                  </a:cubicBezTo>
                  <a:cubicBezTo>
                    <a:pt x="459" y="3595"/>
                    <a:pt x="568" y="3586"/>
                    <a:pt x="668" y="3570"/>
                  </a:cubicBezTo>
                  <a:cubicBezTo>
                    <a:pt x="701" y="3586"/>
                    <a:pt x="735" y="3595"/>
                    <a:pt x="768" y="3595"/>
                  </a:cubicBezTo>
                  <a:cubicBezTo>
                    <a:pt x="801" y="3595"/>
                    <a:pt x="835" y="3586"/>
                    <a:pt x="868" y="3570"/>
                  </a:cubicBezTo>
                  <a:cubicBezTo>
                    <a:pt x="935" y="3570"/>
                    <a:pt x="1001" y="3503"/>
                    <a:pt x="1035" y="3436"/>
                  </a:cubicBezTo>
                  <a:cubicBezTo>
                    <a:pt x="1068" y="3303"/>
                    <a:pt x="1068" y="3169"/>
                    <a:pt x="1001" y="3036"/>
                  </a:cubicBezTo>
                  <a:lnTo>
                    <a:pt x="768" y="2202"/>
                  </a:lnTo>
                  <a:cubicBezTo>
                    <a:pt x="601" y="1568"/>
                    <a:pt x="434" y="1035"/>
                    <a:pt x="301" y="634"/>
                  </a:cubicBezTo>
                  <a:cubicBezTo>
                    <a:pt x="234" y="434"/>
                    <a:pt x="168" y="201"/>
                    <a:pt x="6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2969;p76">
              <a:extLst>
                <a:ext uri="{FF2B5EF4-FFF2-40B4-BE49-F238E27FC236}">
                  <a16:creationId xmlns:a16="http://schemas.microsoft.com/office/drawing/2014/main" id="{05A6CB8B-208A-F36D-FC13-DAD924B861AD}"/>
                </a:ext>
              </a:extLst>
            </p:cNvPr>
            <p:cNvSpPr/>
            <p:nvPr/>
          </p:nvSpPr>
          <p:spPr>
            <a:xfrm>
              <a:off x="3696150" y="1821750"/>
              <a:ext cx="55900" cy="29550"/>
            </a:xfrm>
            <a:custGeom>
              <a:avLst/>
              <a:gdLst/>
              <a:ahLst/>
              <a:cxnLst/>
              <a:rect l="l" t="t" r="r" b="b"/>
              <a:pathLst>
                <a:path w="2236" h="1182" extrusionOk="0">
                  <a:moveTo>
                    <a:pt x="267" y="0"/>
                  </a:moveTo>
                  <a:lnTo>
                    <a:pt x="267" y="0"/>
                  </a:lnTo>
                  <a:cubicBezTo>
                    <a:pt x="267" y="0"/>
                    <a:pt x="0" y="668"/>
                    <a:pt x="868" y="1068"/>
                  </a:cubicBezTo>
                  <a:cubicBezTo>
                    <a:pt x="1021" y="1144"/>
                    <a:pt x="1185" y="1181"/>
                    <a:pt x="1348" y="1181"/>
                  </a:cubicBezTo>
                  <a:cubicBezTo>
                    <a:pt x="1681" y="1181"/>
                    <a:pt x="2011" y="1026"/>
                    <a:pt x="2235" y="734"/>
                  </a:cubicBezTo>
                  <a:cubicBezTo>
                    <a:pt x="1401" y="701"/>
                    <a:pt x="601" y="100"/>
                    <a:pt x="267" y="0"/>
                  </a:cubicBezTo>
                  <a:close/>
                </a:path>
              </a:pathLst>
            </a:custGeom>
            <a:solidFill>
              <a:srgbClr val="EFEDE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6" name="Google Shape;2970;p76">
              <a:extLst>
                <a:ext uri="{FF2B5EF4-FFF2-40B4-BE49-F238E27FC236}">
                  <a16:creationId xmlns:a16="http://schemas.microsoft.com/office/drawing/2014/main" id="{591D8113-9C42-FF72-CE48-5F58DDE766F5}"/>
                </a:ext>
              </a:extLst>
            </p:cNvPr>
            <p:cNvSpPr/>
            <p:nvPr/>
          </p:nvSpPr>
          <p:spPr>
            <a:xfrm>
              <a:off x="3638600" y="1903475"/>
              <a:ext cx="97600" cy="54225"/>
            </a:xfrm>
            <a:custGeom>
              <a:avLst/>
              <a:gdLst/>
              <a:ahLst/>
              <a:cxnLst/>
              <a:rect l="l" t="t" r="r" b="b"/>
              <a:pathLst>
                <a:path w="3904" h="2169" extrusionOk="0">
                  <a:moveTo>
                    <a:pt x="1" y="0"/>
                  </a:moveTo>
                  <a:cubicBezTo>
                    <a:pt x="1" y="1"/>
                    <a:pt x="822" y="2169"/>
                    <a:pt x="3737" y="2169"/>
                  </a:cubicBezTo>
                  <a:cubicBezTo>
                    <a:pt x="3759" y="2169"/>
                    <a:pt x="3781" y="2169"/>
                    <a:pt x="3803" y="2169"/>
                  </a:cubicBezTo>
                  <a:lnTo>
                    <a:pt x="3903" y="1435"/>
                  </a:lnTo>
                  <a:cubicBezTo>
                    <a:pt x="2502" y="1335"/>
                    <a:pt x="1135" y="834"/>
                    <a:pt x="1" y="0"/>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7" name="Google Shape;2971;p76">
              <a:extLst>
                <a:ext uri="{FF2B5EF4-FFF2-40B4-BE49-F238E27FC236}">
                  <a16:creationId xmlns:a16="http://schemas.microsoft.com/office/drawing/2014/main" id="{EDA398BC-7403-F83A-83E2-77BE3391BC6E}"/>
                </a:ext>
              </a:extLst>
            </p:cNvPr>
            <p:cNvSpPr/>
            <p:nvPr/>
          </p:nvSpPr>
          <p:spPr>
            <a:xfrm>
              <a:off x="3395100" y="1459350"/>
              <a:ext cx="487875" cy="489625"/>
            </a:xfrm>
            <a:custGeom>
              <a:avLst/>
              <a:gdLst/>
              <a:ahLst/>
              <a:cxnLst/>
              <a:rect l="l" t="t" r="r" b="b"/>
              <a:pathLst>
                <a:path w="19515" h="19585" extrusionOk="0">
                  <a:moveTo>
                    <a:pt x="10769" y="0"/>
                  </a:moveTo>
                  <a:cubicBezTo>
                    <a:pt x="9860" y="0"/>
                    <a:pt x="8971" y="516"/>
                    <a:pt x="8540" y="1420"/>
                  </a:cubicBezTo>
                  <a:cubicBezTo>
                    <a:pt x="8206" y="2121"/>
                    <a:pt x="8139" y="3088"/>
                    <a:pt x="7439" y="3388"/>
                  </a:cubicBezTo>
                  <a:cubicBezTo>
                    <a:pt x="7268" y="3469"/>
                    <a:pt x="7092" y="3501"/>
                    <a:pt x="6912" y="3501"/>
                  </a:cubicBezTo>
                  <a:cubicBezTo>
                    <a:pt x="6493" y="3501"/>
                    <a:pt x="6057" y="3328"/>
                    <a:pt x="5638" y="3188"/>
                  </a:cubicBezTo>
                  <a:cubicBezTo>
                    <a:pt x="5344" y="3097"/>
                    <a:pt x="5031" y="3045"/>
                    <a:pt x="4714" y="3045"/>
                  </a:cubicBezTo>
                  <a:cubicBezTo>
                    <a:pt x="4454" y="3045"/>
                    <a:pt x="4192" y="3080"/>
                    <a:pt x="3936" y="3155"/>
                  </a:cubicBezTo>
                  <a:cubicBezTo>
                    <a:pt x="3369" y="3322"/>
                    <a:pt x="2936" y="3789"/>
                    <a:pt x="2869" y="4389"/>
                  </a:cubicBezTo>
                  <a:cubicBezTo>
                    <a:pt x="2836" y="4923"/>
                    <a:pt x="3136" y="5423"/>
                    <a:pt x="3136" y="5957"/>
                  </a:cubicBezTo>
                  <a:cubicBezTo>
                    <a:pt x="3103" y="6757"/>
                    <a:pt x="2335" y="7325"/>
                    <a:pt x="1668" y="7725"/>
                  </a:cubicBezTo>
                  <a:cubicBezTo>
                    <a:pt x="968" y="8125"/>
                    <a:pt x="200" y="8625"/>
                    <a:pt x="34" y="9426"/>
                  </a:cubicBezTo>
                  <a:cubicBezTo>
                    <a:pt x="0" y="10093"/>
                    <a:pt x="301" y="10794"/>
                    <a:pt x="834" y="11227"/>
                  </a:cubicBezTo>
                  <a:cubicBezTo>
                    <a:pt x="1368" y="11628"/>
                    <a:pt x="1868" y="12095"/>
                    <a:pt x="2369" y="12562"/>
                  </a:cubicBezTo>
                  <a:cubicBezTo>
                    <a:pt x="2802" y="13095"/>
                    <a:pt x="3069" y="13863"/>
                    <a:pt x="2736" y="14463"/>
                  </a:cubicBezTo>
                  <a:cubicBezTo>
                    <a:pt x="2569" y="14763"/>
                    <a:pt x="2302" y="14997"/>
                    <a:pt x="2235" y="15330"/>
                  </a:cubicBezTo>
                  <a:cubicBezTo>
                    <a:pt x="2102" y="15897"/>
                    <a:pt x="2636" y="16331"/>
                    <a:pt x="3136" y="16631"/>
                  </a:cubicBezTo>
                  <a:cubicBezTo>
                    <a:pt x="3670" y="16965"/>
                    <a:pt x="4237" y="17165"/>
                    <a:pt x="4804" y="17265"/>
                  </a:cubicBezTo>
                  <a:cubicBezTo>
                    <a:pt x="4914" y="17279"/>
                    <a:pt x="5019" y="17287"/>
                    <a:pt x="5121" y="17287"/>
                  </a:cubicBezTo>
                  <a:cubicBezTo>
                    <a:pt x="5264" y="17287"/>
                    <a:pt x="5401" y="17271"/>
                    <a:pt x="5538" y="17232"/>
                  </a:cubicBezTo>
                  <a:cubicBezTo>
                    <a:pt x="5938" y="18432"/>
                    <a:pt x="6171" y="19433"/>
                    <a:pt x="6171" y="19433"/>
                  </a:cubicBezTo>
                  <a:cubicBezTo>
                    <a:pt x="6237" y="19539"/>
                    <a:pt x="6295" y="19585"/>
                    <a:pt x="6344" y="19585"/>
                  </a:cubicBezTo>
                  <a:cubicBezTo>
                    <a:pt x="6672" y="19585"/>
                    <a:pt x="6672" y="17599"/>
                    <a:pt x="6672" y="17599"/>
                  </a:cubicBezTo>
                  <a:cubicBezTo>
                    <a:pt x="6672" y="17599"/>
                    <a:pt x="6905" y="15063"/>
                    <a:pt x="6505" y="14096"/>
                  </a:cubicBezTo>
                  <a:cubicBezTo>
                    <a:pt x="6505" y="14096"/>
                    <a:pt x="6365" y="14152"/>
                    <a:pt x="6157" y="14152"/>
                  </a:cubicBezTo>
                  <a:cubicBezTo>
                    <a:pt x="5682" y="14152"/>
                    <a:pt x="4851" y="13862"/>
                    <a:pt x="4504" y="11961"/>
                  </a:cubicBezTo>
                  <a:cubicBezTo>
                    <a:pt x="4364" y="11141"/>
                    <a:pt x="5027" y="10537"/>
                    <a:pt x="5725" y="10537"/>
                  </a:cubicBezTo>
                  <a:cubicBezTo>
                    <a:pt x="6190" y="10537"/>
                    <a:pt x="6671" y="10806"/>
                    <a:pt x="6939" y="11461"/>
                  </a:cubicBezTo>
                  <a:lnTo>
                    <a:pt x="8206" y="11494"/>
                  </a:lnTo>
                  <a:cubicBezTo>
                    <a:pt x="8206" y="11494"/>
                    <a:pt x="8093" y="7021"/>
                    <a:pt x="10397" y="7021"/>
                  </a:cubicBezTo>
                  <a:cubicBezTo>
                    <a:pt x="10593" y="7021"/>
                    <a:pt x="10808" y="7054"/>
                    <a:pt x="11042" y="7124"/>
                  </a:cubicBezTo>
                  <a:cubicBezTo>
                    <a:pt x="12358" y="7527"/>
                    <a:pt x="13520" y="7723"/>
                    <a:pt x="14529" y="7723"/>
                  </a:cubicBezTo>
                  <a:cubicBezTo>
                    <a:pt x="17533" y="7723"/>
                    <a:pt x="19173" y="5985"/>
                    <a:pt x="19448" y="2788"/>
                  </a:cubicBezTo>
                  <a:cubicBezTo>
                    <a:pt x="19514" y="2454"/>
                    <a:pt x="19448" y="2087"/>
                    <a:pt x="19214" y="1821"/>
                  </a:cubicBezTo>
                  <a:cubicBezTo>
                    <a:pt x="18879" y="1512"/>
                    <a:pt x="18425" y="1342"/>
                    <a:pt x="17959" y="1342"/>
                  </a:cubicBezTo>
                  <a:cubicBezTo>
                    <a:pt x="17822" y="1342"/>
                    <a:pt x="17683" y="1357"/>
                    <a:pt x="17546" y="1387"/>
                  </a:cubicBezTo>
                  <a:cubicBezTo>
                    <a:pt x="16946" y="1554"/>
                    <a:pt x="16379" y="1721"/>
                    <a:pt x="15845" y="1987"/>
                  </a:cubicBezTo>
                  <a:cubicBezTo>
                    <a:pt x="15514" y="2124"/>
                    <a:pt x="15172" y="2192"/>
                    <a:pt x="14825" y="2192"/>
                  </a:cubicBezTo>
                  <a:cubicBezTo>
                    <a:pt x="14577" y="2192"/>
                    <a:pt x="14327" y="2157"/>
                    <a:pt x="14077" y="2087"/>
                  </a:cubicBezTo>
                  <a:cubicBezTo>
                    <a:pt x="13310" y="1787"/>
                    <a:pt x="12876" y="953"/>
                    <a:pt x="12209" y="486"/>
                  </a:cubicBezTo>
                  <a:cubicBezTo>
                    <a:pt x="11772" y="155"/>
                    <a:pt x="11268" y="0"/>
                    <a:pt x="1076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8" name="Google Shape;2972;p76">
              <a:extLst>
                <a:ext uri="{FF2B5EF4-FFF2-40B4-BE49-F238E27FC236}">
                  <a16:creationId xmlns:a16="http://schemas.microsoft.com/office/drawing/2014/main" id="{8865AB17-EA93-BFC3-8276-95277B5F333A}"/>
                </a:ext>
              </a:extLst>
            </p:cNvPr>
            <p:cNvSpPr/>
            <p:nvPr/>
          </p:nvSpPr>
          <p:spPr>
            <a:xfrm>
              <a:off x="3526025" y="1742175"/>
              <a:ext cx="30050" cy="54900"/>
            </a:xfrm>
            <a:custGeom>
              <a:avLst/>
              <a:gdLst/>
              <a:ahLst/>
              <a:cxnLst/>
              <a:rect l="l" t="t" r="r" b="b"/>
              <a:pathLst>
                <a:path w="1202" h="2196" extrusionOk="0">
                  <a:moveTo>
                    <a:pt x="614" y="1"/>
                  </a:moveTo>
                  <a:cubicBezTo>
                    <a:pt x="590" y="1"/>
                    <a:pt x="563" y="5"/>
                    <a:pt x="534" y="14"/>
                  </a:cubicBezTo>
                  <a:cubicBezTo>
                    <a:pt x="334" y="81"/>
                    <a:pt x="167" y="215"/>
                    <a:pt x="134" y="415"/>
                  </a:cubicBezTo>
                  <a:cubicBezTo>
                    <a:pt x="34" y="648"/>
                    <a:pt x="0" y="882"/>
                    <a:pt x="0" y="1149"/>
                  </a:cubicBezTo>
                  <a:cubicBezTo>
                    <a:pt x="0" y="1582"/>
                    <a:pt x="301" y="2016"/>
                    <a:pt x="701" y="2183"/>
                  </a:cubicBezTo>
                  <a:cubicBezTo>
                    <a:pt x="743" y="2191"/>
                    <a:pt x="784" y="2195"/>
                    <a:pt x="825" y="2195"/>
                  </a:cubicBezTo>
                  <a:cubicBezTo>
                    <a:pt x="947" y="2195"/>
                    <a:pt x="1059" y="2158"/>
                    <a:pt x="1135" y="2083"/>
                  </a:cubicBezTo>
                  <a:cubicBezTo>
                    <a:pt x="1168" y="2016"/>
                    <a:pt x="1201" y="1982"/>
                    <a:pt x="1168" y="1982"/>
                  </a:cubicBezTo>
                  <a:cubicBezTo>
                    <a:pt x="1168" y="1982"/>
                    <a:pt x="1135" y="2016"/>
                    <a:pt x="1068" y="2049"/>
                  </a:cubicBezTo>
                  <a:cubicBezTo>
                    <a:pt x="997" y="2073"/>
                    <a:pt x="910" y="2096"/>
                    <a:pt x="829" y="2096"/>
                  </a:cubicBezTo>
                  <a:cubicBezTo>
                    <a:pt x="796" y="2096"/>
                    <a:pt x="764" y="2092"/>
                    <a:pt x="734" y="2083"/>
                  </a:cubicBezTo>
                  <a:cubicBezTo>
                    <a:pt x="401" y="1882"/>
                    <a:pt x="167" y="1515"/>
                    <a:pt x="167" y="1115"/>
                  </a:cubicBezTo>
                  <a:cubicBezTo>
                    <a:pt x="167" y="915"/>
                    <a:pt x="167" y="682"/>
                    <a:pt x="267" y="481"/>
                  </a:cubicBezTo>
                  <a:cubicBezTo>
                    <a:pt x="301" y="315"/>
                    <a:pt x="401" y="181"/>
                    <a:pt x="567" y="114"/>
                  </a:cubicBezTo>
                  <a:cubicBezTo>
                    <a:pt x="585" y="109"/>
                    <a:pt x="603" y="106"/>
                    <a:pt x="620" y="106"/>
                  </a:cubicBezTo>
                  <a:cubicBezTo>
                    <a:pt x="702" y="106"/>
                    <a:pt x="779" y="166"/>
                    <a:pt x="834" y="248"/>
                  </a:cubicBezTo>
                  <a:cubicBezTo>
                    <a:pt x="868" y="315"/>
                    <a:pt x="868" y="348"/>
                    <a:pt x="868" y="348"/>
                  </a:cubicBezTo>
                  <a:cubicBezTo>
                    <a:pt x="868" y="348"/>
                    <a:pt x="934" y="315"/>
                    <a:pt x="901" y="215"/>
                  </a:cubicBezTo>
                  <a:cubicBezTo>
                    <a:pt x="868" y="148"/>
                    <a:pt x="834" y="81"/>
                    <a:pt x="768" y="48"/>
                  </a:cubicBezTo>
                  <a:cubicBezTo>
                    <a:pt x="720" y="24"/>
                    <a:pt x="673" y="1"/>
                    <a:pt x="614" y="1"/>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2973;p76">
              <a:extLst>
                <a:ext uri="{FF2B5EF4-FFF2-40B4-BE49-F238E27FC236}">
                  <a16:creationId xmlns:a16="http://schemas.microsoft.com/office/drawing/2014/main" id="{C6B42FD7-62F2-A662-599B-3125F21A78FB}"/>
                </a:ext>
              </a:extLst>
            </p:cNvPr>
            <p:cNvSpPr/>
            <p:nvPr/>
          </p:nvSpPr>
          <p:spPr>
            <a:xfrm>
              <a:off x="3295025" y="2904200"/>
              <a:ext cx="804775" cy="1885525"/>
            </a:xfrm>
            <a:custGeom>
              <a:avLst/>
              <a:gdLst/>
              <a:ahLst/>
              <a:cxnLst/>
              <a:rect l="l" t="t" r="r" b="b"/>
              <a:pathLst>
                <a:path w="32191" h="75421" extrusionOk="0">
                  <a:moveTo>
                    <a:pt x="13410" y="12376"/>
                  </a:moveTo>
                  <a:cubicBezTo>
                    <a:pt x="13410" y="12377"/>
                    <a:pt x="20248" y="36660"/>
                    <a:pt x="20315" y="38728"/>
                  </a:cubicBezTo>
                  <a:cubicBezTo>
                    <a:pt x="20348" y="39962"/>
                    <a:pt x="16546" y="52004"/>
                    <a:pt x="13610" y="61210"/>
                  </a:cubicBezTo>
                  <a:cubicBezTo>
                    <a:pt x="13410" y="43831"/>
                    <a:pt x="13143" y="15978"/>
                    <a:pt x="13410" y="12376"/>
                  </a:cubicBezTo>
                  <a:close/>
                  <a:moveTo>
                    <a:pt x="0" y="0"/>
                  </a:moveTo>
                  <a:lnTo>
                    <a:pt x="1568" y="75421"/>
                  </a:lnTo>
                  <a:lnTo>
                    <a:pt x="13744" y="75254"/>
                  </a:lnTo>
                  <a:cubicBezTo>
                    <a:pt x="13744" y="75254"/>
                    <a:pt x="13744" y="74420"/>
                    <a:pt x="13710" y="72952"/>
                  </a:cubicBezTo>
                  <a:lnTo>
                    <a:pt x="13710" y="72952"/>
                  </a:lnTo>
                  <a:lnTo>
                    <a:pt x="20882" y="74887"/>
                  </a:lnTo>
                  <a:cubicBezTo>
                    <a:pt x="20882" y="74887"/>
                    <a:pt x="27854" y="51370"/>
                    <a:pt x="30222" y="41730"/>
                  </a:cubicBezTo>
                  <a:cubicBezTo>
                    <a:pt x="32190" y="33657"/>
                    <a:pt x="23284" y="1868"/>
                    <a:pt x="23284" y="1868"/>
                  </a:cubicBezTo>
                  <a:lnTo>
                    <a:pt x="14044" y="1168"/>
                  </a:lnTo>
                  <a:lnTo>
                    <a:pt x="0"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0" name="Google Shape;2974;p76">
              <a:extLst>
                <a:ext uri="{FF2B5EF4-FFF2-40B4-BE49-F238E27FC236}">
                  <a16:creationId xmlns:a16="http://schemas.microsoft.com/office/drawing/2014/main" id="{3F1C645F-A8A2-0CC0-D503-420A9ADA645B}"/>
                </a:ext>
              </a:extLst>
            </p:cNvPr>
            <p:cNvSpPr/>
            <p:nvPr/>
          </p:nvSpPr>
          <p:spPr>
            <a:xfrm>
              <a:off x="3635275" y="4307700"/>
              <a:ext cx="51725" cy="433650"/>
            </a:xfrm>
            <a:custGeom>
              <a:avLst/>
              <a:gdLst/>
              <a:ahLst/>
              <a:cxnLst/>
              <a:rect l="l" t="t" r="r" b="b"/>
              <a:pathLst>
                <a:path w="2069" h="17346" extrusionOk="0">
                  <a:moveTo>
                    <a:pt x="1601" y="0"/>
                  </a:moveTo>
                  <a:lnTo>
                    <a:pt x="0" y="5070"/>
                  </a:lnTo>
                  <a:lnTo>
                    <a:pt x="100" y="16812"/>
                  </a:lnTo>
                  <a:lnTo>
                    <a:pt x="2068" y="17346"/>
                  </a:lnTo>
                  <a:lnTo>
                    <a:pt x="1601"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2975;p76">
              <a:extLst>
                <a:ext uri="{FF2B5EF4-FFF2-40B4-BE49-F238E27FC236}">
                  <a16:creationId xmlns:a16="http://schemas.microsoft.com/office/drawing/2014/main" id="{3C57CCB2-A372-43CF-6F42-A4BEB7C520C5}"/>
                </a:ext>
              </a:extLst>
            </p:cNvPr>
            <p:cNvSpPr/>
            <p:nvPr/>
          </p:nvSpPr>
          <p:spPr>
            <a:xfrm>
              <a:off x="3625250" y="2957550"/>
              <a:ext cx="32550" cy="253550"/>
            </a:xfrm>
            <a:custGeom>
              <a:avLst/>
              <a:gdLst/>
              <a:ahLst/>
              <a:cxnLst/>
              <a:rect l="l" t="t" r="r" b="b"/>
              <a:pathLst>
                <a:path w="1302" h="10142" extrusionOk="0">
                  <a:moveTo>
                    <a:pt x="1135" y="1"/>
                  </a:moveTo>
                  <a:cubicBezTo>
                    <a:pt x="1068" y="134"/>
                    <a:pt x="1035" y="268"/>
                    <a:pt x="1035" y="401"/>
                  </a:cubicBezTo>
                  <a:cubicBezTo>
                    <a:pt x="1002" y="768"/>
                    <a:pt x="968" y="1135"/>
                    <a:pt x="968" y="1502"/>
                  </a:cubicBezTo>
                  <a:cubicBezTo>
                    <a:pt x="935" y="2469"/>
                    <a:pt x="1035" y="3737"/>
                    <a:pt x="1035" y="5171"/>
                  </a:cubicBezTo>
                  <a:cubicBezTo>
                    <a:pt x="1068" y="6372"/>
                    <a:pt x="935" y="7573"/>
                    <a:pt x="601" y="8740"/>
                  </a:cubicBezTo>
                  <a:cubicBezTo>
                    <a:pt x="334" y="9641"/>
                    <a:pt x="1" y="10141"/>
                    <a:pt x="34" y="10141"/>
                  </a:cubicBezTo>
                  <a:cubicBezTo>
                    <a:pt x="134" y="10041"/>
                    <a:pt x="201" y="9941"/>
                    <a:pt x="268" y="9808"/>
                  </a:cubicBezTo>
                  <a:cubicBezTo>
                    <a:pt x="468" y="9474"/>
                    <a:pt x="635" y="9141"/>
                    <a:pt x="735" y="8774"/>
                  </a:cubicBezTo>
                  <a:cubicBezTo>
                    <a:pt x="1135" y="7606"/>
                    <a:pt x="1302" y="6372"/>
                    <a:pt x="1268" y="5138"/>
                  </a:cubicBezTo>
                  <a:cubicBezTo>
                    <a:pt x="1235" y="3704"/>
                    <a:pt x="1135" y="2436"/>
                    <a:pt x="1135" y="1502"/>
                  </a:cubicBezTo>
                  <a:cubicBezTo>
                    <a:pt x="1135" y="568"/>
                    <a:pt x="1168" y="1"/>
                    <a:pt x="1135"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2" name="Google Shape;2976;p76">
              <a:extLst>
                <a:ext uri="{FF2B5EF4-FFF2-40B4-BE49-F238E27FC236}">
                  <a16:creationId xmlns:a16="http://schemas.microsoft.com/office/drawing/2014/main" id="{23E09FBB-7196-AB3E-9765-B8786D4ECC4D}"/>
                </a:ext>
              </a:extLst>
            </p:cNvPr>
            <p:cNvSpPr/>
            <p:nvPr/>
          </p:nvSpPr>
          <p:spPr>
            <a:xfrm>
              <a:off x="3581050" y="2968200"/>
              <a:ext cx="49850" cy="46175"/>
            </a:xfrm>
            <a:custGeom>
              <a:avLst/>
              <a:gdLst/>
              <a:ahLst/>
              <a:cxnLst/>
              <a:rect l="l" t="t" r="r" b="b"/>
              <a:pathLst>
                <a:path w="1994" h="1847" extrusionOk="0">
                  <a:moveTo>
                    <a:pt x="864" y="129"/>
                  </a:moveTo>
                  <a:cubicBezTo>
                    <a:pt x="1001" y="129"/>
                    <a:pt x="1140" y="154"/>
                    <a:pt x="1269" y="209"/>
                  </a:cubicBezTo>
                  <a:cubicBezTo>
                    <a:pt x="1502" y="309"/>
                    <a:pt x="1669" y="542"/>
                    <a:pt x="1702" y="776"/>
                  </a:cubicBezTo>
                  <a:cubicBezTo>
                    <a:pt x="1793" y="1276"/>
                    <a:pt x="1389" y="1636"/>
                    <a:pt x="974" y="1636"/>
                  </a:cubicBezTo>
                  <a:cubicBezTo>
                    <a:pt x="780" y="1636"/>
                    <a:pt x="584" y="1557"/>
                    <a:pt x="435" y="1376"/>
                  </a:cubicBezTo>
                  <a:cubicBezTo>
                    <a:pt x="268" y="1176"/>
                    <a:pt x="201" y="909"/>
                    <a:pt x="268" y="676"/>
                  </a:cubicBezTo>
                  <a:cubicBezTo>
                    <a:pt x="360" y="462"/>
                    <a:pt x="479" y="276"/>
                    <a:pt x="678" y="144"/>
                  </a:cubicBezTo>
                  <a:lnTo>
                    <a:pt x="678" y="144"/>
                  </a:lnTo>
                  <a:cubicBezTo>
                    <a:pt x="739" y="134"/>
                    <a:pt x="801" y="129"/>
                    <a:pt x="864" y="129"/>
                  </a:cubicBezTo>
                  <a:close/>
                  <a:moveTo>
                    <a:pt x="1002" y="0"/>
                  </a:moveTo>
                  <a:cubicBezTo>
                    <a:pt x="902" y="0"/>
                    <a:pt x="802" y="25"/>
                    <a:pt x="701" y="75"/>
                  </a:cubicBezTo>
                  <a:cubicBezTo>
                    <a:pt x="685" y="79"/>
                    <a:pt x="669" y="84"/>
                    <a:pt x="655" y="89"/>
                  </a:cubicBezTo>
                  <a:lnTo>
                    <a:pt x="655" y="89"/>
                  </a:lnTo>
                  <a:cubicBezTo>
                    <a:pt x="615" y="95"/>
                    <a:pt x="562" y="112"/>
                    <a:pt x="501" y="142"/>
                  </a:cubicBezTo>
                  <a:cubicBezTo>
                    <a:pt x="335" y="242"/>
                    <a:pt x="201" y="409"/>
                    <a:pt x="101" y="609"/>
                  </a:cubicBezTo>
                  <a:cubicBezTo>
                    <a:pt x="1" y="909"/>
                    <a:pt x="68" y="1276"/>
                    <a:pt x="268" y="1510"/>
                  </a:cubicBezTo>
                  <a:cubicBezTo>
                    <a:pt x="471" y="1745"/>
                    <a:pt x="725" y="1846"/>
                    <a:pt x="972" y="1846"/>
                  </a:cubicBezTo>
                  <a:cubicBezTo>
                    <a:pt x="1498" y="1846"/>
                    <a:pt x="1993" y="1388"/>
                    <a:pt x="1902" y="776"/>
                  </a:cubicBezTo>
                  <a:cubicBezTo>
                    <a:pt x="1869" y="442"/>
                    <a:pt x="1635" y="142"/>
                    <a:pt x="1302" y="75"/>
                  </a:cubicBezTo>
                  <a:cubicBezTo>
                    <a:pt x="1202" y="25"/>
                    <a:pt x="1102" y="0"/>
                    <a:pt x="100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3" name="Google Shape;2977;p76">
              <a:extLst>
                <a:ext uri="{FF2B5EF4-FFF2-40B4-BE49-F238E27FC236}">
                  <a16:creationId xmlns:a16="http://schemas.microsoft.com/office/drawing/2014/main" id="{35303C17-AB99-B4AD-20E9-BF7A51FF0AB1}"/>
                </a:ext>
              </a:extLst>
            </p:cNvPr>
            <p:cNvSpPr/>
            <p:nvPr/>
          </p:nvSpPr>
          <p:spPr>
            <a:xfrm>
              <a:off x="3782875" y="2977575"/>
              <a:ext cx="116775" cy="76275"/>
            </a:xfrm>
            <a:custGeom>
              <a:avLst/>
              <a:gdLst/>
              <a:ahLst/>
              <a:cxnLst/>
              <a:rect l="l" t="t" r="r" b="b"/>
              <a:pathLst>
                <a:path w="4671" h="3051" extrusionOk="0">
                  <a:moveTo>
                    <a:pt x="34" y="0"/>
                  </a:moveTo>
                  <a:cubicBezTo>
                    <a:pt x="0" y="301"/>
                    <a:pt x="34" y="634"/>
                    <a:pt x="167" y="901"/>
                  </a:cubicBezTo>
                  <a:cubicBezTo>
                    <a:pt x="636" y="2221"/>
                    <a:pt x="1879" y="3051"/>
                    <a:pt x="3238" y="3051"/>
                  </a:cubicBezTo>
                  <a:cubicBezTo>
                    <a:pt x="3425" y="3051"/>
                    <a:pt x="3614" y="3035"/>
                    <a:pt x="3803" y="3003"/>
                  </a:cubicBezTo>
                  <a:cubicBezTo>
                    <a:pt x="4103" y="2969"/>
                    <a:pt x="4404" y="2836"/>
                    <a:pt x="4670" y="2669"/>
                  </a:cubicBezTo>
                  <a:cubicBezTo>
                    <a:pt x="4670" y="2658"/>
                    <a:pt x="4661" y="2653"/>
                    <a:pt x="4644" y="2653"/>
                  </a:cubicBezTo>
                  <a:cubicBezTo>
                    <a:pt x="4555" y="2653"/>
                    <a:pt x="4244" y="2775"/>
                    <a:pt x="3770" y="2802"/>
                  </a:cubicBezTo>
                  <a:cubicBezTo>
                    <a:pt x="3633" y="2822"/>
                    <a:pt x="3496" y="2831"/>
                    <a:pt x="3358" y="2831"/>
                  </a:cubicBezTo>
                  <a:cubicBezTo>
                    <a:pt x="2789" y="2831"/>
                    <a:pt x="2219" y="2671"/>
                    <a:pt x="1735" y="2402"/>
                  </a:cubicBezTo>
                  <a:cubicBezTo>
                    <a:pt x="1101" y="2035"/>
                    <a:pt x="634" y="1468"/>
                    <a:pt x="334" y="834"/>
                  </a:cubicBezTo>
                  <a:cubicBezTo>
                    <a:pt x="100" y="334"/>
                    <a:pt x="67" y="0"/>
                    <a:pt x="3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4" name="Google Shape;2978;p76">
              <a:extLst>
                <a:ext uri="{FF2B5EF4-FFF2-40B4-BE49-F238E27FC236}">
                  <a16:creationId xmlns:a16="http://schemas.microsoft.com/office/drawing/2014/main" id="{50408FBA-C239-F4C5-093D-EB307BB0E3D8}"/>
                </a:ext>
              </a:extLst>
            </p:cNvPr>
            <p:cNvSpPr/>
            <p:nvPr/>
          </p:nvSpPr>
          <p:spPr>
            <a:xfrm>
              <a:off x="3301700" y="2930875"/>
              <a:ext cx="130125" cy="130125"/>
            </a:xfrm>
            <a:custGeom>
              <a:avLst/>
              <a:gdLst/>
              <a:ahLst/>
              <a:cxnLst/>
              <a:rect l="l" t="t" r="r" b="b"/>
              <a:pathLst>
                <a:path w="5205" h="5205" extrusionOk="0">
                  <a:moveTo>
                    <a:pt x="4971" y="0"/>
                  </a:moveTo>
                  <a:lnTo>
                    <a:pt x="4971" y="0"/>
                  </a:lnTo>
                  <a:cubicBezTo>
                    <a:pt x="5004" y="401"/>
                    <a:pt x="5037" y="801"/>
                    <a:pt x="5037" y="1235"/>
                  </a:cubicBezTo>
                  <a:cubicBezTo>
                    <a:pt x="4904" y="3269"/>
                    <a:pt x="3303" y="4904"/>
                    <a:pt x="1235" y="5037"/>
                  </a:cubicBezTo>
                  <a:cubicBezTo>
                    <a:pt x="834" y="5037"/>
                    <a:pt x="401" y="5037"/>
                    <a:pt x="0" y="5004"/>
                  </a:cubicBezTo>
                  <a:lnTo>
                    <a:pt x="0" y="5004"/>
                  </a:lnTo>
                  <a:cubicBezTo>
                    <a:pt x="100" y="5037"/>
                    <a:pt x="200" y="5104"/>
                    <a:pt x="301" y="5104"/>
                  </a:cubicBezTo>
                  <a:cubicBezTo>
                    <a:pt x="601" y="5171"/>
                    <a:pt x="934" y="5204"/>
                    <a:pt x="1235" y="5204"/>
                  </a:cubicBezTo>
                  <a:cubicBezTo>
                    <a:pt x="3403" y="5171"/>
                    <a:pt x="5171" y="3403"/>
                    <a:pt x="5171" y="1235"/>
                  </a:cubicBezTo>
                  <a:cubicBezTo>
                    <a:pt x="5204" y="934"/>
                    <a:pt x="5171" y="601"/>
                    <a:pt x="5104" y="301"/>
                  </a:cubicBezTo>
                  <a:cubicBezTo>
                    <a:pt x="5037" y="101"/>
                    <a:pt x="4971" y="0"/>
                    <a:pt x="497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5" name="Google Shape;2979;p76">
              <a:extLst>
                <a:ext uri="{FF2B5EF4-FFF2-40B4-BE49-F238E27FC236}">
                  <a16:creationId xmlns:a16="http://schemas.microsoft.com/office/drawing/2014/main" id="{0642CB5A-5138-2AD2-537A-E02EDE1E00CC}"/>
                </a:ext>
              </a:extLst>
            </p:cNvPr>
            <p:cNvSpPr/>
            <p:nvPr/>
          </p:nvSpPr>
          <p:spPr>
            <a:xfrm>
              <a:off x="3335875" y="4711325"/>
              <a:ext cx="304425" cy="5850"/>
            </a:xfrm>
            <a:custGeom>
              <a:avLst/>
              <a:gdLst/>
              <a:ahLst/>
              <a:cxnLst/>
              <a:rect l="l" t="t" r="r" b="b"/>
              <a:pathLst>
                <a:path w="12177" h="234" extrusionOk="0">
                  <a:moveTo>
                    <a:pt x="6105" y="0"/>
                  </a:moveTo>
                  <a:cubicBezTo>
                    <a:pt x="2736" y="0"/>
                    <a:pt x="1" y="33"/>
                    <a:pt x="1" y="100"/>
                  </a:cubicBezTo>
                  <a:cubicBezTo>
                    <a:pt x="1" y="167"/>
                    <a:pt x="2736" y="234"/>
                    <a:pt x="6105" y="234"/>
                  </a:cubicBezTo>
                  <a:cubicBezTo>
                    <a:pt x="9474" y="234"/>
                    <a:pt x="12176" y="167"/>
                    <a:pt x="12176" y="100"/>
                  </a:cubicBezTo>
                  <a:cubicBezTo>
                    <a:pt x="12176" y="33"/>
                    <a:pt x="9474" y="0"/>
                    <a:pt x="6105"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6" name="Google Shape;2980;p76">
              <a:extLst>
                <a:ext uri="{FF2B5EF4-FFF2-40B4-BE49-F238E27FC236}">
                  <a16:creationId xmlns:a16="http://schemas.microsoft.com/office/drawing/2014/main" id="{1D083600-D3CD-2D9E-FE5B-6F94EA576153}"/>
                </a:ext>
              </a:extLst>
            </p:cNvPr>
            <p:cNvSpPr/>
            <p:nvPr/>
          </p:nvSpPr>
          <p:spPr>
            <a:xfrm>
              <a:off x="3359225" y="3057625"/>
              <a:ext cx="18375" cy="1660375"/>
            </a:xfrm>
            <a:custGeom>
              <a:avLst/>
              <a:gdLst/>
              <a:ahLst/>
              <a:cxnLst/>
              <a:rect l="l" t="t" r="r" b="b"/>
              <a:pathLst>
                <a:path w="735" h="66415" extrusionOk="0">
                  <a:moveTo>
                    <a:pt x="68" y="1"/>
                  </a:moveTo>
                  <a:lnTo>
                    <a:pt x="68" y="1"/>
                  </a:lnTo>
                  <a:cubicBezTo>
                    <a:pt x="1" y="1"/>
                    <a:pt x="101" y="14878"/>
                    <a:pt x="268" y="33225"/>
                  </a:cubicBezTo>
                  <a:cubicBezTo>
                    <a:pt x="401" y="51571"/>
                    <a:pt x="601" y="66415"/>
                    <a:pt x="668" y="66415"/>
                  </a:cubicBezTo>
                  <a:cubicBezTo>
                    <a:pt x="735" y="66415"/>
                    <a:pt x="668" y="51571"/>
                    <a:pt x="501" y="33225"/>
                  </a:cubicBezTo>
                  <a:cubicBezTo>
                    <a:pt x="335" y="14878"/>
                    <a:pt x="134" y="1"/>
                    <a:pt x="6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7" name="Google Shape;2981;p76">
              <a:extLst>
                <a:ext uri="{FF2B5EF4-FFF2-40B4-BE49-F238E27FC236}">
                  <a16:creationId xmlns:a16="http://schemas.microsoft.com/office/drawing/2014/main" id="{36FA559A-B1A2-59E5-F169-1FFC7C959CA9}"/>
                </a:ext>
              </a:extLst>
            </p:cNvPr>
            <p:cNvSpPr/>
            <p:nvPr/>
          </p:nvSpPr>
          <p:spPr>
            <a:xfrm>
              <a:off x="3641100" y="3181050"/>
              <a:ext cx="204350" cy="1327650"/>
            </a:xfrm>
            <a:custGeom>
              <a:avLst/>
              <a:gdLst/>
              <a:ahLst/>
              <a:cxnLst/>
              <a:rect l="l" t="t" r="r" b="b"/>
              <a:pathLst>
                <a:path w="8174" h="53106" extrusionOk="0">
                  <a:moveTo>
                    <a:pt x="1" y="1"/>
                  </a:moveTo>
                  <a:cubicBezTo>
                    <a:pt x="1" y="67"/>
                    <a:pt x="1" y="101"/>
                    <a:pt x="34" y="167"/>
                  </a:cubicBezTo>
                  <a:lnTo>
                    <a:pt x="134" y="568"/>
                  </a:lnTo>
                  <a:cubicBezTo>
                    <a:pt x="268" y="935"/>
                    <a:pt x="401" y="1468"/>
                    <a:pt x="601" y="2102"/>
                  </a:cubicBezTo>
                  <a:cubicBezTo>
                    <a:pt x="1035" y="3470"/>
                    <a:pt x="1635" y="5404"/>
                    <a:pt x="2369" y="7806"/>
                  </a:cubicBezTo>
                  <a:cubicBezTo>
                    <a:pt x="3103" y="10175"/>
                    <a:pt x="3970" y="13043"/>
                    <a:pt x="4904" y="16212"/>
                  </a:cubicBezTo>
                  <a:cubicBezTo>
                    <a:pt x="5405" y="17813"/>
                    <a:pt x="5872" y="19481"/>
                    <a:pt x="6372" y="21216"/>
                  </a:cubicBezTo>
                  <a:cubicBezTo>
                    <a:pt x="6839" y="22950"/>
                    <a:pt x="7339" y="24752"/>
                    <a:pt x="7740" y="26620"/>
                  </a:cubicBezTo>
                  <a:cubicBezTo>
                    <a:pt x="7840" y="27087"/>
                    <a:pt x="7906" y="27520"/>
                    <a:pt x="7940" y="27987"/>
                  </a:cubicBezTo>
                  <a:cubicBezTo>
                    <a:pt x="7806" y="28421"/>
                    <a:pt x="7639" y="28888"/>
                    <a:pt x="7506" y="29322"/>
                  </a:cubicBezTo>
                  <a:lnTo>
                    <a:pt x="6672" y="31957"/>
                  </a:lnTo>
                  <a:cubicBezTo>
                    <a:pt x="6138" y="33658"/>
                    <a:pt x="5605" y="35326"/>
                    <a:pt x="5138" y="36894"/>
                  </a:cubicBezTo>
                  <a:cubicBezTo>
                    <a:pt x="4137" y="40063"/>
                    <a:pt x="3236" y="42931"/>
                    <a:pt x="2502" y="45300"/>
                  </a:cubicBezTo>
                  <a:cubicBezTo>
                    <a:pt x="1769" y="47701"/>
                    <a:pt x="1168" y="49636"/>
                    <a:pt x="735" y="51004"/>
                  </a:cubicBezTo>
                  <a:cubicBezTo>
                    <a:pt x="568" y="51638"/>
                    <a:pt x="401" y="52171"/>
                    <a:pt x="301" y="52538"/>
                  </a:cubicBezTo>
                  <a:lnTo>
                    <a:pt x="167" y="52938"/>
                  </a:lnTo>
                  <a:cubicBezTo>
                    <a:pt x="167" y="53005"/>
                    <a:pt x="134" y="53039"/>
                    <a:pt x="134" y="53105"/>
                  </a:cubicBezTo>
                  <a:cubicBezTo>
                    <a:pt x="167" y="53039"/>
                    <a:pt x="167" y="53005"/>
                    <a:pt x="201" y="52938"/>
                  </a:cubicBezTo>
                  <a:cubicBezTo>
                    <a:pt x="234" y="52838"/>
                    <a:pt x="268" y="52705"/>
                    <a:pt x="334" y="52538"/>
                  </a:cubicBezTo>
                  <a:lnTo>
                    <a:pt x="835" y="51004"/>
                  </a:lnTo>
                  <a:cubicBezTo>
                    <a:pt x="1268" y="49669"/>
                    <a:pt x="1902" y="47735"/>
                    <a:pt x="2669" y="45366"/>
                  </a:cubicBezTo>
                  <a:lnTo>
                    <a:pt x="5338" y="36960"/>
                  </a:lnTo>
                  <a:cubicBezTo>
                    <a:pt x="5838" y="35393"/>
                    <a:pt x="6372" y="33725"/>
                    <a:pt x="6906" y="31990"/>
                  </a:cubicBezTo>
                  <a:lnTo>
                    <a:pt x="7740" y="29388"/>
                  </a:lnTo>
                  <a:cubicBezTo>
                    <a:pt x="7873" y="28921"/>
                    <a:pt x="8040" y="28521"/>
                    <a:pt x="8173" y="28021"/>
                  </a:cubicBezTo>
                  <a:cubicBezTo>
                    <a:pt x="8173" y="27887"/>
                    <a:pt x="8173" y="27754"/>
                    <a:pt x="8173" y="27654"/>
                  </a:cubicBezTo>
                  <a:cubicBezTo>
                    <a:pt x="8140" y="27520"/>
                    <a:pt x="8140" y="27387"/>
                    <a:pt x="8106" y="27287"/>
                  </a:cubicBezTo>
                  <a:cubicBezTo>
                    <a:pt x="8073" y="27053"/>
                    <a:pt x="8040" y="26820"/>
                    <a:pt x="7973" y="26553"/>
                  </a:cubicBezTo>
                  <a:cubicBezTo>
                    <a:pt x="7573" y="24685"/>
                    <a:pt x="7072" y="22884"/>
                    <a:pt x="6605" y="21149"/>
                  </a:cubicBezTo>
                  <a:cubicBezTo>
                    <a:pt x="6105" y="19415"/>
                    <a:pt x="5605" y="17747"/>
                    <a:pt x="5138" y="16145"/>
                  </a:cubicBezTo>
                  <a:cubicBezTo>
                    <a:pt x="4204" y="12977"/>
                    <a:pt x="3303" y="10108"/>
                    <a:pt x="2536" y="7739"/>
                  </a:cubicBezTo>
                  <a:cubicBezTo>
                    <a:pt x="1769" y="5338"/>
                    <a:pt x="1135" y="3436"/>
                    <a:pt x="701" y="2069"/>
                  </a:cubicBezTo>
                  <a:cubicBezTo>
                    <a:pt x="468" y="1435"/>
                    <a:pt x="301" y="901"/>
                    <a:pt x="201" y="534"/>
                  </a:cubicBezTo>
                  <a:cubicBezTo>
                    <a:pt x="134" y="368"/>
                    <a:pt x="101" y="234"/>
                    <a:pt x="34" y="134"/>
                  </a:cubicBezTo>
                  <a:cubicBezTo>
                    <a:pt x="34" y="101"/>
                    <a:pt x="34" y="67"/>
                    <a:pt x="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8" name="Google Shape;2982;p76">
              <a:extLst>
                <a:ext uri="{FF2B5EF4-FFF2-40B4-BE49-F238E27FC236}">
                  <a16:creationId xmlns:a16="http://schemas.microsoft.com/office/drawing/2014/main" id="{A34819E9-E931-1E14-7521-8878C0BE3AEF}"/>
                </a:ext>
              </a:extLst>
            </p:cNvPr>
            <p:cNvSpPr/>
            <p:nvPr/>
          </p:nvSpPr>
          <p:spPr>
            <a:xfrm>
              <a:off x="3637775" y="4646275"/>
              <a:ext cx="196000" cy="68400"/>
            </a:xfrm>
            <a:custGeom>
              <a:avLst/>
              <a:gdLst/>
              <a:ahLst/>
              <a:cxnLst/>
              <a:rect l="l" t="t" r="r" b="b"/>
              <a:pathLst>
                <a:path w="7840" h="2736" extrusionOk="0">
                  <a:moveTo>
                    <a:pt x="0" y="0"/>
                  </a:moveTo>
                  <a:lnTo>
                    <a:pt x="0" y="0"/>
                  </a:lnTo>
                  <a:cubicBezTo>
                    <a:pt x="334" y="200"/>
                    <a:pt x="701" y="401"/>
                    <a:pt x="1068" y="501"/>
                  </a:cubicBezTo>
                  <a:cubicBezTo>
                    <a:pt x="1735" y="801"/>
                    <a:pt x="2736" y="1168"/>
                    <a:pt x="3836" y="1568"/>
                  </a:cubicBezTo>
                  <a:cubicBezTo>
                    <a:pt x="4937" y="1935"/>
                    <a:pt x="5904" y="2269"/>
                    <a:pt x="6638" y="2469"/>
                  </a:cubicBezTo>
                  <a:cubicBezTo>
                    <a:pt x="7039" y="2602"/>
                    <a:pt x="7439" y="2702"/>
                    <a:pt x="7839" y="2736"/>
                  </a:cubicBezTo>
                  <a:cubicBezTo>
                    <a:pt x="7472" y="2569"/>
                    <a:pt x="7105" y="2402"/>
                    <a:pt x="6705" y="2302"/>
                  </a:cubicBezTo>
                  <a:lnTo>
                    <a:pt x="3903" y="1335"/>
                  </a:lnTo>
                  <a:lnTo>
                    <a:pt x="1134" y="367"/>
                  </a:lnTo>
                  <a:cubicBezTo>
                    <a:pt x="767" y="200"/>
                    <a:pt x="401" y="67"/>
                    <a:pt x="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2983;p76">
              <a:extLst>
                <a:ext uri="{FF2B5EF4-FFF2-40B4-BE49-F238E27FC236}">
                  <a16:creationId xmlns:a16="http://schemas.microsoft.com/office/drawing/2014/main" id="{EFAA81A2-A876-BCBA-10F2-5E3289329F8F}"/>
                </a:ext>
              </a:extLst>
            </p:cNvPr>
            <p:cNvSpPr/>
            <p:nvPr/>
          </p:nvSpPr>
          <p:spPr>
            <a:xfrm>
              <a:off x="3443475" y="3767800"/>
              <a:ext cx="124275" cy="213825"/>
            </a:xfrm>
            <a:custGeom>
              <a:avLst/>
              <a:gdLst/>
              <a:ahLst/>
              <a:cxnLst/>
              <a:rect l="l" t="t" r="r" b="b"/>
              <a:pathLst>
                <a:path w="4971" h="8553" extrusionOk="0">
                  <a:moveTo>
                    <a:pt x="2732" y="134"/>
                  </a:moveTo>
                  <a:cubicBezTo>
                    <a:pt x="2925" y="134"/>
                    <a:pt x="3119" y="159"/>
                    <a:pt x="3302" y="214"/>
                  </a:cubicBezTo>
                  <a:cubicBezTo>
                    <a:pt x="3703" y="381"/>
                    <a:pt x="4103" y="648"/>
                    <a:pt x="4336" y="1015"/>
                  </a:cubicBezTo>
                  <a:cubicBezTo>
                    <a:pt x="4637" y="1482"/>
                    <a:pt x="4770" y="2016"/>
                    <a:pt x="4737" y="2583"/>
                  </a:cubicBezTo>
                  <a:cubicBezTo>
                    <a:pt x="4737" y="3183"/>
                    <a:pt x="4703" y="3817"/>
                    <a:pt x="4670" y="4517"/>
                  </a:cubicBezTo>
                  <a:cubicBezTo>
                    <a:pt x="4637" y="5218"/>
                    <a:pt x="4603" y="5918"/>
                    <a:pt x="4470" y="6619"/>
                  </a:cubicBezTo>
                  <a:cubicBezTo>
                    <a:pt x="4403" y="6986"/>
                    <a:pt x="4270" y="7319"/>
                    <a:pt x="4070" y="7620"/>
                  </a:cubicBezTo>
                  <a:cubicBezTo>
                    <a:pt x="3869" y="7920"/>
                    <a:pt x="3569" y="8153"/>
                    <a:pt x="3236" y="8253"/>
                  </a:cubicBezTo>
                  <a:cubicBezTo>
                    <a:pt x="3079" y="8289"/>
                    <a:pt x="2920" y="8306"/>
                    <a:pt x="2763" y="8306"/>
                  </a:cubicBezTo>
                  <a:cubicBezTo>
                    <a:pt x="2186" y="8306"/>
                    <a:pt x="1628" y="8072"/>
                    <a:pt x="1234" y="7653"/>
                  </a:cubicBezTo>
                  <a:cubicBezTo>
                    <a:pt x="767" y="7153"/>
                    <a:pt x="467" y="6519"/>
                    <a:pt x="367" y="5818"/>
                  </a:cubicBezTo>
                  <a:cubicBezTo>
                    <a:pt x="200" y="4617"/>
                    <a:pt x="267" y="3417"/>
                    <a:pt x="600" y="2282"/>
                  </a:cubicBezTo>
                  <a:cubicBezTo>
                    <a:pt x="667" y="1815"/>
                    <a:pt x="834" y="1382"/>
                    <a:pt x="1067" y="981"/>
                  </a:cubicBezTo>
                  <a:cubicBezTo>
                    <a:pt x="1234" y="681"/>
                    <a:pt x="1468" y="448"/>
                    <a:pt x="1801" y="314"/>
                  </a:cubicBezTo>
                  <a:cubicBezTo>
                    <a:pt x="1963" y="233"/>
                    <a:pt x="2137" y="189"/>
                    <a:pt x="2308" y="189"/>
                  </a:cubicBezTo>
                  <a:cubicBezTo>
                    <a:pt x="2420" y="189"/>
                    <a:pt x="2530" y="208"/>
                    <a:pt x="2635" y="248"/>
                  </a:cubicBezTo>
                  <a:cubicBezTo>
                    <a:pt x="2579" y="191"/>
                    <a:pt x="2522" y="158"/>
                    <a:pt x="2466" y="150"/>
                  </a:cubicBezTo>
                  <a:lnTo>
                    <a:pt x="2466" y="150"/>
                  </a:lnTo>
                  <a:cubicBezTo>
                    <a:pt x="2554" y="140"/>
                    <a:pt x="2643" y="134"/>
                    <a:pt x="2732" y="134"/>
                  </a:cubicBezTo>
                  <a:close/>
                  <a:moveTo>
                    <a:pt x="2727" y="1"/>
                  </a:moveTo>
                  <a:cubicBezTo>
                    <a:pt x="2565" y="1"/>
                    <a:pt x="2400" y="17"/>
                    <a:pt x="2235" y="47"/>
                  </a:cubicBezTo>
                  <a:cubicBezTo>
                    <a:pt x="2107" y="69"/>
                    <a:pt x="1966" y="117"/>
                    <a:pt x="1838" y="184"/>
                  </a:cubicBezTo>
                  <a:lnTo>
                    <a:pt x="1838" y="184"/>
                  </a:lnTo>
                  <a:cubicBezTo>
                    <a:pt x="1814" y="193"/>
                    <a:pt x="1791" y="203"/>
                    <a:pt x="1768" y="214"/>
                  </a:cubicBezTo>
                  <a:cubicBezTo>
                    <a:pt x="1401" y="348"/>
                    <a:pt x="1134" y="615"/>
                    <a:pt x="934" y="915"/>
                  </a:cubicBezTo>
                  <a:cubicBezTo>
                    <a:pt x="701" y="1315"/>
                    <a:pt x="534" y="1749"/>
                    <a:pt x="434" y="2216"/>
                  </a:cubicBezTo>
                  <a:cubicBezTo>
                    <a:pt x="67" y="3417"/>
                    <a:pt x="0" y="4651"/>
                    <a:pt x="133" y="5852"/>
                  </a:cubicBezTo>
                  <a:cubicBezTo>
                    <a:pt x="234" y="6585"/>
                    <a:pt x="567" y="7286"/>
                    <a:pt x="1067" y="7820"/>
                  </a:cubicBezTo>
                  <a:cubicBezTo>
                    <a:pt x="1509" y="8287"/>
                    <a:pt x="2133" y="8553"/>
                    <a:pt x="2765" y="8553"/>
                  </a:cubicBezTo>
                  <a:cubicBezTo>
                    <a:pt x="2945" y="8553"/>
                    <a:pt x="3125" y="8531"/>
                    <a:pt x="3302" y="8487"/>
                  </a:cubicBezTo>
                  <a:cubicBezTo>
                    <a:pt x="3703" y="8353"/>
                    <a:pt x="4036" y="8120"/>
                    <a:pt x="4270" y="7753"/>
                  </a:cubicBezTo>
                  <a:cubicBezTo>
                    <a:pt x="4470" y="7419"/>
                    <a:pt x="4637" y="7052"/>
                    <a:pt x="4703" y="6686"/>
                  </a:cubicBezTo>
                  <a:cubicBezTo>
                    <a:pt x="4803" y="5952"/>
                    <a:pt x="4870" y="5251"/>
                    <a:pt x="4870" y="4517"/>
                  </a:cubicBezTo>
                  <a:cubicBezTo>
                    <a:pt x="4904" y="3817"/>
                    <a:pt x="4937" y="3183"/>
                    <a:pt x="4937" y="2583"/>
                  </a:cubicBezTo>
                  <a:cubicBezTo>
                    <a:pt x="4970" y="1982"/>
                    <a:pt x="4803" y="1415"/>
                    <a:pt x="4470" y="915"/>
                  </a:cubicBezTo>
                  <a:cubicBezTo>
                    <a:pt x="4203" y="514"/>
                    <a:pt x="3769" y="214"/>
                    <a:pt x="3302" y="81"/>
                  </a:cubicBezTo>
                  <a:cubicBezTo>
                    <a:pt x="3119" y="26"/>
                    <a:pt x="2925" y="1"/>
                    <a:pt x="2727"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0" name="Google Shape;2984;p76">
              <a:extLst>
                <a:ext uri="{FF2B5EF4-FFF2-40B4-BE49-F238E27FC236}">
                  <a16:creationId xmlns:a16="http://schemas.microsoft.com/office/drawing/2014/main" id="{3AD09C14-7ADB-EEDE-4BB1-3C6AC57CDF76}"/>
                </a:ext>
              </a:extLst>
            </p:cNvPr>
            <p:cNvSpPr/>
            <p:nvPr/>
          </p:nvSpPr>
          <p:spPr>
            <a:xfrm>
              <a:off x="3802050" y="3865375"/>
              <a:ext cx="115100" cy="10450"/>
            </a:xfrm>
            <a:custGeom>
              <a:avLst/>
              <a:gdLst/>
              <a:ahLst/>
              <a:cxnLst/>
              <a:rect l="l" t="t" r="r" b="b"/>
              <a:pathLst>
                <a:path w="4604" h="418" extrusionOk="0">
                  <a:moveTo>
                    <a:pt x="3555" y="1"/>
                  </a:moveTo>
                  <a:cubicBezTo>
                    <a:pt x="3124" y="1"/>
                    <a:pt x="2691" y="25"/>
                    <a:pt x="2269" y="81"/>
                  </a:cubicBezTo>
                  <a:cubicBezTo>
                    <a:pt x="1502" y="114"/>
                    <a:pt x="734" y="214"/>
                    <a:pt x="1" y="381"/>
                  </a:cubicBezTo>
                  <a:cubicBezTo>
                    <a:pt x="294" y="406"/>
                    <a:pt x="587" y="417"/>
                    <a:pt x="880" y="417"/>
                  </a:cubicBezTo>
                  <a:cubicBezTo>
                    <a:pt x="1354" y="417"/>
                    <a:pt x="1828" y="389"/>
                    <a:pt x="2302" y="347"/>
                  </a:cubicBezTo>
                  <a:cubicBezTo>
                    <a:pt x="3069" y="314"/>
                    <a:pt x="3837" y="214"/>
                    <a:pt x="4604" y="47"/>
                  </a:cubicBezTo>
                  <a:cubicBezTo>
                    <a:pt x="4259" y="17"/>
                    <a:pt x="3907" y="1"/>
                    <a:pt x="3555"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1" name="Google Shape;2985;p76">
              <a:extLst>
                <a:ext uri="{FF2B5EF4-FFF2-40B4-BE49-F238E27FC236}">
                  <a16:creationId xmlns:a16="http://schemas.microsoft.com/office/drawing/2014/main" id="{0221B4F8-DF44-0430-8C13-CF661E802F24}"/>
                </a:ext>
              </a:extLst>
            </p:cNvPr>
            <p:cNvSpPr/>
            <p:nvPr/>
          </p:nvSpPr>
          <p:spPr>
            <a:xfrm>
              <a:off x="3811225" y="3875725"/>
              <a:ext cx="85925" cy="25025"/>
            </a:xfrm>
            <a:custGeom>
              <a:avLst/>
              <a:gdLst/>
              <a:ahLst/>
              <a:cxnLst/>
              <a:rect l="l" t="t" r="r" b="b"/>
              <a:pathLst>
                <a:path w="3437" h="1001" extrusionOk="0">
                  <a:moveTo>
                    <a:pt x="1" y="0"/>
                  </a:moveTo>
                  <a:lnTo>
                    <a:pt x="1" y="0"/>
                  </a:lnTo>
                  <a:cubicBezTo>
                    <a:pt x="1068" y="467"/>
                    <a:pt x="2235" y="801"/>
                    <a:pt x="3436" y="1001"/>
                  </a:cubicBezTo>
                  <a:cubicBezTo>
                    <a:pt x="2903" y="701"/>
                    <a:pt x="2336" y="501"/>
                    <a:pt x="1735" y="367"/>
                  </a:cubicBezTo>
                  <a:cubicBezTo>
                    <a:pt x="1168" y="167"/>
                    <a:pt x="601" y="34"/>
                    <a:pt x="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2" name="Google Shape;2986;p76">
              <a:extLst>
                <a:ext uri="{FF2B5EF4-FFF2-40B4-BE49-F238E27FC236}">
                  <a16:creationId xmlns:a16="http://schemas.microsoft.com/office/drawing/2014/main" id="{7ADDDB07-A51B-617D-E2F7-6FD6B5A76403}"/>
                </a:ext>
              </a:extLst>
            </p:cNvPr>
            <p:cNvSpPr/>
            <p:nvPr/>
          </p:nvSpPr>
          <p:spPr>
            <a:xfrm>
              <a:off x="3950500" y="3797700"/>
              <a:ext cx="108425" cy="213775"/>
            </a:xfrm>
            <a:custGeom>
              <a:avLst/>
              <a:gdLst/>
              <a:ahLst/>
              <a:cxnLst/>
              <a:rect l="l" t="t" r="r" b="b"/>
              <a:pathLst>
                <a:path w="4337" h="8551" extrusionOk="0">
                  <a:moveTo>
                    <a:pt x="2730" y="128"/>
                  </a:moveTo>
                  <a:cubicBezTo>
                    <a:pt x="2848" y="128"/>
                    <a:pt x="2964" y="146"/>
                    <a:pt x="3069" y="186"/>
                  </a:cubicBezTo>
                  <a:cubicBezTo>
                    <a:pt x="3269" y="252"/>
                    <a:pt x="3436" y="353"/>
                    <a:pt x="3536" y="519"/>
                  </a:cubicBezTo>
                  <a:cubicBezTo>
                    <a:pt x="3603" y="619"/>
                    <a:pt x="3636" y="719"/>
                    <a:pt x="3636" y="719"/>
                  </a:cubicBezTo>
                  <a:cubicBezTo>
                    <a:pt x="3636" y="619"/>
                    <a:pt x="3603" y="553"/>
                    <a:pt x="3569" y="486"/>
                  </a:cubicBezTo>
                  <a:cubicBezTo>
                    <a:pt x="3551" y="450"/>
                    <a:pt x="3531" y="416"/>
                    <a:pt x="3509" y="384"/>
                  </a:cubicBezTo>
                  <a:lnTo>
                    <a:pt x="3509" y="384"/>
                  </a:lnTo>
                  <a:cubicBezTo>
                    <a:pt x="3670" y="538"/>
                    <a:pt x="3786" y="720"/>
                    <a:pt x="3903" y="953"/>
                  </a:cubicBezTo>
                  <a:cubicBezTo>
                    <a:pt x="4136" y="1620"/>
                    <a:pt x="4203" y="2354"/>
                    <a:pt x="4136" y="3088"/>
                  </a:cubicBezTo>
                  <a:cubicBezTo>
                    <a:pt x="4136" y="4189"/>
                    <a:pt x="3936" y="5256"/>
                    <a:pt x="3503" y="6257"/>
                  </a:cubicBezTo>
                  <a:cubicBezTo>
                    <a:pt x="3269" y="6857"/>
                    <a:pt x="2902" y="7358"/>
                    <a:pt x="2435" y="7791"/>
                  </a:cubicBezTo>
                  <a:cubicBezTo>
                    <a:pt x="2168" y="8025"/>
                    <a:pt x="1902" y="8191"/>
                    <a:pt x="1601" y="8292"/>
                  </a:cubicBezTo>
                  <a:cubicBezTo>
                    <a:pt x="1523" y="8318"/>
                    <a:pt x="1442" y="8330"/>
                    <a:pt x="1362" y="8330"/>
                  </a:cubicBezTo>
                  <a:cubicBezTo>
                    <a:pt x="1136" y="8330"/>
                    <a:pt x="915" y="8230"/>
                    <a:pt x="767" y="8058"/>
                  </a:cubicBezTo>
                  <a:cubicBezTo>
                    <a:pt x="567" y="7791"/>
                    <a:pt x="434" y="7458"/>
                    <a:pt x="400" y="7124"/>
                  </a:cubicBezTo>
                  <a:cubicBezTo>
                    <a:pt x="334" y="6790"/>
                    <a:pt x="300" y="6457"/>
                    <a:pt x="267" y="6123"/>
                  </a:cubicBezTo>
                  <a:cubicBezTo>
                    <a:pt x="234" y="5490"/>
                    <a:pt x="234" y="4856"/>
                    <a:pt x="334" y="4222"/>
                  </a:cubicBezTo>
                  <a:cubicBezTo>
                    <a:pt x="501" y="3155"/>
                    <a:pt x="834" y="2087"/>
                    <a:pt x="1368" y="1153"/>
                  </a:cubicBezTo>
                  <a:cubicBezTo>
                    <a:pt x="1568" y="786"/>
                    <a:pt x="1835" y="486"/>
                    <a:pt x="2202" y="252"/>
                  </a:cubicBezTo>
                  <a:cubicBezTo>
                    <a:pt x="2363" y="172"/>
                    <a:pt x="2549" y="128"/>
                    <a:pt x="2730" y="128"/>
                  </a:cubicBezTo>
                  <a:close/>
                  <a:moveTo>
                    <a:pt x="2680" y="1"/>
                  </a:moveTo>
                  <a:cubicBezTo>
                    <a:pt x="2493" y="1"/>
                    <a:pt x="2304" y="44"/>
                    <a:pt x="2135" y="119"/>
                  </a:cubicBezTo>
                  <a:cubicBezTo>
                    <a:pt x="1768" y="353"/>
                    <a:pt x="1435" y="653"/>
                    <a:pt x="1234" y="1053"/>
                  </a:cubicBezTo>
                  <a:cubicBezTo>
                    <a:pt x="667" y="2020"/>
                    <a:pt x="300" y="3054"/>
                    <a:pt x="134" y="4155"/>
                  </a:cubicBezTo>
                  <a:cubicBezTo>
                    <a:pt x="34" y="4822"/>
                    <a:pt x="0" y="5490"/>
                    <a:pt x="34" y="6123"/>
                  </a:cubicBezTo>
                  <a:cubicBezTo>
                    <a:pt x="67" y="6490"/>
                    <a:pt x="134" y="6824"/>
                    <a:pt x="200" y="7157"/>
                  </a:cubicBezTo>
                  <a:cubicBezTo>
                    <a:pt x="234" y="7524"/>
                    <a:pt x="367" y="7891"/>
                    <a:pt x="567" y="8191"/>
                  </a:cubicBezTo>
                  <a:cubicBezTo>
                    <a:pt x="701" y="8358"/>
                    <a:pt x="867" y="8458"/>
                    <a:pt x="1068" y="8525"/>
                  </a:cubicBezTo>
                  <a:cubicBezTo>
                    <a:pt x="1168" y="8542"/>
                    <a:pt x="1268" y="8550"/>
                    <a:pt x="1368" y="8550"/>
                  </a:cubicBezTo>
                  <a:cubicBezTo>
                    <a:pt x="1468" y="8550"/>
                    <a:pt x="1568" y="8542"/>
                    <a:pt x="1668" y="8525"/>
                  </a:cubicBezTo>
                  <a:cubicBezTo>
                    <a:pt x="2002" y="8425"/>
                    <a:pt x="2335" y="8225"/>
                    <a:pt x="2602" y="7991"/>
                  </a:cubicBezTo>
                  <a:cubicBezTo>
                    <a:pt x="3069" y="7524"/>
                    <a:pt x="3469" y="6957"/>
                    <a:pt x="3736" y="6357"/>
                  </a:cubicBezTo>
                  <a:cubicBezTo>
                    <a:pt x="4170" y="5323"/>
                    <a:pt x="4337" y="4222"/>
                    <a:pt x="4337" y="3088"/>
                  </a:cubicBezTo>
                  <a:cubicBezTo>
                    <a:pt x="4337" y="2154"/>
                    <a:pt x="4270" y="1387"/>
                    <a:pt x="4003" y="886"/>
                  </a:cubicBezTo>
                  <a:cubicBezTo>
                    <a:pt x="3903" y="719"/>
                    <a:pt x="3770" y="553"/>
                    <a:pt x="3603" y="419"/>
                  </a:cubicBezTo>
                  <a:cubicBezTo>
                    <a:pt x="3551" y="394"/>
                    <a:pt x="3520" y="368"/>
                    <a:pt x="3477" y="342"/>
                  </a:cubicBezTo>
                  <a:lnTo>
                    <a:pt x="3477" y="342"/>
                  </a:lnTo>
                  <a:cubicBezTo>
                    <a:pt x="3379" y="220"/>
                    <a:pt x="3250" y="135"/>
                    <a:pt x="3102" y="86"/>
                  </a:cubicBezTo>
                  <a:cubicBezTo>
                    <a:pt x="2971" y="27"/>
                    <a:pt x="2826" y="1"/>
                    <a:pt x="2680"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3" name="Google Shape;2987;p76">
              <a:extLst>
                <a:ext uri="{FF2B5EF4-FFF2-40B4-BE49-F238E27FC236}">
                  <a16:creationId xmlns:a16="http://schemas.microsoft.com/office/drawing/2014/main" id="{0519F8D4-894C-FBBA-2AE7-C5DE5FC4D0CC}"/>
                </a:ext>
              </a:extLst>
            </p:cNvPr>
            <p:cNvSpPr/>
            <p:nvPr/>
          </p:nvSpPr>
          <p:spPr>
            <a:xfrm>
              <a:off x="4209850" y="1863450"/>
              <a:ext cx="232675" cy="345275"/>
            </a:xfrm>
            <a:custGeom>
              <a:avLst/>
              <a:gdLst/>
              <a:ahLst/>
              <a:cxnLst/>
              <a:rect l="l" t="t" r="r" b="b"/>
              <a:pathLst>
                <a:path w="9307" h="13811" extrusionOk="0">
                  <a:moveTo>
                    <a:pt x="7039" y="0"/>
                  </a:moveTo>
                  <a:lnTo>
                    <a:pt x="0" y="1735"/>
                  </a:lnTo>
                  <a:lnTo>
                    <a:pt x="2802" y="13810"/>
                  </a:lnTo>
                  <a:lnTo>
                    <a:pt x="9307" y="12376"/>
                  </a:lnTo>
                  <a:lnTo>
                    <a:pt x="7039"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4" name="Google Shape;2988;p76">
              <a:extLst>
                <a:ext uri="{FF2B5EF4-FFF2-40B4-BE49-F238E27FC236}">
                  <a16:creationId xmlns:a16="http://schemas.microsoft.com/office/drawing/2014/main" id="{2BB985E2-7617-7D3A-60A0-BBDFB23DB14B}"/>
                </a:ext>
              </a:extLst>
            </p:cNvPr>
            <p:cNvSpPr/>
            <p:nvPr/>
          </p:nvSpPr>
          <p:spPr>
            <a:xfrm>
              <a:off x="4229025" y="1885950"/>
              <a:ext cx="195175" cy="277725"/>
            </a:xfrm>
            <a:custGeom>
              <a:avLst/>
              <a:gdLst/>
              <a:ahLst/>
              <a:cxnLst/>
              <a:rect l="l" t="t" r="r" b="b"/>
              <a:pathLst>
                <a:path w="7807" h="11109" extrusionOk="0">
                  <a:moveTo>
                    <a:pt x="5771" y="1"/>
                  </a:moveTo>
                  <a:lnTo>
                    <a:pt x="0" y="1469"/>
                  </a:lnTo>
                  <a:lnTo>
                    <a:pt x="2135" y="11109"/>
                  </a:lnTo>
                  <a:lnTo>
                    <a:pt x="7806" y="9708"/>
                  </a:lnTo>
                  <a:lnTo>
                    <a:pt x="577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5" name="Google Shape;2989;p76">
              <a:extLst>
                <a:ext uri="{FF2B5EF4-FFF2-40B4-BE49-F238E27FC236}">
                  <a16:creationId xmlns:a16="http://schemas.microsoft.com/office/drawing/2014/main" id="{E72ED04C-BEDB-2D7E-55F6-34F13CCD8078}"/>
                </a:ext>
              </a:extLst>
            </p:cNvPr>
            <p:cNvSpPr/>
            <p:nvPr/>
          </p:nvSpPr>
          <p:spPr>
            <a:xfrm>
              <a:off x="4339100" y="2151975"/>
              <a:ext cx="35050" cy="29875"/>
            </a:xfrm>
            <a:custGeom>
              <a:avLst/>
              <a:gdLst/>
              <a:ahLst/>
              <a:cxnLst/>
              <a:rect l="l" t="t" r="r" b="b"/>
              <a:pathLst>
                <a:path w="1402" h="1195" extrusionOk="0">
                  <a:moveTo>
                    <a:pt x="801" y="1"/>
                  </a:moveTo>
                  <a:cubicBezTo>
                    <a:pt x="267" y="1"/>
                    <a:pt x="1" y="635"/>
                    <a:pt x="368" y="1002"/>
                  </a:cubicBezTo>
                  <a:cubicBezTo>
                    <a:pt x="490" y="1135"/>
                    <a:pt x="646" y="1194"/>
                    <a:pt x="799" y="1194"/>
                  </a:cubicBezTo>
                  <a:cubicBezTo>
                    <a:pt x="1105" y="1194"/>
                    <a:pt x="1402" y="957"/>
                    <a:pt x="1402" y="601"/>
                  </a:cubicBezTo>
                  <a:cubicBezTo>
                    <a:pt x="1402" y="268"/>
                    <a:pt x="1135" y="1"/>
                    <a:pt x="80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6" name="Google Shape;2990;p76">
              <a:extLst>
                <a:ext uri="{FF2B5EF4-FFF2-40B4-BE49-F238E27FC236}">
                  <a16:creationId xmlns:a16="http://schemas.microsoft.com/office/drawing/2014/main" id="{08EBE680-97A9-FD19-062B-DC9DC58267A9}"/>
                </a:ext>
              </a:extLst>
            </p:cNvPr>
            <p:cNvSpPr/>
            <p:nvPr/>
          </p:nvSpPr>
          <p:spPr>
            <a:xfrm>
              <a:off x="4265725" y="1889300"/>
              <a:ext cx="65075" cy="15875"/>
            </a:xfrm>
            <a:custGeom>
              <a:avLst/>
              <a:gdLst/>
              <a:ahLst/>
              <a:cxnLst/>
              <a:rect l="l" t="t" r="r" b="b"/>
              <a:pathLst>
                <a:path w="2603" h="635" extrusionOk="0">
                  <a:moveTo>
                    <a:pt x="2602" y="0"/>
                  </a:moveTo>
                  <a:lnTo>
                    <a:pt x="0" y="601"/>
                  </a:lnTo>
                  <a:lnTo>
                    <a:pt x="34" y="634"/>
                  </a:lnTo>
                  <a:lnTo>
                    <a:pt x="2602" y="34"/>
                  </a:lnTo>
                  <a:lnTo>
                    <a:pt x="2602" y="0"/>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2" name="Google Shape;2991;p76">
              <a:extLst>
                <a:ext uri="{FF2B5EF4-FFF2-40B4-BE49-F238E27FC236}">
                  <a16:creationId xmlns:a16="http://schemas.microsoft.com/office/drawing/2014/main" id="{F53B8D2C-3E0B-E105-02F7-F2CEF930B9B3}"/>
                </a:ext>
              </a:extLst>
            </p:cNvPr>
            <p:cNvSpPr/>
            <p:nvPr/>
          </p:nvSpPr>
          <p:spPr>
            <a:xfrm>
              <a:off x="4241525" y="1907650"/>
              <a:ext cx="146800" cy="126775"/>
            </a:xfrm>
            <a:custGeom>
              <a:avLst/>
              <a:gdLst/>
              <a:ahLst/>
              <a:cxnLst/>
              <a:rect l="l" t="t" r="r" b="b"/>
              <a:pathLst>
                <a:path w="5872" h="5071" extrusionOk="0">
                  <a:moveTo>
                    <a:pt x="4971" y="0"/>
                  </a:moveTo>
                  <a:lnTo>
                    <a:pt x="1" y="1101"/>
                  </a:lnTo>
                  <a:lnTo>
                    <a:pt x="901" y="5070"/>
                  </a:lnTo>
                  <a:lnTo>
                    <a:pt x="5872" y="3970"/>
                  </a:lnTo>
                  <a:lnTo>
                    <a:pt x="4971"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3" name="Google Shape;2992;p76">
              <a:extLst>
                <a:ext uri="{FF2B5EF4-FFF2-40B4-BE49-F238E27FC236}">
                  <a16:creationId xmlns:a16="http://schemas.microsoft.com/office/drawing/2014/main" id="{43BD984D-85A8-2E60-C9A1-7B14678D17B4}"/>
                </a:ext>
              </a:extLst>
            </p:cNvPr>
            <p:cNvSpPr/>
            <p:nvPr/>
          </p:nvSpPr>
          <p:spPr>
            <a:xfrm>
              <a:off x="4267375" y="2015225"/>
              <a:ext cx="130950" cy="65900"/>
            </a:xfrm>
            <a:custGeom>
              <a:avLst/>
              <a:gdLst/>
              <a:ahLst/>
              <a:cxnLst/>
              <a:rect l="l" t="t" r="r" b="b"/>
              <a:pathLst>
                <a:path w="5238" h="2636" extrusionOk="0">
                  <a:moveTo>
                    <a:pt x="4904" y="0"/>
                  </a:moveTo>
                  <a:lnTo>
                    <a:pt x="1" y="1234"/>
                  </a:lnTo>
                  <a:lnTo>
                    <a:pt x="368" y="2635"/>
                  </a:lnTo>
                  <a:lnTo>
                    <a:pt x="5238" y="1535"/>
                  </a:lnTo>
                  <a:lnTo>
                    <a:pt x="4904"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4" name="Google Shape;2993;p76">
              <a:extLst>
                <a:ext uri="{FF2B5EF4-FFF2-40B4-BE49-F238E27FC236}">
                  <a16:creationId xmlns:a16="http://schemas.microsoft.com/office/drawing/2014/main" id="{17B9BA3B-6A87-C983-FA45-7F13BC711719}"/>
                </a:ext>
              </a:extLst>
            </p:cNvPr>
            <p:cNvSpPr/>
            <p:nvPr/>
          </p:nvSpPr>
          <p:spPr>
            <a:xfrm>
              <a:off x="4280725" y="2066925"/>
              <a:ext cx="131800" cy="81750"/>
            </a:xfrm>
            <a:custGeom>
              <a:avLst/>
              <a:gdLst/>
              <a:ahLst/>
              <a:cxnLst/>
              <a:rect l="l" t="t" r="r" b="b"/>
              <a:pathLst>
                <a:path w="5272" h="3270" extrusionOk="0">
                  <a:moveTo>
                    <a:pt x="4804" y="0"/>
                  </a:moveTo>
                  <a:lnTo>
                    <a:pt x="1" y="1135"/>
                  </a:lnTo>
                  <a:lnTo>
                    <a:pt x="434" y="3269"/>
                  </a:lnTo>
                  <a:lnTo>
                    <a:pt x="5271" y="2069"/>
                  </a:lnTo>
                  <a:lnTo>
                    <a:pt x="4804"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5" name="Google Shape;2994;p76">
              <a:extLst>
                <a:ext uri="{FF2B5EF4-FFF2-40B4-BE49-F238E27FC236}">
                  <a16:creationId xmlns:a16="http://schemas.microsoft.com/office/drawing/2014/main" id="{005FCA65-6761-15EE-64E3-B88EAEB5CFE9}"/>
                </a:ext>
              </a:extLst>
            </p:cNvPr>
            <p:cNvSpPr/>
            <p:nvPr/>
          </p:nvSpPr>
          <p:spPr>
            <a:xfrm>
              <a:off x="3370900" y="2438850"/>
              <a:ext cx="509575" cy="101775"/>
            </a:xfrm>
            <a:custGeom>
              <a:avLst/>
              <a:gdLst/>
              <a:ahLst/>
              <a:cxnLst/>
              <a:rect l="l" t="t" r="r" b="b"/>
              <a:pathLst>
                <a:path w="20383" h="4071" extrusionOk="0">
                  <a:moveTo>
                    <a:pt x="568" y="1"/>
                  </a:moveTo>
                  <a:cubicBezTo>
                    <a:pt x="435" y="735"/>
                    <a:pt x="234" y="1835"/>
                    <a:pt x="1" y="3136"/>
                  </a:cubicBezTo>
                  <a:cubicBezTo>
                    <a:pt x="2870" y="3236"/>
                    <a:pt x="6272" y="3403"/>
                    <a:pt x="9975" y="3570"/>
                  </a:cubicBezTo>
                  <a:cubicBezTo>
                    <a:pt x="13844" y="3770"/>
                    <a:pt x="17480" y="3937"/>
                    <a:pt x="20382" y="4070"/>
                  </a:cubicBezTo>
                  <a:lnTo>
                    <a:pt x="20349" y="935"/>
                  </a:lnTo>
                  <a:cubicBezTo>
                    <a:pt x="17447" y="801"/>
                    <a:pt x="13911" y="634"/>
                    <a:pt x="10108" y="468"/>
                  </a:cubicBezTo>
                  <a:cubicBezTo>
                    <a:pt x="6606" y="301"/>
                    <a:pt x="3337" y="134"/>
                    <a:pt x="568"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6" name="Google Shape;2995;p76">
              <a:extLst>
                <a:ext uri="{FF2B5EF4-FFF2-40B4-BE49-F238E27FC236}">
                  <a16:creationId xmlns:a16="http://schemas.microsoft.com/office/drawing/2014/main" id="{9D994022-118C-5745-A196-C1DA9BDFA6FA}"/>
                </a:ext>
              </a:extLst>
            </p:cNvPr>
            <p:cNvSpPr/>
            <p:nvPr/>
          </p:nvSpPr>
          <p:spPr>
            <a:xfrm>
              <a:off x="3248325" y="2098600"/>
              <a:ext cx="746400" cy="113450"/>
            </a:xfrm>
            <a:custGeom>
              <a:avLst/>
              <a:gdLst/>
              <a:ahLst/>
              <a:cxnLst/>
              <a:rect l="l" t="t" r="r" b="b"/>
              <a:pathLst>
                <a:path w="29856" h="4538" extrusionOk="0">
                  <a:moveTo>
                    <a:pt x="1468" y="1"/>
                  </a:moveTo>
                  <a:cubicBezTo>
                    <a:pt x="901" y="1002"/>
                    <a:pt x="401" y="2069"/>
                    <a:pt x="0" y="3137"/>
                  </a:cubicBezTo>
                  <a:cubicBezTo>
                    <a:pt x="3136" y="3270"/>
                    <a:pt x="8873" y="3503"/>
                    <a:pt x="15478" y="3804"/>
                  </a:cubicBezTo>
                  <a:cubicBezTo>
                    <a:pt x="21349" y="4071"/>
                    <a:pt x="26586" y="4337"/>
                    <a:pt x="29855" y="4538"/>
                  </a:cubicBezTo>
                  <a:cubicBezTo>
                    <a:pt x="29388" y="3403"/>
                    <a:pt x="28888" y="2303"/>
                    <a:pt x="28321" y="1269"/>
                  </a:cubicBezTo>
                  <a:cubicBezTo>
                    <a:pt x="25085" y="1135"/>
                    <a:pt x="20582" y="935"/>
                    <a:pt x="15645" y="701"/>
                  </a:cubicBezTo>
                  <a:cubicBezTo>
                    <a:pt x="9874" y="435"/>
                    <a:pt x="4737" y="168"/>
                    <a:pt x="1468"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7" name="Google Shape;2996;p76">
              <a:extLst>
                <a:ext uri="{FF2B5EF4-FFF2-40B4-BE49-F238E27FC236}">
                  <a16:creationId xmlns:a16="http://schemas.microsoft.com/office/drawing/2014/main" id="{A9594E05-71C7-657A-DA98-47BD5B220C60}"/>
                </a:ext>
              </a:extLst>
            </p:cNvPr>
            <p:cNvSpPr/>
            <p:nvPr/>
          </p:nvSpPr>
          <p:spPr>
            <a:xfrm>
              <a:off x="3711150" y="2029400"/>
              <a:ext cx="154300" cy="25875"/>
            </a:xfrm>
            <a:custGeom>
              <a:avLst/>
              <a:gdLst/>
              <a:ahLst/>
              <a:cxnLst/>
              <a:rect l="l" t="t" r="r" b="b"/>
              <a:pathLst>
                <a:path w="6172" h="1035" extrusionOk="0">
                  <a:moveTo>
                    <a:pt x="701" y="0"/>
                  </a:moveTo>
                  <a:cubicBezTo>
                    <a:pt x="501" y="267"/>
                    <a:pt x="268" y="534"/>
                    <a:pt x="1" y="734"/>
                  </a:cubicBezTo>
                  <a:cubicBezTo>
                    <a:pt x="2202" y="834"/>
                    <a:pt x="4304" y="934"/>
                    <a:pt x="6172" y="1034"/>
                  </a:cubicBezTo>
                  <a:cubicBezTo>
                    <a:pt x="4404" y="467"/>
                    <a:pt x="2569" y="134"/>
                    <a:pt x="701"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8" name="Google Shape;2997;p76">
              <a:extLst>
                <a:ext uri="{FF2B5EF4-FFF2-40B4-BE49-F238E27FC236}">
                  <a16:creationId xmlns:a16="http://schemas.microsoft.com/office/drawing/2014/main" id="{9224EE38-EAAA-C357-C509-DBA0FEED87D7}"/>
                </a:ext>
              </a:extLst>
            </p:cNvPr>
            <p:cNvSpPr/>
            <p:nvPr/>
          </p:nvSpPr>
          <p:spPr>
            <a:xfrm>
              <a:off x="3486000" y="2936700"/>
              <a:ext cx="399475" cy="62575"/>
            </a:xfrm>
            <a:custGeom>
              <a:avLst/>
              <a:gdLst/>
              <a:ahLst/>
              <a:cxnLst/>
              <a:rect l="l" t="t" r="r" b="b"/>
              <a:pathLst>
                <a:path w="15979" h="2503" extrusionOk="0">
                  <a:moveTo>
                    <a:pt x="0" y="1"/>
                  </a:moveTo>
                  <a:lnTo>
                    <a:pt x="15978" y="2503"/>
                  </a:lnTo>
                  <a:lnTo>
                    <a:pt x="15978" y="701"/>
                  </a:lnTo>
                  <a:cubicBezTo>
                    <a:pt x="12876" y="568"/>
                    <a:pt x="8873" y="401"/>
                    <a:pt x="4537" y="201"/>
                  </a:cubicBezTo>
                  <a:lnTo>
                    <a:pt x="0"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9" name="Google Shape;2998;p76">
              <a:extLst>
                <a:ext uri="{FF2B5EF4-FFF2-40B4-BE49-F238E27FC236}">
                  <a16:creationId xmlns:a16="http://schemas.microsoft.com/office/drawing/2014/main" id="{C842CA5E-144D-C4BD-69A0-A906C6060805}"/>
                </a:ext>
              </a:extLst>
            </p:cNvPr>
            <p:cNvSpPr/>
            <p:nvPr/>
          </p:nvSpPr>
          <p:spPr>
            <a:xfrm>
              <a:off x="3880450" y="2462200"/>
              <a:ext cx="45875" cy="40900"/>
            </a:xfrm>
            <a:custGeom>
              <a:avLst/>
              <a:gdLst/>
              <a:ahLst/>
              <a:cxnLst/>
              <a:rect l="l" t="t" r="r" b="b"/>
              <a:pathLst>
                <a:path w="1835" h="1636" extrusionOk="0">
                  <a:moveTo>
                    <a:pt x="0" y="1"/>
                  </a:moveTo>
                  <a:lnTo>
                    <a:pt x="634" y="1635"/>
                  </a:lnTo>
                  <a:lnTo>
                    <a:pt x="1835" y="67"/>
                  </a:lnTo>
                  <a:lnTo>
                    <a:pt x="0"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0" name="Google Shape;2999;p76">
              <a:extLst>
                <a:ext uri="{FF2B5EF4-FFF2-40B4-BE49-F238E27FC236}">
                  <a16:creationId xmlns:a16="http://schemas.microsoft.com/office/drawing/2014/main" id="{C6F99BDF-7F50-E4A8-74EE-4BD28CD85C65}"/>
                </a:ext>
              </a:extLst>
            </p:cNvPr>
            <p:cNvSpPr/>
            <p:nvPr/>
          </p:nvSpPr>
          <p:spPr>
            <a:xfrm>
              <a:off x="3305025" y="2771600"/>
              <a:ext cx="578775" cy="105100"/>
            </a:xfrm>
            <a:custGeom>
              <a:avLst/>
              <a:gdLst/>
              <a:ahLst/>
              <a:cxnLst/>
              <a:rect l="l" t="t" r="r" b="b"/>
              <a:pathLst>
                <a:path w="23151" h="4204" extrusionOk="0">
                  <a:moveTo>
                    <a:pt x="701" y="0"/>
                  </a:moveTo>
                  <a:cubicBezTo>
                    <a:pt x="468" y="1134"/>
                    <a:pt x="201" y="2235"/>
                    <a:pt x="1" y="3136"/>
                  </a:cubicBezTo>
                  <a:cubicBezTo>
                    <a:pt x="3170" y="3236"/>
                    <a:pt x="7373" y="3436"/>
                    <a:pt x="11976" y="3636"/>
                  </a:cubicBezTo>
                  <a:cubicBezTo>
                    <a:pt x="16212" y="3836"/>
                    <a:pt x="20082" y="4036"/>
                    <a:pt x="23151" y="4203"/>
                  </a:cubicBezTo>
                  <a:lnTo>
                    <a:pt x="23117" y="1034"/>
                  </a:lnTo>
                  <a:cubicBezTo>
                    <a:pt x="20082" y="901"/>
                    <a:pt x="16279" y="734"/>
                    <a:pt x="12143" y="534"/>
                  </a:cubicBezTo>
                  <a:cubicBezTo>
                    <a:pt x="7773" y="334"/>
                    <a:pt x="3803" y="134"/>
                    <a:pt x="701"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1" name="Google Shape;3000;p76">
              <a:extLst>
                <a:ext uri="{FF2B5EF4-FFF2-40B4-BE49-F238E27FC236}">
                  <a16:creationId xmlns:a16="http://schemas.microsoft.com/office/drawing/2014/main" id="{381EDBF8-BAE7-A2C0-FDE7-D8B8F59C3350}"/>
                </a:ext>
              </a:extLst>
            </p:cNvPr>
            <p:cNvSpPr/>
            <p:nvPr/>
          </p:nvSpPr>
          <p:spPr>
            <a:xfrm>
              <a:off x="3292525" y="2854150"/>
              <a:ext cx="592100" cy="95925"/>
            </a:xfrm>
            <a:custGeom>
              <a:avLst/>
              <a:gdLst/>
              <a:ahLst/>
              <a:cxnLst/>
              <a:rect l="l" t="t" r="r" b="b"/>
              <a:pathLst>
                <a:path w="23684" h="3837" extrusionOk="0">
                  <a:moveTo>
                    <a:pt x="467" y="1"/>
                  </a:moveTo>
                  <a:cubicBezTo>
                    <a:pt x="167" y="1135"/>
                    <a:pt x="0" y="1902"/>
                    <a:pt x="0" y="1902"/>
                  </a:cubicBezTo>
                  <a:lnTo>
                    <a:pt x="5838" y="3003"/>
                  </a:lnTo>
                  <a:cubicBezTo>
                    <a:pt x="7839" y="3069"/>
                    <a:pt x="10008" y="3170"/>
                    <a:pt x="12276" y="3303"/>
                  </a:cubicBezTo>
                  <a:cubicBezTo>
                    <a:pt x="16612" y="3503"/>
                    <a:pt x="20582" y="3670"/>
                    <a:pt x="23684" y="3837"/>
                  </a:cubicBezTo>
                  <a:lnTo>
                    <a:pt x="23651" y="1068"/>
                  </a:lnTo>
                  <a:cubicBezTo>
                    <a:pt x="20582" y="935"/>
                    <a:pt x="16679" y="768"/>
                    <a:pt x="12443" y="568"/>
                  </a:cubicBezTo>
                  <a:cubicBezTo>
                    <a:pt x="7839" y="368"/>
                    <a:pt x="3636" y="167"/>
                    <a:pt x="467"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2" name="Google Shape;3001;p76">
              <a:extLst>
                <a:ext uri="{FF2B5EF4-FFF2-40B4-BE49-F238E27FC236}">
                  <a16:creationId xmlns:a16="http://schemas.microsoft.com/office/drawing/2014/main" id="{B33283D0-9BDD-8DC6-4B3B-71CB5295DDDD}"/>
                </a:ext>
              </a:extLst>
            </p:cNvPr>
            <p:cNvSpPr/>
            <p:nvPr/>
          </p:nvSpPr>
          <p:spPr>
            <a:xfrm>
              <a:off x="3323375" y="2688200"/>
              <a:ext cx="559600" cy="103425"/>
            </a:xfrm>
            <a:custGeom>
              <a:avLst/>
              <a:gdLst/>
              <a:ahLst/>
              <a:cxnLst/>
              <a:rect l="l" t="t" r="r" b="b"/>
              <a:pathLst>
                <a:path w="22384" h="4137" extrusionOk="0">
                  <a:moveTo>
                    <a:pt x="668" y="0"/>
                  </a:moveTo>
                  <a:cubicBezTo>
                    <a:pt x="468" y="968"/>
                    <a:pt x="267" y="2069"/>
                    <a:pt x="1" y="3103"/>
                  </a:cubicBezTo>
                  <a:cubicBezTo>
                    <a:pt x="3103" y="3236"/>
                    <a:pt x="7072" y="3403"/>
                    <a:pt x="11409" y="3603"/>
                  </a:cubicBezTo>
                  <a:cubicBezTo>
                    <a:pt x="15545" y="3803"/>
                    <a:pt x="19348" y="4003"/>
                    <a:pt x="22383" y="4137"/>
                  </a:cubicBezTo>
                  <a:lnTo>
                    <a:pt x="22350" y="1001"/>
                  </a:lnTo>
                  <a:cubicBezTo>
                    <a:pt x="19348" y="868"/>
                    <a:pt x="15612" y="701"/>
                    <a:pt x="11542" y="501"/>
                  </a:cubicBezTo>
                  <a:cubicBezTo>
                    <a:pt x="7473" y="334"/>
                    <a:pt x="3703" y="167"/>
                    <a:pt x="6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3" name="Google Shape;3002;p76">
              <a:extLst>
                <a:ext uri="{FF2B5EF4-FFF2-40B4-BE49-F238E27FC236}">
                  <a16:creationId xmlns:a16="http://schemas.microsoft.com/office/drawing/2014/main" id="{CC926CAF-85B3-C424-E986-84A66B65B610}"/>
                </a:ext>
              </a:extLst>
            </p:cNvPr>
            <p:cNvSpPr/>
            <p:nvPr/>
          </p:nvSpPr>
          <p:spPr>
            <a:xfrm>
              <a:off x="3202450" y="2262900"/>
              <a:ext cx="830625" cy="116775"/>
            </a:xfrm>
            <a:custGeom>
              <a:avLst/>
              <a:gdLst/>
              <a:ahLst/>
              <a:cxnLst/>
              <a:rect l="l" t="t" r="r" b="b"/>
              <a:pathLst>
                <a:path w="33225" h="4671" extrusionOk="0">
                  <a:moveTo>
                    <a:pt x="768" y="0"/>
                  </a:moveTo>
                  <a:cubicBezTo>
                    <a:pt x="401" y="1268"/>
                    <a:pt x="168" y="2402"/>
                    <a:pt x="1" y="3236"/>
                  </a:cubicBezTo>
                  <a:cubicBezTo>
                    <a:pt x="2336" y="3303"/>
                    <a:pt x="9074" y="3570"/>
                    <a:pt x="17013" y="3936"/>
                  </a:cubicBezTo>
                  <a:cubicBezTo>
                    <a:pt x="22984" y="4237"/>
                    <a:pt x="28288" y="4504"/>
                    <a:pt x="31557" y="4670"/>
                  </a:cubicBezTo>
                  <a:lnTo>
                    <a:pt x="33225" y="2469"/>
                  </a:lnTo>
                  <a:cubicBezTo>
                    <a:pt x="33225" y="2469"/>
                    <a:pt x="33124" y="2102"/>
                    <a:pt x="32924" y="1501"/>
                  </a:cubicBezTo>
                  <a:cubicBezTo>
                    <a:pt x="29889" y="1401"/>
                    <a:pt x="23951" y="1168"/>
                    <a:pt x="17113" y="834"/>
                  </a:cubicBezTo>
                  <a:cubicBezTo>
                    <a:pt x="9808" y="467"/>
                    <a:pt x="3537" y="167"/>
                    <a:pt x="7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4" name="Google Shape;3003;p76">
              <a:extLst>
                <a:ext uri="{FF2B5EF4-FFF2-40B4-BE49-F238E27FC236}">
                  <a16:creationId xmlns:a16="http://schemas.microsoft.com/office/drawing/2014/main" id="{20BE7B94-2543-FD2D-1F8A-D5C3622A8485}"/>
                </a:ext>
              </a:extLst>
            </p:cNvPr>
            <p:cNvSpPr/>
            <p:nvPr/>
          </p:nvSpPr>
          <p:spPr>
            <a:xfrm>
              <a:off x="3197450" y="2345450"/>
              <a:ext cx="792250" cy="114275"/>
            </a:xfrm>
            <a:custGeom>
              <a:avLst/>
              <a:gdLst/>
              <a:ahLst/>
              <a:cxnLst/>
              <a:rect l="l" t="t" r="r" b="b"/>
              <a:pathLst>
                <a:path w="31690" h="4571" extrusionOk="0">
                  <a:moveTo>
                    <a:pt x="201" y="1"/>
                  </a:moveTo>
                  <a:cubicBezTo>
                    <a:pt x="67" y="668"/>
                    <a:pt x="1" y="1068"/>
                    <a:pt x="1" y="1068"/>
                  </a:cubicBezTo>
                  <a:lnTo>
                    <a:pt x="7706" y="2836"/>
                  </a:lnTo>
                  <a:cubicBezTo>
                    <a:pt x="7706" y="2836"/>
                    <a:pt x="7639" y="3070"/>
                    <a:pt x="7573" y="3537"/>
                  </a:cubicBezTo>
                  <a:cubicBezTo>
                    <a:pt x="10308" y="3670"/>
                    <a:pt x="13577" y="3803"/>
                    <a:pt x="17080" y="3970"/>
                  </a:cubicBezTo>
                  <a:cubicBezTo>
                    <a:pt x="21816" y="4170"/>
                    <a:pt x="26119" y="4370"/>
                    <a:pt x="29322" y="4571"/>
                  </a:cubicBezTo>
                  <a:lnTo>
                    <a:pt x="31690" y="1468"/>
                  </a:lnTo>
                  <a:cubicBezTo>
                    <a:pt x="28421" y="1368"/>
                    <a:pt x="23151" y="1135"/>
                    <a:pt x="17213" y="868"/>
                  </a:cubicBezTo>
                  <a:cubicBezTo>
                    <a:pt x="9274" y="501"/>
                    <a:pt x="2536" y="134"/>
                    <a:pt x="201"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5" name="Google Shape;3004;p76">
              <a:extLst>
                <a:ext uri="{FF2B5EF4-FFF2-40B4-BE49-F238E27FC236}">
                  <a16:creationId xmlns:a16="http://schemas.microsoft.com/office/drawing/2014/main" id="{581A2B08-1654-FCBC-90F2-98181074662D}"/>
                </a:ext>
              </a:extLst>
            </p:cNvPr>
            <p:cNvSpPr/>
            <p:nvPr/>
          </p:nvSpPr>
          <p:spPr>
            <a:xfrm>
              <a:off x="3355900" y="2522250"/>
              <a:ext cx="525400" cy="102600"/>
            </a:xfrm>
            <a:custGeom>
              <a:avLst/>
              <a:gdLst/>
              <a:ahLst/>
              <a:cxnLst/>
              <a:rect l="l" t="t" r="r" b="b"/>
              <a:pathLst>
                <a:path w="21016" h="4104" extrusionOk="0">
                  <a:moveTo>
                    <a:pt x="568" y="0"/>
                  </a:moveTo>
                  <a:cubicBezTo>
                    <a:pt x="401" y="968"/>
                    <a:pt x="201" y="2035"/>
                    <a:pt x="1" y="3136"/>
                  </a:cubicBezTo>
                  <a:cubicBezTo>
                    <a:pt x="2936" y="3236"/>
                    <a:pt x="6539" y="3403"/>
                    <a:pt x="10408" y="3570"/>
                  </a:cubicBezTo>
                  <a:cubicBezTo>
                    <a:pt x="14377" y="3770"/>
                    <a:pt x="18047" y="3937"/>
                    <a:pt x="21016" y="4103"/>
                  </a:cubicBezTo>
                  <a:lnTo>
                    <a:pt x="20982" y="934"/>
                  </a:lnTo>
                  <a:cubicBezTo>
                    <a:pt x="18047" y="834"/>
                    <a:pt x="14444" y="668"/>
                    <a:pt x="10575" y="467"/>
                  </a:cubicBezTo>
                  <a:cubicBezTo>
                    <a:pt x="6872" y="301"/>
                    <a:pt x="3436" y="134"/>
                    <a:pt x="5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6" name="Google Shape;3005;p76">
              <a:extLst>
                <a:ext uri="{FF2B5EF4-FFF2-40B4-BE49-F238E27FC236}">
                  <a16:creationId xmlns:a16="http://schemas.microsoft.com/office/drawing/2014/main" id="{5C3EB845-0599-1B6C-7612-8809D8D35502}"/>
                </a:ext>
              </a:extLst>
            </p:cNvPr>
            <p:cNvSpPr/>
            <p:nvPr/>
          </p:nvSpPr>
          <p:spPr>
            <a:xfrm>
              <a:off x="3221650" y="2180325"/>
              <a:ext cx="803925" cy="116775"/>
            </a:xfrm>
            <a:custGeom>
              <a:avLst/>
              <a:gdLst/>
              <a:ahLst/>
              <a:cxnLst/>
              <a:rect l="l" t="t" r="r" b="b"/>
              <a:pathLst>
                <a:path w="32157" h="4671" extrusionOk="0">
                  <a:moveTo>
                    <a:pt x="1034" y="1"/>
                  </a:moveTo>
                  <a:cubicBezTo>
                    <a:pt x="634" y="1102"/>
                    <a:pt x="300" y="2203"/>
                    <a:pt x="0" y="3203"/>
                  </a:cubicBezTo>
                  <a:cubicBezTo>
                    <a:pt x="2802" y="3270"/>
                    <a:pt x="9073" y="3537"/>
                    <a:pt x="16412" y="3870"/>
                  </a:cubicBezTo>
                  <a:cubicBezTo>
                    <a:pt x="23217" y="4204"/>
                    <a:pt x="29121" y="4504"/>
                    <a:pt x="32156" y="4671"/>
                  </a:cubicBezTo>
                  <a:cubicBezTo>
                    <a:pt x="31889" y="3837"/>
                    <a:pt x="31456" y="2670"/>
                    <a:pt x="30955" y="1402"/>
                  </a:cubicBezTo>
                  <a:cubicBezTo>
                    <a:pt x="27720" y="1269"/>
                    <a:pt x="22449" y="1035"/>
                    <a:pt x="16545" y="768"/>
                  </a:cubicBezTo>
                  <a:cubicBezTo>
                    <a:pt x="9907" y="468"/>
                    <a:pt x="4136" y="168"/>
                    <a:pt x="1034"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7" name="Google Shape;3006;p76">
              <a:extLst>
                <a:ext uri="{FF2B5EF4-FFF2-40B4-BE49-F238E27FC236}">
                  <a16:creationId xmlns:a16="http://schemas.microsoft.com/office/drawing/2014/main" id="{AF672457-22DE-D625-22FF-4ED76B0833C3}"/>
                </a:ext>
              </a:extLst>
            </p:cNvPr>
            <p:cNvSpPr/>
            <p:nvPr/>
          </p:nvSpPr>
          <p:spPr>
            <a:xfrm>
              <a:off x="3340900" y="2604800"/>
              <a:ext cx="541225" cy="103450"/>
            </a:xfrm>
            <a:custGeom>
              <a:avLst/>
              <a:gdLst/>
              <a:ahLst/>
              <a:cxnLst/>
              <a:rect l="l" t="t" r="r" b="b"/>
              <a:pathLst>
                <a:path w="21649" h="4138" extrusionOk="0">
                  <a:moveTo>
                    <a:pt x="567" y="1"/>
                  </a:moveTo>
                  <a:cubicBezTo>
                    <a:pt x="467" y="668"/>
                    <a:pt x="334" y="1302"/>
                    <a:pt x="234" y="1969"/>
                  </a:cubicBezTo>
                  <a:cubicBezTo>
                    <a:pt x="167" y="2336"/>
                    <a:pt x="100" y="2736"/>
                    <a:pt x="0" y="3136"/>
                  </a:cubicBezTo>
                  <a:cubicBezTo>
                    <a:pt x="3036" y="3270"/>
                    <a:pt x="6772" y="3437"/>
                    <a:pt x="10841" y="3637"/>
                  </a:cubicBezTo>
                  <a:cubicBezTo>
                    <a:pt x="14944" y="3803"/>
                    <a:pt x="18647" y="4004"/>
                    <a:pt x="21649" y="4137"/>
                  </a:cubicBezTo>
                  <a:lnTo>
                    <a:pt x="21616" y="1001"/>
                  </a:lnTo>
                  <a:cubicBezTo>
                    <a:pt x="18647" y="868"/>
                    <a:pt x="14977" y="701"/>
                    <a:pt x="11008" y="534"/>
                  </a:cubicBezTo>
                  <a:cubicBezTo>
                    <a:pt x="7105" y="334"/>
                    <a:pt x="3503" y="168"/>
                    <a:pt x="567"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8" name="Google Shape;3007;p76">
              <a:extLst>
                <a:ext uri="{FF2B5EF4-FFF2-40B4-BE49-F238E27FC236}">
                  <a16:creationId xmlns:a16="http://schemas.microsoft.com/office/drawing/2014/main" id="{D07CCB5F-ABF6-A648-B223-3898AD63799B}"/>
                </a:ext>
              </a:extLst>
            </p:cNvPr>
            <p:cNvSpPr/>
            <p:nvPr/>
          </p:nvSpPr>
          <p:spPr>
            <a:xfrm>
              <a:off x="3334225" y="1987200"/>
              <a:ext cx="255200" cy="55575"/>
            </a:xfrm>
            <a:custGeom>
              <a:avLst/>
              <a:gdLst/>
              <a:ahLst/>
              <a:cxnLst/>
              <a:rect l="l" t="t" r="r" b="b"/>
              <a:pathLst>
                <a:path w="10208" h="2223" extrusionOk="0">
                  <a:moveTo>
                    <a:pt x="4539" y="0"/>
                  </a:moveTo>
                  <a:cubicBezTo>
                    <a:pt x="3489" y="0"/>
                    <a:pt x="2364" y="191"/>
                    <a:pt x="1335" y="754"/>
                  </a:cubicBezTo>
                  <a:cubicBezTo>
                    <a:pt x="834" y="1021"/>
                    <a:pt x="401" y="1355"/>
                    <a:pt x="0" y="1755"/>
                  </a:cubicBezTo>
                  <a:cubicBezTo>
                    <a:pt x="2736" y="1888"/>
                    <a:pt x="6271" y="2022"/>
                    <a:pt x="10208" y="2222"/>
                  </a:cubicBezTo>
                  <a:cubicBezTo>
                    <a:pt x="9607" y="1788"/>
                    <a:pt x="9073" y="1321"/>
                    <a:pt x="8573" y="821"/>
                  </a:cubicBezTo>
                  <a:cubicBezTo>
                    <a:pt x="8573" y="821"/>
                    <a:pt x="6719" y="0"/>
                    <a:pt x="4539"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9" name="Google Shape;3008;p76">
              <a:extLst>
                <a:ext uri="{FF2B5EF4-FFF2-40B4-BE49-F238E27FC236}">
                  <a16:creationId xmlns:a16="http://schemas.microsoft.com/office/drawing/2014/main" id="{061DD2B3-4C97-3F00-08B3-8F6AE5546097}"/>
                </a:ext>
              </a:extLst>
            </p:cNvPr>
            <p:cNvSpPr/>
            <p:nvPr/>
          </p:nvSpPr>
          <p:spPr>
            <a:xfrm>
              <a:off x="3286675" y="2035225"/>
              <a:ext cx="667175" cy="90100"/>
            </a:xfrm>
            <a:custGeom>
              <a:avLst/>
              <a:gdLst/>
              <a:ahLst/>
              <a:cxnLst/>
              <a:rect l="l" t="t" r="r" b="b"/>
              <a:pathLst>
                <a:path w="26687" h="3604" extrusionOk="0">
                  <a:moveTo>
                    <a:pt x="1735" y="1"/>
                  </a:moveTo>
                  <a:cubicBezTo>
                    <a:pt x="1068" y="735"/>
                    <a:pt x="468" y="1535"/>
                    <a:pt x="1" y="2403"/>
                  </a:cubicBezTo>
                  <a:cubicBezTo>
                    <a:pt x="3270" y="2503"/>
                    <a:pt x="8374" y="2736"/>
                    <a:pt x="14111" y="3003"/>
                  </a:cubicBezTo>
                  <a:cubicBezTo>
                    <a:pt x="19014" y="3236"/>
                    <a:pt x="23451" y="3437"/>
                    <a:pt x="26687" y="3603"/>
                  </a:cubicBezTo>
                  <a:cubicBezTo>
                    <a:pt x="26320" y="2970"/>
                    <a:pt x="25886" y="2403"/>
                    <a:pt x="25319" y="1902"/>
                  </a:cubicBezTo>
                  <a:cubicBezTo>
                    <a:pt x="24852" y="1569"/>
                    <a:pt x="24318" y="1268"/>
                    <a:pt x="23785" y="1035"/>
                  </a:cubicBezTo>
                  <a:cubicBezTo>
                    <a:pt x="21650" y="968"/>
                    <a:pt x="19248" y="868"/>
                    <a:pt x="16679" y="735"/>
                  </a:cubicBezTo>
                  <a:cubicBezTo>
                    <a:pt x="16107" y="1116"/>
                    <a:pt x="15512" y="1270"/>
                    <a:pt x="14927" y="1270"/>
                  </a:cubicBezTo>
                  <a:cubicBezTo>
                    <a:pt x="14080" y="1270"/>
                    <a:pt x="13253" y="949"/>
                    <a:pt x="12543" y="535"/>
                  </a:cubicBezTo>
                  <a:cubicBezTo>
                    <a:pt x="8340" y="334"/>
                    <a:pt x="4571" y="168"/>
                    <a:pt x="1735"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0" name="Google Shape;3009;p76">
              <a:extLst>
                <a:ext uri="{FF2B5EF4-FFF2-40B4-BE49-F238E27FC236}">
                  <a16:creationId xmlns:a16="http://schemas.microsoft.com/office/drawing/2014/main" id="{4CC6E7F1-85E0-AB76-A646-87293583481D}"/>
                </a:ext>
              </a:extLst>
            </p:cNvPr>
            <p:cNvSpPr/>
            <p:nvPr/>
          </p:nvSpPr>
          <p:spPr>
            <a:xfrm>
              <a:off x="3285025" y="2095275"/>
              <a:ext cx="671325" cy="35050"/>
            </a:xfrm>
            <a:custGeom>
              <a:avLst/>
              <a:gdLst/>
              <a:ahLst/>
              <a:cxnLst/>
              <a:rect l="l" t="t" r="r" b="b"/>
              <a:pathLst>
                <a:path w="26853" h="1402" extrusionOk="0">
                  <a:moveTo>
                    <a:pt x="67" y="1"/>
                  </a:moveTo>
                  <a:cubicBezTo>
                    <a:pt x="34" y="34"/>
                    <a:pt x="0" y="101"/>
                    <a:pt x="0" y="134"/>
                  </a:cubicBezTo>
                  <a:cubicBezTo>
                    <a:pt x="3269" y="301"/>
                    <a:pt x="8406" y="568"/>
                    <a:pt x="14177" y="834"/>
                  </a:cubicBezTo>
                  <a:cubicBezTo>
                    <a:pt x="19114" y="1068"/>
                    <a:pt x="23617" y="1268"/>
                    <a:pt x="26853" y="1402"/>
                  </a:cubicBezTo>
                  <a:lnTo>
                    <a:pt x="26753" y="1201"/>
                  </a:lnTo>
                  <a:cubicBezTo>
                    <a:pt x="23517" y="1035"/>
                    <a:pt x="19080" y="834"/>
                    <a:pt x="14177" y="601"/>
                  </a:cubicBezTo>
                  <a:cubicBezTo>
                    <a:pt x="8440" y="367"/>
                    <a:pt x="3369" y="101"/>
                    <a:pt x="6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1" name="Google Shape;3010;p76">
              <a:extLst>
                <a:ext uri="{FF2B5EF4-FFF2-40B4-BE49-F238E27FC236}">
                  <a16:creationId xmlns:a16="http://schemas.microsoft.com/office/drawing/2014/main" id="{9D6172D7-885C-9FA0-5730-1E20DD392644}"/>
                </a:ext>
              </a:extLst>
            </p:cNvPr>
            <p:cNvSpPr/>
            <p:nvPr/>
          </p:nvSpPr>
          <p:spPr>
            <a:xfrm>
              <a:off x="3703650" y="2047750"/>
              <a:ext cx="176825" cy="13350"/>
            </a:xfrm>
            <a:custGeom>
              <a:avLst/>
              <a:gdLst/>
              <a:ahLst/>
              <a:cxnLst/>
              <a:rect l="l" t="t" r="r" b="b"/>
              <a:pathLst>
                <a:path w="7073" h="534" extrusionOk="0">
                  <a:moveTo>
                    <a:pt x="301" y="0"/>
                  </a:moveTo>
                  <a:cubicBezTo>
                    <a:pt x="201" y="100"/>
                    <a:pt x="101" y="167"/>
                    <a:pt x="0" y="234"/>
                  </a:cubicBezTo>
                  <a:cubicBezTo>
                    <a:pt x="2569" y="367"/>
                    <a:pt x="5004" y="467"/>
                    <a:pt x="7072" y="534"/>
                  </a:cubicBezTo>
                  <a:cubicBezTo>
                    <a:pt x="6905" y="467"/>
                    <a:pt x="6672" y="400"/>
                    <a:pt x="6472" y="300"/>
                  </a:cubicBezTo>
                  <a:cubicBezTo>
                    <a:pt x="4604" y="200"/>
                    <a:pt x="2502" y="100"/>
                    <a:pt x="30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2" name="Google Shape;3011;p76">
              <a:extLst>
                <a:ext uri="{FF2B5EF4-FFF2-40B4-BE49-F238E27FC236}">
                  <a16:creationId xmlns:a16="http://schemas.microsoft.com/office/drawing/2014/main" id="{44A22885-4E6A-2225-F77B-778132CE688D}"/>
                </a:ext>
              </a:extLst>
            </p:cNvPr>
            <p:cNvSpPr/>
            <p:nvPr/>
          </p:nvSpPr>
          <p:spPr>
            <a:xfrm>
              <a:off x="3330050" y="2031075"/>
              <a:ext cx="270225" cy="17525"/>
            </a:xfrm>
            <a:custGeom>
              <a:avLst/>
              <a:gdLst/>
              <a:ahLst/>
              <a:cxnLst/>
              <a:rect l="l" t="t" r="r" b="b"/>
              <a:pathLst>
                <a:path w="10809" h="701" extrusionOk="0">
                  <a:moveTo>
                    <a:pt x="167" y="0"/>
                  </a:moveTo>
                  <a:cubicBezTo>
                    <a:pt x="101" y="67"/>
                    <a:pt x="67" y="100"/>
                    <a:pt x="0" y="167"/>
                  </a:cubicBezTo>
                  <a:cubicBezTo>
                    <a:pt x="2836" y="334"/>
                    <a:pt x="6605" y="500"/>
                    <a:pt x="10808" y="701"/>
                  </a:cubicBezTo>
                  <a:cubicBezTo>
                    <a:pt x="10675" y="634"/>
                    <a:pt x="10508" y="534"/>
                    <a:pt x="10375" y="434"/>
                  </a:cubicBezTo>
                  <a:cubicBezTo>
                    <a:pt x="6438" y="267"/>
                    <a:pt x="2903" y="133"/>
                    <a:pt x="16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3" name="Google Shape;3012;p76">
              <a:extLst>
                <a:ext uri="{FF2B5EF4-FFF2-40B4-BE49-F238E27FC236}">
                  <a16:creationId xmlns:a16="http://schemas.microsoft.com/office/drawing/2014/main" id="{84BF4893-1536-ABED-C3BF-ECF104D137C1}"/>
                </a:ext>
              </a:extLst>
            </p:cNvPr>
            <p:cNvSpPr/>
            <p:nvPr/>
          </p:nvSpPr>
          <p:spPr>
            <a:xfrm>
              <a:off x="3247500" y="2177000"/>
              <a:ext cx="748050" cy="38375"/>
            </a:xfrm>
            <a:custGeom>
              <a:avLst/>
              <a:gdLst/>
              <a:ahLst/>
              <a:cxnLst/>
              <a:rect l="l" t="t" r="r" b="b"/>
              <a:pathLst>
                <a:path w="29922" h="1535" extrusionOk="0">
                  <a:moveTo>
                    <a:pt x="33" y="1"/>
                  </a:moveTo>
                  <a:cubicBezTo>
                    <a:pt x="33" y="34"/>
                    <a:pt x="33" y="67"/>
                    <a:pt x="0" y="134"/>
                  </a:cubicBezTo>
                  <a:cubicBezTo>
                    <a:pt x="3102" y="301"/>
                    <a:pt x="8873" y="601"/>
                    <a:pt x="15511" y="901"/>
                  </a:cubicBezTo>
                  <a:cubicBezTo>
                    <a:pt x="21415" y="1168"/>
                    <a:pt x="26686" y="1402"/>
                    <a:pt x="29921" y="1535"/>
                  </a:cubicBezTo>
                  <a:cubicBezTo>
                    <a:pt x="29921" y="1468"/>
                    <a:pt x="29888" y="1435"/>
                    <a:pt x="29888" y="1368"/>
                  </a:cubicBezTo>
                  <a:cubicBezTo>
                    <a:pt x="26619" y="1201"/>
                    <a:pt x="21382" y="935"/>
                    <a:pt x="15511" y="668"/>
                  </a:cubicBezTo>
                  <a:cubicBezTo>
                    <a:pt x="8906" y="367"/>
                    <a:pt x="3169"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4" name="Google Shape;3013;p76">
              <a:extLst>
                <a:ext uri="{FF2B5EF4-FFF2-40B4-BE49-F238E27FC236}">
                  <a16:creationId xmlns:a16="http://schemas.microsoft.com/office/drawing/2014/main" id="{A52336FA-D078-D637-7077-380E5713DEC5}"/>
                </a:ext>
              </a:extLst>
            </p:cNvPr>
            <p:cNvSpPr/>
            <p:nvPr/>
          </p:nvSpPr>
          <p:spPr>
            <a:xfrm>
              <a:off x="3221650" y="2260400"/>
              <a:ext cx="804750" cy="40050"/>
            </a:xfrm>
            <a:custGeom>
              <a:avLst/>
              <a:gdLst/>
              <a:ahLst/>
              <a:cxnLst/>
              <a:rect l="l" t="t" r="r" b="b"/>
              <a:pathLst>
                <a:path w="32190" h="1602" extrusionOk="0">
                  <a:moveTo>
                    <a:pt x="0" y="0"/>
                  </a:moveTo>
                  <a:lnTo>
                    <a:pt x="0" y="100"/>
                  </a:lnTo>
                  <a:cubicBezTo>
                    <a:pt x="2769" y="267"/>
                    <a:pt x="9040" y="601"/>
                    <a:pt x="16378" y="934"/>
                  </a:cubicBezTo>
                  <a:cubicBezTo>
                    <a:pt x="23217" y="1234"/>
                    <a:pt x="29154" y="1501"/>
                    <a:pt x="32190" y="1601"/>
                  </a:cubicBezTo>
                  <a:cubicBezTo>
                    <a:pt x="32190" y="1568"/>
                    <a:pt x="32156" y="1535"/>
                    <a:pt x="32123" y="1468"/>
                  </a:cubicBezTo>
                  <a:cubicBezTo>
                    <a:pt x="29121" y="1301"/>
                    <a:pt x="23217" y="1001"/>
                    <a:pt x="16412" y="701"/>
                  </a:cubicBezTo>
                  <a:cubicBezTo>
                    <a:pt x="9073" y="334"/>
                    <a:pt x="2802" y="67"/>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5" name="Google Shape;3014;p76">
              <a:extLst>
                <a:ext uri="{FF2B5EF4-FFF2-40B4-BE49-F238E27FC236}">
                  <a16:creationId xmlns:a16="http://schemas.microsoft.com/office/drawing/2014/main" id="{59C3767D-2611-0BAB-4A14-CFCC72D3433F}"/>
                </a:ext>
              </a:extLst>
            </p:cNvPr>
            <p:cNvSpPr/>
            <p:nvPr/>
          </p:nvSpPr>
          <p:spPr>
            <a:xfrm>
              <a:off x="3202450" y="2343775"/>
              <a:ext cx="788925" cy="39225"/>
            </a:xfrm>
            <a:custGeom>
              <a:avLst/>
              <a:gdLst/>
              <a:ahLst/>
              <a:cxnLst/>
              <a:rect l="l" t="t" r="r" b="b"/>
              <a:pathLst>
                <a:path w="31557" h="1569" extrusionOk="0">
                  <a:moveTo>
                    <a:pt x="1" y="1"/>
                  </a:moveTo>
                  <a:cubicBezTo>
                    <a:pt x="1" y="34"/>
                    <a:pt x="1" y="68"/>
                    <a:pt x="1" y="68"/>
                  </a:cubicBezTo>
                  <a:cubicBezTo>
                    <a:pt x="2336" y="234"/>
                    <a:pt x="9074" y="568"/>
                    <a:pt x="17013" y="935"/>
                  </a:cubicBezTo>
                  <a:cubicBezTo>
                    <a:pt x="22951" y="1235"/>
                    <a:pt x="28188" y="1435"/>
                    <a:pt x="31457" y="1569"/>
                  </a:cubicBezTo>
                  <a:lnTo>
                    <a:pt x="31557" y="1435"/>
                  </a:lnTo>
                  <a:cubicBezTo>
                    <a:pt x="28321" y="1269"/>
                    <a:pt x="23017" y="1002"/>
                    <a:pt x="17013" y="701"/>
                  </a:cubicBezTo>
                  <a:cubicBezTo>
                    <a:pt x="9074" y="335"/>
                    <a:pt x="2369" y="34"/>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6" name="Google Shape;3015;p76">
              <a:extLst>
                <a:ext uri="{FF2B5EF4-FFF2-40B4-BE49-F238E27FC236}">
                  <a16:creationId xmlns:a16="http://schemas.microsoft.com/office/drawing/2014/main" id="{443C10B5-6319-6695-9FCF-5AD35E7A8C28}"/>
                </a:ext>
              </a:extLst>
            </p:cNvPr>
            <p:cNvSpPr/>
            <p:nvPr/>
          </p:nvSpPr>
          <p:spPr>
            <a:xfrm>
              <a:off x="3385100" y="2433850"/>
              <a:ext cx="544575" cy="30050"/>
            </a:xfrm>
            <a:custGeom>
              <a:avLst/>
              <a:gdLst/>
              <a:ahLst/>
              <a:cxnLst/>
              <a:rect l="l" t="t" r="r" b="b"/>
              <a:pathLst>
                <a:path w="21783" h="1202" extrusionOk="0">
                  <a:moveTo>
                    <a:pt x="33" y="1"/>
                  </a:moveTo>
                  <a:cubicBezTo>
                    <a:pt x="33" y="67"/>
                    <a:pt x="33" y="134"/>
                    <a:pt x="0" y="201"/>
                  </a:cubicBezTo>
                  <a:cubicBezTo>
                    <a:pt x="2769" y="334"/>
                    <a:pt x="6038" y="501"/>
                    <a:pt x="9540" y="668"/>
                  </a:cubicBezTo>
                  <a:cubicBezTo>
                    <a:pt x="13343" y="834"/>
                    <a:pt x="16879" y="1001"/>
                    <a:pt x="19781" y="1135"/>
                  </a:cubicBezTo>
                  <a:lnTo>
                    <a:pt x="21649" y="1201"/>
                  </a:lnTo>
                  <a:lnTo>
                    <a:pt x="21782" y="1035"/>
                  </a:lnTo>
                  <a:cubicBezTo>
                    <a:pt x="18580" y="868"/>
                    <a:pt x="14277" y="634"/>
                    <a:pt x="9540" y="434"/>
                  </a:cubicBezTo>
                  <a:cubicBezTo>
                    <a:pt x="6071" y="267"/>
                    <a:pt x="2802"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7" name="Google Shape;3016;p76">
              <a:extLst>
                <a:ext uri="{FF2B5EF4-FFF2-40B4-BE49-F238E27FC236}">
                  <a16:creationId xmlns:a16="http://schemas.microsoft.com/office/drawing/2014/main" id="{E7BB66E7-4326-9B97-EDB4-D7A309323EF4}"/>
                </a:ext>
              </a:extLst>
            </p:cNvPr>
            <p:cNvSpPr/>
            <p:nvPr/>
          </p:nvSpPr>
          <p:spPr>
            <a:xfrm>
              <a:off x="3370075" y="2517250"/>
              <a:ext cx="510400" cy="28375"/>
            </a:xfrm>
            <a:custGeom>
              <a:avLst/>
              <a:gdLst/>
              <a:ahLst/>
              <a:cxnLst/>
              <a:rect l="l" t="t" r="r" b="b"/>
              <a:pathLst>
                <a:path w="20416" h="1135" extrusionOk="0">
                  <a:moveTo>
                    <a:pt x="34" y="0"/>
                  </a:moveTo>
                  <a:cubicBezTo>
                    <a:pt x="34" y="67"/>
                    <a:pt x="34" y="134"/>
                    <a:pt x="1" y="200"/>
                  </a:cubicBezTo>
                  <a:cubicBezTo>
                    <a:pt x="2869" y="334"/>
                    <a:pt x="6305" y="501"/>
                    <a:pt x="9974" y="667"/>
                  </a:cubicBezTo>
                  <a:cubicBezTo>
                    <a:pt x="13877" y="868"/>
                    <a:pt x="17480" y="1034"/>
                    <a:pt x="20415" y="1134"/>
                  </a:cubicBezTo>
                  <a:lnTo>
                    <a:pt x="20415" y="934"/>
                  </a:lnTo>
                  <a:cubicBezTo>
                    <a:pt x="17480" y="801"/>
                    <a:pt x="13877" y="634"/>
                    <a:pt x="9974" y="434"/>
                  </a:cubicBezTo>
                  <a:cubicBezTo>
                    <a:pt x="6305" y="267"/>
                    <a:pt x="2869" y="100"/>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8" name="Google Shape;3017;p76">
              <a:extLst>
                <a:ext uri="{FF2B5EF4-FFF2-40B4-BE49-F238E27FC236}">
                  <a16:creationId xmlns:a16="http://schemas.microsoft.com/office/drawing/2014/main" id="{FBD63B28-9EE7-1664-4D5E-5D0E0A58CDB0}"/>
                </a:ext>
              </a:extLst>
            </p:cNvPr>
            <p:cNvSpPr/>
            <p:nvPr/>
          </p:nvSpPr>
          <p:spPr>
            <a:xfrm>
              <a:off x="3355075" y="2600625"/>
              <a:ext cx="527050" cy="29225"/>
            </a:xfrm>
            <a:custGeom>
              <a:avLst/>
              <a:gdLst/>
              <a:ahLst/>
              <a:cxnLst/>
              <a:rect l="l" t="t" r="r" b="b"/>
              <a:pathLst>
                <a:path w="21082" h="1169" extrusionOk="0">
                  <a:moveTo>
                    <a:pt x="34" y="1"/>
                  </a:moveTo>
                  <a:cubicBezTo>
                    <a:pt x="34" y="34"/>
                    <a:pt x="34" y="101"/>
                    <a:pt x="0" y="168"/>
                  </a:cubicBezTo>
                  <a:cubicBezTo>
                    <a:pt x="2936" y="335"/>
                    <a:pt x="6538" y="501"/>
                    <a:pt x="10441" y="701"/>
                  </a:cubicBezTo>
                  <a:cubicBezTo>
                    <a:pt x="14410" y="868"/>
                    <a:pt x="18080" y="1035"/>
                    <a:pt x="21082" y="1168"/>
                  </a:cubicBezTo>
                  <a:lnTo>
                    <a:pt x="21082" y="968"/>
                  </a:lnTo>
                  <a:cubicBezTo>
                    <a:pt x="18113" y="802"/>
                    <a:pt x="14444" y="635"/>
                    <a:pt x="10441" y="435"/>
                  </a:cubicBezTo>
                  <a:cubicBezTo>
                    <a:pt x="6572" y="268"/>
                    <a:pt x="2969" y="101"/>
                    <a:pt x="3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9" name="Google Shape;3018;p76">
              <a:extLst>
                <a:ext uri="{FF2B5EF4-FFF2-40B4-BE49-F238E27FC236}">
                  <a16:creationId xmlns:a16="http://schemas.microsoft.com/office/drawing/2014/main" id="{22B2B04D-52D4-F41C-DAE2-29E80D1F2D15}"/>
                </a:ext>
              </a:extLst>
            </p:cNvPr>
            <p:cNvSpPr/>
            <p:nvPr/>
          </p:nvSpPr>
          <p:spPr>
            <a:xfrm>
              <a:off x="3340050" y="2683200"/>
              <a:ext cx="542075" cy="30050"/>
            </a:xfrm>
            <a:custGeom>
              <a:avLst/>
              <a:gdLst/>
              <a:ahLst/>
              <a:cxnLst/>
              <a:rect l="l" t="t" r="r" b="b"/>
              <a:pathLst>
                <a:path w="21683" h="1202" extrusionOk="0">
                  <a:moveTo>
                    <a:pt x="34" y="0"/>
                  </a:moveTo>
                  <a:lnTo>
                    <a:pt x="1" y="200"/>
                  </a:lnTo>
                  <a:cubicBezTo>
                    <a:pt x="3036" y="367"/>
                    <a:pt x="6806" y="534"/>
                    <a:pt x="10875" y="734"/>
                  </a:cubicBezTo>
                  <a:cubicBezTo>
                    <a:pt x="14978" y="934"/>
                    <a:pt x="18681" y="1068"/>
                    <a:pt x="21683" y="1201"/>
                  </a:cubicBezTo>
                  <a:lnTo>
                    <a:pt x="21683" y="1034"/>
                  </a:lnTo>
                  <a:cubicBezTo>
                    <a:pt x="18681" y="868"/>
                    <a:pt x="14945" y="667"/>
                    <a:pt x="10875" y="501"/>
                  </a:cubicBezTo>
                  <a:cubicBezTo>
                    <a:pt x="6839" y="301"/>
                    <a:pt x="3070" y="134"/>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0" name="Google Shape;3019;p76">
              <a:extLst>
                <a:ext uri="{FF2B5EF4-FFF2-40B4-BE49-F238E27FC236}">
                  <a16:creationId xmlns:a16="http://schemas.microsoft.com/office/drawing/2014/main" id="{45374743-E09E-1AE5-D8DB-ACC6F66595D8}"/>
                </a:ext>
              </a:extLst>
            </p:cNvPr>
            <p:cNvSpPr/>
            <p:nvPr/>
          </p:nvSpPr>
          <p:spPr>
            <a:xfrm>
              <a:off x="3322550" y="2766600"/>
              <a:ext cx="560425" cy="30875"/>
            </a:xfrm>
            <a:custGeom>
              <a:avLst/>
              <a:gdLst/>
              <a:ahLst/>
              <a:cxnLst/>
              <a:rect l="l" t="t" r="r" b="b"/>
              <a:pathLst>
                <a:path w="22417" h="1235" extrusionOk="0">
                  <a:moveTo>
                    <a:pt x="67" y="0"/>
                  </a:moveTo>
                  <a:cubicBezTo>
                    <a:pt x="67" y="33"/>
                    <a:pt x="34" y="100"/>
                    <a:pt x="0" y="167"/>
                  </a:cubicBezTo>
                  <a:cubicBezTo>
                    <a:pt x="3102" y="334"/>
                    <a:pt x="7105" y="534"/>
                    <a:pt x="11442" y="734"/>
                  </a:cubicBezTo>
                  <a:cubicBezTo>
                    <a:pt x="15578" y="934"/>
                    <a:pt x="19381" y="1101"/>
                    <a:pt x="22416" y="1234"/>
                  </a:cubicBezTo>
                  <a:lnTo>
                    <a:pt x="22416" y="1034"/>
                  </a:lnTo>
                  <a:cubicBezTo>
                    <a:pt x="19381" y="867"/>
                    <a:pt x="15578" y="667"/>
                    <a:pt x="11442" y="500"/>
                  </a:cubicBezTo>
                  <a:cubicBezTo>
                    <a:pt x="7105" y="300"/>
                    <a:pt x="3136" y="133"/>
                    <a:pt x="6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1" name="Google Shape;3020;p76">
              <a:extLst>
                <a:ext uri="{FF2B5EF4-FFF2-40B4-BE49-F238E27FC236}">
                  <a16:creationId xmlns:a16="http://schemas.microsoft.com/office/drawing/2014/main" id="{03B322A3-6D61-0971-97CE-DF07E323315A}"/>
                </a:ext>
              </a:extLst>
            </p:cNvPr>
            <p:cNvSpPr/>
            <p:nvPr/>
          </p:nvSpPr>
          <p:spPr>
            <a:xfrm>
              <a:off x="3304200" y="2849150"/>
              <a:ext cx="579600" cy="31700"/>
            </a:xfrm>
            <a:custGeom>
              <a:avLst/>
              <a:gdLst/>
              <a:ahLst/>
              <a:cxnLst/>
              <a:rect l="l" t="t" r="r" b="b"/>
              <a:pathLst>
                <a:path w="23184" h="1268" extrusionOk="0">
                  <a:moveTo>
                    <a:pt x="34" y="0"/>
                  </a:moveTo>
                  <a:cubicBezTo>
                    <a:pt x="34" y="67"/>
                    <a:pt x="0" y="134"/>
                    <a:pt x="0" y="201"/>
                  </a:cubicBezTo>
                  <a:cubicBezTo>
                    <a:pt x="3169" y="367"/>
                    <a:pt x="7372" y="568"/>
                    <a:pt x="12009" y="768"/>
                  </a:cubicBezTo>
                  <a:cubicBezTo>
                    <a:pt x="16245" y="968"/>
                    <a:pt x="20115" y="1135"/>
                    <a:pt x="23184" y="1268"/>
                  </a:cubicBezTo>
                  <a:lnTo>
                    <a:pt x="23184" y="1068"/>
                  </a:lnTo>
                  <a:cubicBezTo>
                    <a:pt x="20115" y="934"/>
                    <a:pt x="16245" y="734"/>
                    <a:pt x="12009" y="534"/>
                  </a:cubicBezTo>
                  <a:cubicBezTo>
                    <a:pt x="7406" y="334"/>
                    <a:pt x="3203" y="134"/>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2" name="Google Shape;3021;p76">
              <a:extLst>
                <a:ext uri="{FF2B5EF4-FFF2-40B4-BE49-F238E27FC236}">
                  <a16:creationId xmlns:a16="http://schemas.microsoft.com/office/drawing/2014/main" id="{473B4D65-49B9-A1DB-FB53-E1A178FFD331}"/>
                </a:ext>
              </a:extLst>
            </p:cNvPr>
            <p:cNvSpPr/>
            <p:nvPr/>
          </p:nvSpPr>
          <p:spPr>
            <a:xfrm>
              <a:off x="3438450" y="2929200"/>
              <a:ext cx="447025" cy="25050"/>
            </a:xfrm>
            <a:custGeom>
              <a:avLst/>
              <a:gdLst/>
              <a:ahLst/>
              <a:cxnLst/>
              <a:rect l="l" t="t" r="r" b="b"/>
              <a:pathLst>
                <a:path w="17881" h="1002" extrusionOk="0">
                  <a:moveTo>
                    <a:pt x="1" y="1"/>
                  </a:moveTo>
                  <a:lnTo>
                    <a:pt x="1635" y="301"/>
                  </a:lnTo>
                  <a:lnTo>
                    <a:pt x="1902" y="301"/>
                  </a:lnTo>
                  <a:lnTo>
                    <a:pt x="6439" y="501"/>
                  </a:lnTo>
                  <a:cubicBezTo>
                    <a:pt x="10775" y="735"/>
                    <a:pt x="14745" y="901"/>
                    <a:pt x="17847" y="1001"/>
                  </a:cubicBezTo>
                  <a:lnTo>
                    <a:pt x="17880" y="1001"/>
                  </a:lnTo>
                  <a:lnTo>
                    <a:pt x="17880" y="835"/>
                  </a:lnTo>
                  <a:cubicBezTo>
                    <a:pt x="14778" y="668"/>
                    <a:pt x="10775" y="468"/>
                    <a:pt x="6472" y="268"/>
                  </a:cubicBezTo>
                  <a:cubicBezTo>
                    <a:pt x="4171" y="168"/>
                    <a:pt x="2002" y="101"/>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3" name="Google Shape;3022;p76">
              <a:extLst>
                <a:ext uri="{FF2B5EF4-FFF2-40B4-BE49-F238E27FC236}">
                  <a16:creationId xmlns:a16="http://schemas.microsoft.com/office/drawing/2014/main" id="{C0D909DB-0E4E-406C-97D0-34C7000852A3}"/>
                </a:ext>
              </a:extLst>
            </p:cNvPr>
            <p:cNvSpPr/>
            <p:nvPr/>
          </p:nvSpPr>
          <p:spPr>
            <a:xfrm>
              <a:off x="3855425" y="2267075"/>
              <a:ext cx="29200" cy="271050"/>
            </a:xfrm>
            <a:custGeom>
              <a:avLst/>
              <a:gdLst/>
              <a:ahLst/>
              <a:cxnLst/>
              <a:rect l="l" t="t" r="r" b="b"/>
              <a:pathLst>
                <a:path w="1168" h="10842" extrusionOk="0">
                  <a:moveTo>
                    <a:pt x="34" y="0"/>
                  </a:moveTo>
                  <a:lnTo>
                    <a:pt x="34" y="0"/>
                  </a:lnTo>
                  <a:cubicBezTo>
                    <a:pt x="0" y="0"/>
                    <a:pt x="167" y="2435"/>
                    <a:pt x="467" y="5437"/>
                  </a:cubicBezTo>
                  <a:cubicBezTo>
                    <a:pt x="734" y="8439"/>
                    <a:pt x="1035" y="10841"/>
                    <a:pt x="1101" y="10841"/>
                  </a:cubicBezTo>
                  <a:cubicBezTo>
                    <a:pt x="1168" y="10841"/>
                    <a:pt x="968" y="8439"/>
                    <a:pt x="701" y="5437"/>
                  </a:cubicBezTo>
                  <a:cubicBezTo>
                    <a:pt x="401" y="2435"/>
                    <a:pt x="101" y="0"/>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4" name="Google Shape;3023;p76">
              <a:extLst>
                <a:ext uri="{FF2B5EF4-FFF2-40B4-BE49-F238E27FC236}">
                  <a16:creationId xmlns:a16="http://schemas.microsoft.com/office/drawing/2014/main" id="{1063BA91-494E-45B8-2133-D8951AFD51B4}"/>
                </a:ext>
              </a:extLst>
            </p:cNvPr>
            <p:cNvSpPr/>
            <p:nvPr/>
          </p:nvSpPr>
          <p:spPr>
            <a:xfrm>
              <a:off x="3849575" y="2237825"/>
              <a:ext cx="28400" cy="36825"/>
            </a:xfrm>
            <a:custGeom>
              <a:avLst/>
              <a:gdLst/>
              <a:ahLst/>
              <a:cxnLst/>
              <a:rect l="l" t="t" r="r" b="b"/>
              <a:pathLst>
                <a:path w="1136" h="1473" extrusionOk="0">
                  <a:moveTo>
                    <a:pt x="1057" y="0"/>
                  </a:moveTo>
                  <a:cubicBezTo>
                    <a:pt x="978" y="0"/>
                    <a:pt x="753" y="290"/>
                    <a:pt x="468" y="670"/>
                  </a:cubicBezTo>
                  <a:cubicBezTo>
                    <a:pt x="168" y="1070"/>
                    <a:pt x="1" y="1437"/>
                    <a:pt x="34" y="1470"/>
                  </a:cubicBezTo>
                  <a:cubicBezTo>
                    <a:pt x="38" y="1472"/>
                    <a:pt x="42" y="1473"/>
                    <a:pt x="46" y="1473"/>
                  </a:cubicBezTo>
                  <a:cubicBezTo>
                    <a:pt x="128" y="1473"/>
                    <a:pt x="381" y="1183"/>
                    <a:pt x="635" y="803"/>
                  </a:cubicBezTo>
                  <a:cubicBezTo>
                    <a:pt x="935" y="403"/>
                    <a:pt x="1135" y="36"/>
                    <a:pt x="1068" y="3"/>
                  </a:cubicBezTo>
                  <a:cubicBezTo>
                    <a:pt x="1065" y="1"/>
                    <a:pt x="1061" y="0"/>
                    <a:pt x="105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5" name="Google Shape;3024;p76">
              <a:extLst>
                <a:ext uri="{FF2B5EF4-FFF2-40B4-BE49-F238E27FC236}">
                  <a16:creationId xmlns:a16="http://schemas.microsoft.com/office/drawing/2014/main" id="{810FF196-95C1-1256-FFCA-82B7D0D3C6C5}"/>
                </a:ext>
              </a:extLst>
            </p:cNvPr>
            <p:cNvSpPr/>
            <p:nvPr/>
          </p:nvSpPr>
          <p:spPr>
            <a:xfrm>
              <a:off x="3451800" y="2563050"/>
              <a:ext cx="330275" cy="173600"/>
            </a:xfrm>
            <a:custGeom>
              <a:avLst/>
              <a:gdLst/>
              <a:ahLst/>
              <a:cxnLst/>
              <a:rect l="l" t="t" r="r" b="b"/>
              <a:pathLst>
                <a:path w="13211" h="6944" extrusionOk="0">
                  <a:moveTo>
                    <a:pt x="13171" y="1"/>
                  </a:moveTo>
                  <a:cubicBezTo>
                    <a:pt x="13016" y="1"/>
                    <a:pt x="10097" y="1479"/>
                    <a:pt x="6539" y="3372"/>
                  </a:cubicBezTo>
                  <a:cubicBezTo>
                    <a:pt x="2903" y="5273"/>
                    <a:pt x="1" y="6874"/>
                    <a:pt x="34" y="6941"/>
                  </a:cubicBezTo>
                  <a:cubicBezTo>
                    <a:pt x="35" y="6943"/>
                    <a:pt x="37" y="6943"/>
                    <a:pt x="40" y="6943"/>
                  </a:cubicBezTo>
                  <a:cubicBezTo>
                    <a:pt x="192" y="6943"/>
                    <a:pt x="3112" y="5434"/>
                    <a:pt x="6672" y="3572"/>
                  </a:cubicBezTo>
                  <a:cubicBezTo>
                    <a:pt x="10308" y="1671"/>
                    <a:pt x="13210" y="36"/>
                    <a:pt x="13177" y="3"/>
                  </a:cubicBezTo>
                  <a:cubicBezTo>
                    <a:pt x="13176" y="1"/>
                    <a:pt x="13174" y="1"/>
                    <a:pt x="1317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6" name="Google Shape;3025;p76">
              <a:extLst>
                <a:ext uri="{FF2B5EF4-FFF2-40B4-BE49-F238E27FC236}">
                  <a16:creationId xmlns:a16="http://schemas.microsoft.com/office/drawing/2014/main" id="{3D40AF5F-0FB1-0A77-EDE7-B18349630ED7}"/>
                </a:ext>
              </a:extLst>
            </p:cNvPr>
            <p:cNvSpPr/>
            <p:nvPr/>
          </p:nvSpPr>
          <p:spPr>
            <a:xfrm>
              <a:off x="3562725" y="2634825"/>
              <a:ext cx="236025" cy="45900"/>
            </a:xfrm>
            <a:custGeom>
              <a:avLst/>
              <a:gdLst/>
              <a:ahLst/>
              <a:cxnLst/>
              <a:rect l="l" t="t" r="r" b="b"/>
              <a:pathLst>
                <a:path w="9441" h="1836" extrusionOk="0">
                  <a:moveTo>
                    <a:pt x="9440" y="1"/>
                  </a:moveTo>
                  <a:cubicBezTo>
                    <a:pt x="8973" y="1"/>
                    <a:pt x="8506" y="34"/>
                    <a:pt x="8073" y="101"/>
                  </a:cubicBezTo>
                  <a:cubicBezTo>
                    <a:pt x="7172" y="234"/>
                    <a:pt x="6004" y="401"/>
                    <a:pt x="4670" y="668"/>
                  </a:cubicBezTo>
                  <a:cubicBezTo>
                    <a:pt x="3369" y="935"/>
                    <a:pt x="2168" y="1201"/>
                    <a:pt x="1334" y="1435"/>
                  </a:cubicBezTo>
                  <a:cubicBezTo>
                    <a:pt x="867" y="1535"/>
                    <a:pt x="434" y="1668"/>
                    <a:pt x="0" y="1835"/>
                  </a:cubicBezTo>
                  <a:cubicBezTo>
                    <a:pt x="467" y="1802"/>
                    <a:pt x="934" y="1702"/>
                    <a:pt x="1401" y="1602"/>
                  </a:cubicBezTo>
                  <a:lnTo>
                    <a:pt x="4737" y="901"/>
                  </a:lnTo>
                  <a:lnTo>
                    <a:pt x="8073" y="301"/>
                  </a:lnTo>
                  <a:cubicBezTo>
                    <a:pt x="8540" y="234"/>
                    <a:pt x="8973" y="134"/>
                    <a:pt x="944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7" name="Google Shape;3026;p76">
              <a:extLst>
                <a:ext uri="{FF2B5EF4-FFF2-40B4-BE49-F238E27FC236}">
                  <a16:creationId xmlns:a16="http://schemas.microsoft.com/office/drawing/2014/main" id="{9CC06011-2E18-8C1D-86D0-D19A1368FCC5}"/>
                </a:ext>
              </a:extLst>
            </p:cNvPr>
            <p:cNvSpPr/>
            <p:nvPr/>
          </p:nvSpPr>
          <p:spPr>
            <a:xfrm>
              <a:off x="3375075" y="2315425"/>
              <a:ext cx="25050" cy="181000"/>
            </a:xfrm>
            <a:custGeom>
              <a:avLst/>
              <a:gdLst/>
              <a:ahLst/>
              <a:cxnLst/>
              <a:rect l="l" t="t" r="r" b="b"/>
              <a:pathLst>
                <a:path w="1002" h="7240" extrusionOk="0">
                  <a:moveTo>
                    <a:pt x="968" y="1"/>
                  </a:moveTo>
                  <a:cubicBezTo>
                    <a:pt x="868" y="368"/>
                    <a:pt x="801" y="701"/>
                    <a:pt x="801" y="1068"/>
                  </a:cubicBezTo>
                  <a:cubicBezTo>
                    <a:pt x="735" y="1735"/>
                    <a:pt x="635" y="2636"/>
                    <a:pt x="501" y="3637"/>
                  </a:cubicBezTo>
                  <a:cubicBezTo>
                    <a:pt x="368" y="4637"/>
                    <a:pt x="234" y="5538"/>
                    <a:pt x="134" y="6172"/>
                  </a:cubicBezTo>
                  <a:cubicBezTo>
                    <a:pt x="34" y="6539"/>
                    <a:pt x="1" y="6906"/>
                    <a:pt x="1" y="7239"/>
                  </a:cubicBezTo>
                  <a:cubicBezTo>
                    <a:pt x="134" y="6939"/>
                    <a:pt x="234" y="6572"/>
                    <a:pt x="301" y="6239"/>
                  </a:cubicBezTo>
                  <a:cubicBezTo>
                    <a:pt x="434" y="5571"/>
                    <a:pt x="601" y="4671"/>
                    <a:pt x="735" y="3670"/>
                  </a:cubicBezTo>
                  <a:cubicBezTo>
                    <a:pt x="868" y="2669"/>
                    <a:pt x="935" y="1735"/>
                    <a:pt x="968" y="1068"/>
                  </a:cubicBezTo>
                  <a:cubicBezTo>
                    <a:pt x="1001" y="735"/>
                    <a:pt x="1001" y="368"/>
                    <a:pt x="96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8" name="Google Shape;3027;p76">
              <a:extLst>
                <a:ext uri="{FF2B5EF4-FFF2-40B4-BE49-F238E27FC236}">
                  <a16:creationId xmlns:a16="http://schemas.microsoft.com/office/drawing/2014/main" id="{37BC43A4-4536-3C5B-ACCA-6DA4FD670491}"/>
                </a:ext>
              </a:extLst>
            </p:cNvPr>
            <p:cNvSpPr/>
            <p:nvPr/>
          </p:nvSpPr>
          <p:spPr>
            <a:xfrm>
              <a:off x="3548550" y="2008550"/>
              <a:ext cx="181800" cy="62350"/>
            </a:xfrm>
            <a:custGeom>
              <a:avLst/>
              <a:gdLst/>
              <a:ahLst/>
              <a:cxnLst/>
              <a:rect l="l" t="t" r="r" b="b"/>
              <a:pathLst>
                <a:path w="7272" h="2494" extrusionOk="0">
                  <a:moveTo>
                    <a:pt x="0" y="0"/>
                  </a:moveTo>
                  <a:cubicBezTo>
                    <a:pt x="0" y="0"/>
                    <a:pt x="67" y="100"/>
                    <a:pt x="200" y="267"/>
                  </a:cubicBezTo>
                  <a:cubicBezTo>
                    <a:pt x="400" y="501"/>
                    <a:pt x="634" y="734"/>
                    <a:pt x="867" y="934"/>
                  </a:cubicBezTo>
                  <a:cubicBezTo>
                    <a:pt x="1668" y="1602"/>
                    <a:pt x="2569" y="2102"/>
                    <a:pt x="3569" y="2369"/>
                  </a:cubicBezTo>
                  <a:cubicBezTo>
                    <a:pt x="3853" y="2452"/>
                    <a:pt x="4136" y="2494"/>
                    <a:pt x="4420" y="2494"/>
                  </a:cubicBezTo>
                  <a:cubicBezTo>
                    <a:pt x="4703" y="2494"/>
                    <a:pt x="4987" y="2452"/>
                    <a:pt x="5270" y="2369"/>
                  </a:cubicBezTo>
                  <a:cubicBezTo>
                    <a:pt x="5737" y="2235"/>
                    <a:pt x="6138" y="1968"/>
                    <a:pt x="6471" y="1635"/>
                  </a:cubicBezTo>
                  <a:cubicBezTo>
                    <a:pt x="6671" y="1435"/>
                    <a:pt x="6905" y="1201"/>
                    <a:pt x="7072" y="968"/>
                  </a:cubicBezTo>
                  <a:cubicBezTo>
                    <a:pt x="7172" y="868"/>
                    <a:pt x="7205" y="768"/>
                    <a:pt x="7272" y="668"/>
                  </a:cubicBezTo>
                  <a:cubicBezTo>
                    <a:pt x="7271" y="666"/>
                    <a:pt x="7269" y="666"/>
                    <a:pt x="7267" y="666"/>
                  </a:cubicBezTo>
                  <a:cubicBezTo>
                    <a:pt x="7215" y="666"/>
                    <a:pt x="6916" y="1055"/>
                    <a:pt x="6371" y="1568"/>
                  </a:cubicBezTo>
                  <a:cubicBezTo>
                    <a:pt x="6038" y="1835"/>
                    <a:pt x="5637" y="2069"/>
                    <a:pt x="5204" y="2202"/>
                  </a:cubicBezTo>
                  <a:cubicBezTo>
                    <a:pt x="4984" y="2260"/>
                    <a:pt x="4752" y="2287"/>
                    <a:pt x="4516" y="2287"/>
                  </a:cubicBezTo>
                  <a:cubicBezTo>
                    <a:pt x="4213" y="2287"/>
                    <a:pt x="3902" y="2244"/>
                    <a:pt x="3603" y="2169"/>
                  </a:cubicBezTo>
                  <a:cubicBezTo>
                    <a:pt x="2669" y="1902"/>
                    <a:pt x="1768" y="1435"/>
                    <a:pt x="967" y="801"/>
                  </a:cubicBezTo>
                  <a:cubicBezTo>
                    <a:pt x="367" y="334"/>
                    <a:pt x="33" y="0"/>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11" name="Google Shape;1321;p53">
            <a:extLst>
              <a:ext uri="{FF2B5EF4-FFF2-40B4-BE49-F238E27FC236}">
                <a16:creationId xmlns:a16="http://schemas.microsoft.com/office/drawing/2014/main" id="{DADA95A2-C4BC-D833-6ED2-3AC3BDD1946E}"/>
              </a:ext>
            </a:extLst>
          </p:cNvPr>
          <p:cNvSpPr/>
          <p:nvPr/>
        </p:nvSpPr>
        <p:spPr>
          <a:xfrm>
            <a:off x="109351" y="130241"/>
            <a:ext cx="555989" cy="5746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322;p53">
            <a:extLst>
              <a:ext uri="{FF2B5EF4-FFF2-40B4-BE49-F238E27FC236}">
                <a16:creationId xmlns:a16="http://schemas.microsoft.com/office/drawing/2014/main" id="{9733FE03-6A98-E178-5792-30A1EEF5D77F}"/>
              </a:ext>
            </a:extLst>
          </p:cNvPr>
          <p:cNvSpPr/>
          <p:nvPr/>
        </p:nvSpPr>
        <p:spPr>
          <a:xfrm>
            <a:off x="633933" y="610776"/>
            <a:ext cx="126508" cy="12518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157</Words>
  <Application>Microsoft Office PowerPoint</Application>
  <PresentationFormat>On-screen Show (16:9)</PresentationFormat>
  <Paragraphs>22</Paragraphs>
  <Slides>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Raleway</vt:lpstr>
      <vt:lpstr>Roboto Slab SemiBold</vt:lpstr>
      <vt:lpstr>Algerian</vt:lpstr>
      <vt:lpstr>Cambria</vt:lpstr>
      <vt:lpstr>Fredoka One</vt:lpstr>
      <vt:lpstr>Wingdings</vt:lpstr>
      <vt:lpstr>Arial</vt:lpstr>
      <vt:lpstr>Squada One</vt:lpstr>
      <vt:lpstr>Barlow</vt:lpstr>
      <vt:lpstr>Cambria Math</vt:lpstr>
      <vt:lpstr>Retato Slideshow by Slidesgo</vt:lpstr>
      <vt:lpstr>PowerPoint Presentation</vt:lpstr>
      <vt:lpstr>Announcement</vt:lpstr>
      <vt:lpstr>Leaf disease detection</vt:lpstr>
      <vt:lpstr>Block Diagram – Workflow of Image Classification CNN</vt:lpstr>
      <vt:lpstr>Ready For Hands On</vt:lpstr>
      <vt:lpstr>PowerPoint Presentation</vt:lpstr>
      <vt:lpstr>Q &amp; 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30 Days Challenge</dc:title>
  <cp:lastModifiedBy>Admin</cp:lastModifiedBy>
  <cp:revision>74</cp:revision>
  <dcterms:modified xsi:type="dcterms:W3CDTF">2023-11-10T13:23:41Z</dcterms:modified>
</cp:coreProperties>
</file>