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400" r:id="rId2"/>
    <p:sldId id="425" r:id="rId3"/>
    <p:sldId id="444" r:id="rId4"/>
    <p:sldId id="445" r:id="rId5"/>
    <p:sldId id="440" r:id="rId6"/>
    <p:sldId id="441" r:id="rId7"/>
    <p:sldId id="446" r:id="rId8"/>
    <p:sldId id="368" r:id="rId9"/>
    <p:sldId id="390" r:id="rId10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Fredoka One" panose="020B0604020202020204" charset="0"/>
      <p:regular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Squada One" panose="020B0604020202020204" charset="0"/>
      <p:regular r:id="rId20"/>
    </p:embeddedFont>
    <p:embeddedFont>
      <p:font typeface="Algerian" panose="020B0604020202020204" charset="0"/>
      <p:regular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Barlow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isual-cpp-build-tool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538" y="441606"/>
            <a:ext cx="54709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Drowsiness Detection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360728" y="1477271"/>
            <a:ext cx="554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Drowsiness refers to feeling abnormally sleepy during the day. People who are drowsy may fall asleep in inappropriate situations or at inappropriate times.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Driver drowsiness detection is a car safety technology which helps prevent accidents caused by the driver getting drowsy. Various studies have suggested that around 20% of all road accidents are fatigue-related, up to 50% on certain roads.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1EB29-0040-4B4A-15EE-F57AA8DD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75" y="1850969"/>
            <a:ext cx="2677173" cy="19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9" y="261778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dlib’s</a:t>
            </a: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 facial landmark detector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644509" y="1298677"/>
            <a:ext cx="44505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pre-trained facial landmark detector inside the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dlib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library is used to estimate the location of 68 (x, y)-coordinates that map to facial structures on the face.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Facial landmarks are used for localizing and representing salient regions or facial parts of the person’s face, such as:</a:t>
            </a:r>
          </a:p>
          <a:p>
            <a:pPr algn="just"/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Nose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Jaws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Left eye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Right eye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Left eyebrow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Mouth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Right eyebrow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134E0-0914-1ABF-EDAE-05974E564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44" y="1663262"/>
            <a:ext cx="3607460" cy="31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F5E21-2F4D-0412-59A4-EEDEC58458BA}"/>
              </a:ext>
            </a:extLst>
          </p:cNvPr>
          <p:cNvSpPr txBox="1"/>
          <p:nvPr/>
        </p:nvSpPr>
        <p:spPr>
          <a:xfrm>
            <a:off x="1956894" y="1165554"/>
            <a:ext cx="5878567" cy="335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Locations of the Facial Parts are as follows: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left eye is accessed with points [42, 47].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mouth is accessed through points [48, 67].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left eyebrow is accessed through points [22, 26].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nose is accessed using points [27, 34].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right eyebrow is accessed through points [17, 21].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right eye is accessed using points [36, 41].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And the jaw is accessed via points [0, 16].</a:t>
            </a: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5F70951E-A643-8709-6597-B7096044A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9" y="380020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dlib’s</a:t>
            </a: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 facial landmark detector.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17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4C146499-8A31-0851-5E2F-C394042A1B9B}"/>
              </a:ext>
            </a:extLst>
          </p:cNvPr>
          <p:cNvSpPr/>
          <p:nvPr/>
        </p:nvSpPr>
        <p:spPr>
          <a:xfrm>
            <a:off x="264380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DD25E08F-82B1-7339-2B94-BED90C0BB55A}"/>
              </a:ext>
            </a:extLst>
          </p:cNvPr>
          <p:cNvSpPr/>
          <p:nvPr/>
        </p:nvSpPr>
        <p:spPr>
          <a:xfrm>
            <a:off x="452848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Squada One" panose="02000000000000000000" pitchFamily="2" charset="0"/>
              </a:rPr>
              <a:t>Converting frame from BGR to Gray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662C049A-6740-1C85-598B-E0499F364E84}"/>
              </a:ext>
            </a:extLst>
          </p:cNvPr>
          <p:cNvSpPr/>
          <p:nvPr/>
        </p:nvSpPr>
        <p:spPr>
          <a:xfrm>
            <a:off x="641316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Squada One" panose="02000000000000000000" pitchFamily="2" charset="0"/>
              </a:rPr>
              <a:t>Detecting Face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66203EDD-AEF3-CBDE-5B96-562159C48BD6}"/>
              </a:ext>
            </a:extLst>
          </p:cNvPr>
          <p:cNvSpPr/>
          <p:nvPr/>
        </p:nvSpPr>
        <p:spPr>
          <a:xfrm>
            <a:off x="759126" y="195858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Squada One" panose="02000000000000000000" pitchFamily="2" charset="0"/>
              </a:rPr>
              <a:t>Loading Face Detector &amp; Landmark Predictor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5924788E-489F-ACB8-AA8D-741E9831B2E8}"/>
              </a:ext>
            </a:extLst>
          </p:cNvPr>
          <p:cNvSpPr/>
          <p:nvPr/>
        </p:nvSpPr>
        <p:spPr>
          <a:xfrm>
            <a:off x="155668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Squada One" panose="02000000000000000000" pitchFamily="2" charset="0"/>
              </a:rPr>
              <a:t>Identifying Left &amp; Right eye Coordinate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7B9E2C40-52A0-8559-9E68-F307DCAE52F8}"/>
              </a:ext>
            </a:extLst>
          </p:cNvPr>
          <p:cNvSpPr/>
          <p:nvPr/>
        </p:nvSpPr>
        <p:spPr>
          <a:xfrm>
            <a:off x="344136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Squada One" panose="02000000000000000000" pitchFamily="2" charset="0"/>
              </a:rPr>
              <a:t>Finding Eye Aspect Ratio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D39A7777-34A1-3C04-DE0B-A65D8FFAB237}"/>
              </a:ext>
            </a:extLst>
          </p:cNvPr>
          <p:cNvSpPr/>
          <p:nvPr/>
        </p:nvSpPr>
        <p:spPr>
          <a:xfrm>
            <a:off x="532604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Squada One" panose="02000000000000000000" pitchFamily="2" charset="0"/>
              </a:rPr>
              <a:t>Eye close detection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5F395B-94DA-8926-23BE-2EEB5B2F0B70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354246" y="225664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C09705-FC45-E7B5-1261-2BB04EA1CA89}"/>
              </a:ext>
            </a:extLst>
          </p:cNvPr>
          <p:cNvCxnSpPr/>
          <p:nvPr/>
        </p:nvCxnSpPr>
        <p:spPr>
          <a:xfrm flipV="1">
            <a:off x="4229661" y="224648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40F96D-F117-1532-6F1F-FB544B318B32}"/>
              </a:ext>
            </a:extLst>
          </p:cNvPr>
          <p:cNvCxnSpPr/>
          <p:nvPr/>
        </p:nvCxnSpPr>
        <p:spPr>
          <a:xfrm flipV="1">
            <a:off x="6132871" y="226680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6">
            <a:extLst>
              <a:ext uri="{FF2B5EF4-FFF2-40B4-BE49-F238E27FC236}">
                <a16:creationId xmlns:a16="http://schemas.microsoft.com/office/drawing/2014/main" id="{D926F1B7-2FFC-26CD-6392-620B2BF5D6E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H="1">
            <a:off x="1556686" y="2256647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26CA47-C3BE-C21A-01B8-88F981C0B9B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5180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52FE9-0BCC-34FF-06E3-DCE2D44A79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3648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Google Shape;318;p30">
            <a:extLst>
              <a:ext uri="{FF2B5EF4-FFF2-40B4-BE49-F238E27FC236}">
                <a16:creationId xmlns:a16="http://schemas.microsoft.com/office/drawing/2014/main" id="{9DA8CBAC-16C8-50D6-8112-4F3828ECD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126" y="504575"/>
            <a:ext cx="7625748" cy="740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FE54CBEB-7028-000F-464A-18210BAA0727}"/>
              </a:ext>
            </a:extLst>
          </p:cNvPr>
          <p:cNvSpPr txBox="1">
            <a:spLocks noGrp="1"/>
          </p:cNvSpPr>
          <p:nvPr/>
        </p:nvSpPr>
        <p:spPr>
          <a:xfrm>
            <a:off x="1051349" y="642889"/>
            <a:ext cx="7041302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2659A-14A2-8A1F-AFBE-6E27C963F58F}"/>
              </a:ext>
            </a:extLst>
          </p:cNvPr>
          <p:cNvSpPr/>
          <p:nvPr/>
        </p:nvSpPr>
        <p:spPr>
          <a:xfrm>
            <a:off x="2184968" y="2084003"/>
            <a:ext cx="477406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solidFill>
                  <a:srgbClr val="002060"/>
                </a:solidFill>
                <a:latin typeface="Squada One" panose="02000000000000000000" charset="0"/>
              </a:rPr>
              <a:t>PyQt5: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pip install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sklearn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 ; pip install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dlib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CC0A5-AC8E-B881-765A-60A55755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45" y="2859442"/>
            <a:ext cx="6974954" cy="12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7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4E6-2887-8D18-BB8A-BB6EF0AC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26" y="237324"/>
            <a:ext cx="8520600" cy="572700"/>
          </a:xfrm>
        </p:spPr>
        <p:txBody>
          <a:bodyPr/>
          <a:lstStyle/>
          <a:p>
            <a:r>
              <a:rPr lang="en-IN" sz="28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br>
              <a:rPr lang="en-IN" sz="28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CEF99-0A0E-531F-35EB-A128A194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18" y="1184888"/>
            <a:ext cx="3977985" cy="21566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0288" y="3867356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öhne"/>
                <a:hlinkClick r:id="rId3"/>
              </a:rPr>
              <a:t>Visual C++ Build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75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69" y="2331733"/>
            <a:ext cx="5905339" cy="552427"/>
          </a:xfrm>
        </p:spPr>
        <p:txBody>
          <a:bodyPr/>
          <a:lstStyle/>
          <a:p>
            <a:r>
              <a:rPr lang="en-IN" sz="4400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6181058" y="4130858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17282091">
            <a:off x="6068047" y="55530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298</Words>
  <Application>Microsoft Office PowerPoint</Application>
  <PresentationFormat>On-screen Show 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Wingdings</vt:lpstr>
      <vt:lpstr>Fira Sans Condensed ExtraBold</vt:lpstr>
      <vt:lpstr>Arial</vt:lpstr>
      <vt:lpstr>Söhne</vt:lpstr>
      <vt:lpstr>Cambria Math</vt:lpstr>
      <vt:lpstr>Fredoka One</vt:lpstr>
      <vt:lpstr>Raleway</vt:lpstr>
      <vt:lpstr>Squada One</vt:lpstr>
      <vt:lpstr>Algerian</vt:lpstr>
      <vt:lpstr>Cambria</vt:lpstr>
      <vt:lpstr>Barlow</vt:lpstr>
      <vt:lpstr>Retato Slideshow by Slidesgo</vt:lpstr>
      <vt:lpstr>PowerPoint Presentation</vt:lpstr>
      <vt:lpstr>Drowsiness Detection</vt:lpstr>
      <vt:lpstr>dlib’s facial landmark detector</vt:lpstr>
      <vt:lpstr>dlib’s facial landmark detector.</vt:lpstr>
      <vt:lpstr>Block Diagram – Workflow</vt:lpstr>
      <vt:lpstr>PowerPoint Presentation</vt:lpstr>
      <vt:lpstr>Installing Libraries </vt:lpstr>
      <vt:lpstr>Ready For Hands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88</cp:revision>
  <dcterms:modified xsi:type="dcterms:W3CDTF">2023-11-19T10:05:44Z</dcterms:modified>
</cp:coreProperties>
</file>