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6"/>
  </p:notesMasterIdLst>
  <p:sldIdLst>
    <p:sldId id="400" r:id="rId2"/>
    <p:sldId id="425" r:id="rId3"/>
    <p:sldId id="440" r:id="rId4"/>
    <p:sldId id="390" r:id="rId5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7"/>
      <p:bold r:id="rId8"/>
      <p:italic r:id="rId9"/>
      <p:boldItalic r:id="rId10"/>
    </p:embeddedFont>
    <p:embeddedFont>
      <p:font typeface="Algerian" panose="020B0604020202020204" charset="0"/>
      <p:regular r:id="rId11"/>
    </p:embeddedFont>
    <p:embeddedFont>
      <p:font typeface="Fredoka One" panose="020B0604020202020204" charset="0"/>
      <p:regular r:id="rId12"/>
    </p:embeddedFont>
    <p:embeddedFont>
      <p:font typeface="Squada One" panose="020B0604020202020204" charset="0"/>
      <p:regular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36"/>
    <a:srgbClr val="E89E18"/>
    <a:srgbClr val="2ECC4C"/>
    <a:srgbClr val="669900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B46CEA-BF1F-199A-DAFB-4B5A3676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537" y="410075"/>
            <a:ext cx="54709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Vehicle detection system</a:t>
            </a:r>
            <a:endParaRPr lang="en-IN"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292624" y="2679720"/>
            <a:ext cx="5319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Vehicle detection plays an important role in safe driving assistance technology.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Smart Traffic light system</a:t>
            </a:r>
          </a:p>
        </p:txBody>
      </p:sp>
      <p:pic>
        <p:nvPicPr>
          <p:cNvPr id="2" name="Picture 1" descr="Image for post">
            <a:extLst>
              <a:ext uri="{FF2B5EF4-FFF2-40B4-BE49-F238E27FC236}">
                <a16:creationId xmlns:a16="http://schemas.microsoft.com/office/drawing/2014/main" id="{25B5871F-1D54-4DAA-353C-6C85947B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561" y="2873762"/>
            <a:ext cx="3127869" cy="180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93525B-81C6-622F-F372-BEB95E4DE96D}"/>
              </a:ext>
            </a:extLst>
          </p:cNvPr>
          <p:cNvSpPr txBox="1"/>
          <p:nvPr/>
        </p:nvSpPr>
        <p:spPr>
          <a:xfrm>
            <a:off x="292624" y="1396434"/>
            <a:ext cx="84878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rlow" panose="00000500000000000000" pitchFamily="2" charset="0"/>
              </a:rPr>
              <a:t>Vehicle detection using OpenCV refers to the process of identifying and locating vehicles in images or video streams using the OpenCV library, which is a popular computer vision and machine learning library in Python. This technique involves applying various image processing and computer vision algorithms to detect vehicles accurately.</a:t>
            </a:r>
          </a:p>
        </p:txBody>
      </p:sp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4C146499-8A31-0851-5E2F-C394042A1B9B}"/>
              </a:ext>
            </a:extLst>
          </p:cNvPr>
          <p:cNvSpPr/>
          <p:nvPr/>
        </p:nvSpPr>
        <p:spPr>
          <a:xfrm>
            <a:off x="264380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Initializing Camera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DD25E08F-82B1-7339-2B94-BED90C0BB55A}"/>
              </a:ext>
            </a:extLst>
          </p:cNvPr>
          <p:cNvSpPr/>
          <p:nvPr/>
        </p:nvSpPr>
        <p:spPr>
          <a:xfrm>
            <a:off x="452848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quada One" panose="02000000000000000000" pitchFamily="2" charset="0"/>
              </a:rPr>
              <a:t>Reading Frame from Camera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662C049A-6740-1C85-598B-E0499F364E84}"/>
              </a:ext>
            </a:extLst>
          </p:cNvPr>
          <p:cNvSpPr/>
          <p:nvPr/>
        </p:nvSpPr>
        <p:spPr>
          <a:xfrm>
            <a:off x="6413166" y="194842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Converting </a:t>
            </a:r>
            <a:r>
              <a:rPr lang="en-IN" dirty="0" err="1">
                <a:latin typeface="Squada One" panose="02000000000000000000" pitchFamily="2" charset="0"/>
              </a:rPr>
              <a:t>Color</a:t>
            </a:r>
            <a:r>
              <a:rPr lang="en-IN" dirty="0">
                <a:latin typeface="Squada One" panose="02000000000000000000" pitchFamily="2" charset="0"/>
              </a:rPr>
              <a:t> image into Grayscale Image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66203EDD-AEF3-CBDE-5B96-562159C48BD6}"/>
              </a:ext>
            </a:extLst>
          </p:cNvPr>
          <p:cNvSpPr/>
          <p:nvPr/>
        </p:nvSpPr>
        <p:spPr>
          <a:xfrm>
            <a:off x="759126" y="195858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quada One" panose="02000000000000000000" pitchFamily="2" charset="0"/>
              </a:rPr>
              <a:t>Loading </a:t>
            </a:r>
            <a:r>
              <a:rPr lang="en-IN" sz="1200" dirty="0" err="1">
                <a:latin typeface="Squada One" panose="02000000000000000000" pitchFamily="2" charset="0"/>
              </a:rPr>
              <a:t>HaarCascade</a:t>
            </a:r>
            <a:endParaRPr lang="en-IN" sz="1200" dirty="0">
              <a:latin typeface="Squada One" panose="02000000000000000000" pitchFamily="2" charset="0"/>
            </a:endParaRPr>
          </a:p>
          <a:p>
            <a:pPr algn="ctr"/>
            <a:r>
              <a:rPr lang="en-IN" sz="1200" dirty="0">
                <a:latin typeface="Squada One" panose="02000000000000000000" pitchFamily="2" charset="0"/>
              </a:rPr>
              <a:t>Algorithm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5924788E-489F-ACB8-AA8D-741E9831B2E8}"/>
              </a:ext>
            </a:extLst>
          </p:cNvPr>
          <p:cNvSpPr/>
          <p:nvPr/>
        </p:nvSpPr>
        <p:spPr>
          <a:xfrm>
            <a:off x="155668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quada One" panose="02000000000000000000" pitchFamily="2" charset="0"/>
              </a:rPr>
              <a:t>Obtaining Car coordinates by passing algorithm 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7B9E2C40-52A0-8559-9E68-F307DCAE52F8}"/>
              </a:ext>
            </a:extLst>
          </p:cNvPr>
          <p:cNvSpPr/>
          <p:nvPr/>
        </p:nvSpPr>
        <p:spPr>
          <a:xfrm>
            <a:off x="344136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Squada One" panose="02000000000000000000" pitchFamily="2" charset="0"/>
              </a:rPr>
              <a:t>Drawing Rectangle on the Car Coordinates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D39A7777-34A1-3C04-DE0B-A65D8FFAB237}"/>
              </a:ext>
            </a:extLst>
          </p:cNvPr>
          <p:cNvSpPr/>
          <p:nvPr/>
        </p:nvSpPr>
        <p:spPr>
          <a:xfrm>
            <a:off x="5326046" y="3655302"/>
            <a:ext cx="1595120" cy="6164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Display the output Frame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5F395B-94DA-8926-23BE-2EEB5B2F0B70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354246" y="225664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C09705-FC45-E7B5-1261-2BB04EA1CA89}"/>
              </a:ext>
            </a:extLst>
          </p:cNvPr>
          <p:cNvCxnSpPr/>
          <p:nvPr/>
        </p:nvCxnSpPr>
        <p:spPr>
          <a:xfrm flipV="1">
            <a:off x="4229661" y="224648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40F96D-F117-1532-6F1F-FB544B318B32}"/>
              </a:ext>
            </a:extLst>
          </p:cNvPr>
          <p:cNvCxnSpPr/>
          <p:nvPr/>
        </p:nvCxnSpPr>
        <p:spPr>
          <a:xfrm flipV="1">
            <a:off x="6132871" y="2266807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6">
            <a:extLst>
              <a:ext uri="{FF2B5EF4-FFF2-40B4-BE49-F238E27FC236}">
                <a16:creationId xmlns:a16="http://schemas.microsoft.com/office/drawing/2014/main" id="{D926F1B7-2FFC-26CD-6392-620B2BF5D6E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H="1">
            <a:off x="1556686" y="2256647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26CA47-C3BE-C21A-01B8-88F981C0B9B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151806" y="3963527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52FE9-0BCC-34FF-06E3-DCE2D44A79E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36486" y="3963527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Google Shape;318;p30">
            <a:extLst>
              <a:ext uri="{FF2B5EF4-FFF2-40B4-BE49-F238E27FC236}">
                <a16:creationId xmlns:a16="http://schemas.microsoft.com/office/drawing/2014/main" id="{9DA8CBAC-16C8-50D6-8112-4F3828ECD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126" y="504575"/>
            <a:ext cx="7625748" cy="740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– Workflow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112</Words>
  <Application>Microsoft Office PowerPoint</Application>
  <PresentationFormat>On-screen Show (16:9)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Cambria</vt:lpstr>
      <vt:lpstr>Algerian</vt:lpstr>
      <vt:lpstr>Fredoka One</vt:lpstr>
      <vt:lpstr>Squada One</vt:lpstr>
      <vt:lpstr>Barlow</vt:lpstr>
      <vt:lpstr>Arial</vt:lpstr>
      <vt:lpstr>Raleway</vt:lpstr>
      <vt:lpstr>Wingdings</vt:lpstr>
      <vt:lpstr>Cambria Math</vt:lpstr>
      <vt:lpstr>Retato Slideshow by Slidesgo</vt:lpstr>
      <vt:lpstr>PowerPoint Presentation</vt:lpstr>
      <vt:lpstr>Vehicle detection system</vt:lpstr>
      <vt:lpstr>Block Diagram –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89</cp:revision>
  <dcterms:modified xsi:type="dcterms:W3CDTF">2024-01-22T07:26:49Z</dcterms:modified>
</cp:coreProperties>
</file>