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36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9ABA-F144-43CA-AF3D-8A5DC726B9D8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7B3E-CD12-4F5B-83FA-E05E885A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 10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13192"/>
              </p:ext>
            </p:extLst>
          </p:nvPr>
        </p:nvGraphicFramePr>
        <p:xfrm>
          <a:off x="838200" y="1825625"/>
          <a:ext cx="48343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59"/>
                <a:gridCol w="24171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am  – 12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pm – 1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pm – 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257780"/>
              </p:ext>
            </p:extLst>
          </p:nvPr>
        </p:nvGraphicFramePr>
        <p:xfrm>
          <a:off x="838200" y="3644984"/>
          <a:ext cx="48343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59"/>
                <a:gridCol w="2417159"/>
              </a:tblGrid>
              <a:tr h="263745"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745">
                <a:tc>
                  <a:txBody>
                    <a:bodyPr/>
                    <a:lstStyle/>
                    <a:p>
                      <a:r>
                        <a:rPr lang="en-US" dirty="0" smtClean="0"/>
                        <a:t>10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building</a:t>
                      </a:r>
                      <a:endParaRPr lang="en-US" dirty="0"/>
                    </a:p>
                  </a:txBody>
                  <a:tcPr/>
                </a:tc>
              </a:tr>
              <a:tr h="263745">
                <a:tc>
                  <a:txBody>
                    <a:bodyPr/>
                    <a:lstStyle/>
                    <a:p>
                      <a:r>
                        <a:rPr lang="en-US" dirty="0" smtClean="0"/>
                        <a:t>4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Submissions due</a:t>
                      </a:r>
                      <a:endParaRPr lang="en-US" dirty="0"/>
                    </a:p>
                  </a:txBody>
                  <a:tcPr/>
                </a:tc>
              </a:tr>
              <a:tr h="263745">
                <a:tc>
                  <a:txBody>
                    <a:bodyPr/>
                    <a:lstStyle/>
                    <a:p>
                      <a:r>
                        <a:rPr lang="en-US" dirty="0" smtClean="0"/>
                        <a:t>4:30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Voting</a:t>
                      </a:r>
                      <a:r>
                        <a:rPr lang="en-US" baseline="0" dirty="0" smtClean="0"/>
                        <a:t> ends/ Prizes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taking equipment out of the tent!</a:t>
            </a:r>
          </a:p>
          <a:p>
            <a:r>
              <a:rPr lang="en-US" dirty="0" smtClean="0"/>
              <a:t>You can bring any equipment</a:t>
            </a:r>
          </a:p>
          <a:p>
            <a:r>
              <a:rPr lang="en-US" dirty="0" smtClean="0"/>
              <a:t>Must use </a:t>
            </a:r>
            <a:r>
              <a:rPr lang="en-US" dirty="0" smtClean="0"/>
              <a:t>the </a:t>
            </a:r>
            <a:r>
              <a:rPr lang="en-US" dirty="0" smtClean="0"/>
              <a:t>LED</a:t>
            </a:r>
          </a:p>
          <a:p>
            <a:r>
              <a:rPr lang="en-US" dirty="0" smtClean="0"/>
              <a:t>Must use the speakers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IOT team will vote on their favorite project </a:t>
            </a:r>
          </a:p>
          <a:p>
            <a:pPr lvl="1"/>
            <a:r>
              <a:rPr lang="en-US" dirty="0" smtClean="0"/>
              <a:t>You need to have a hackster.io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09" y="1917989"/>
            <a:ext cx="10515600" cy="4351338"/>
          </a:xfrm>
        </p:spPr>
        <p:txBody>
          <a:bodyPr/>
          <a:lstStyle/>
          <a:p>
            <a:r>
              <a:rPr lang="en-US" dirty="0" smtClean="0"/>
              <a:t>New Hack City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6" y="1833563"/>
            <a:ext cx="4953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hackathon isn’t about technical skill and writing good code</a:t>
            </a:r>
          </a:p>
          <a:p>
            <a:r>
              <a:rPr lang="en-US" dirty="0" smtClean="0"/>
              <a:t>It’s about fun </a:t>
            </a:r>
            <a:r>
              <a:rPr lang="en-US" smtClean="0"/>
              <a:t>creative projects!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44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Windows 10 IoT Core</vt:lpstr>
      <vt:lpstr>Schedule</vt:lpstr>
      <vt:lpstr>Rules</vt:lpstr>
      <vt:lpstr>Voting</vt:lpstr>
      <vt:lpstr>Where are we hacking?</vt:lpstr>
      <vt:lpstr>Remember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IoT Core</dc:title>
  <dc:creator>Stephen Huang</dc:creator>
  <cp:lastModifiedBy>Stephen Huang</cp:lastModifiedBy>
  <cp:revision>6</cp:revision>
  <dcterms:created xsi:type="dcterms:W3CDTF">2015-07-25T23:19:42Z</dcterms:created>
  <dcterms:modified xsi:type="dcterms:W3CDTF">2015-07-27T05:53:07Z</dcterms:modified>
</cp:coreProperties>
</file>