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8" r:id="rId4"/>
    <p:sldId id="259" r:id="rId5"/>
    <p:sldId id="261" r:id="rId6"/>
    <p:sldId id="262" r:id="rId7"/>
    <p:sldId id="263" r:id="rId8"/>
    <p:sldId id="264" r:id="rId9"/>
    <p:sldId id="272" r:id="rId10"/>
    <p:sldId id="273" r:id="rId11"/>
    <p:sldId id="267" r:id="rId12"/>
    <p:sldId id="284" r:id="rId13"/>
    <p:sldId id="285" r:id="rId14"/>
    <p:sldId id="265" r:id="rId15"/>
    <p:sldId id="266" r:id="rId16"/>
    <p:sldId id="268" r:id="rId17"/>
    <p:sldId id="271" r:id="rId18"/>
    <p:sldId id="286" r:id="rId19"/>
    <p:sldId id="281" r:id="rId20"/>
    <p:sldId id="277"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ECD5F-ED43-43BB-9C34-DB21EECD176B}" v="5" dt="2023-10-04T13:24:53.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7" d="100"/>
          <a:sy n="87" d="100"/>
        </p:scale>
        <p:origin x="51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vardhan Maroju" userId="6445973c33b506d7" providerId="LiveId" clId="{7ECECD5F-ED43-43BB-9C34-DB21EECD176B}"/>
    <pc:docChg chg="undo custSel addSld delSld modSld">
      <pc:chgData name="Jaivardhan Maroju" userId="6445973c33b506d7" providerId="LiveId" clId="{7ECECD5F-ED43-43BB-9C34-DB21EECD176B}" dt="2023-10-04T16:07:51.075" v="712" actId="20577"/>
      <pc:docMkLst>
        <pc:docMk/>
      </pc:docMkLst>
      <pc:sldChg chg="addSp delSp modSp mod">
        <pc:chgData name="Jaivardhan Maroju" userId="6445973c33b506d7" providerId="LiveId" clId="{7ECECD5F-ED43-43BB-9C34-DB21EECD176B}" dt="2023-10-04T14:04:38.202" v="632" actId="20577"/>
        <pc:sldMkLst>
          <pc:docMk/>
          <pc:sldMk cId="1920509897" sldId="256"/>
        </pc:sldMkLst>
        <pc:spChg chg="add del mod">
          <ac:chgData name="Jaivardhan Maroju" userId="6445973c33b506d7" providerId="LiveId" clId="{7ECECD5F-ED43-43BB-9C34-DB21EECD176B}" dt="2023-10-04T13:18:42.193" v="424" actId="478"/>
          <ac:spMkLst>
            <pc:docMk/>
            <pc:sldMk cId="1920509897" sldId="256"/>
            <ac:spMk id="3" creationId="{F3C4AA4B-A198-6F10-61D7-932A4C153C8E}"/>
          </ac:spMkLst>
        </pc:spChg>
        <pc:spChg chg="add del mod">
          <ac:chgData name="Jaivardhan Maroju" userId="6445973c33b506d7" providerId="LiveId" clId="{7ECECD5F-ED43-43BB-9C34-DB21EECD176B}" dt="2023-10-04T13:09:52.986" v="174" actId="478"/>
          <ac:spMkLst>
            <pc:docMk/>
            <pc:sldMk cId="1920509897" sldId="256"/>
            <ac:spMk id="5" creationId="{19E96C13-F0B3-D23C-3349-78EAD94F321F}"/>
          </ac:spMkLst>
        </pc:spChg>
        <pc:spChg chg="add del mod">
          <ac:chgData name="Jaivardhan Maroju" userId="6445973c33b506d7" providerId="LiveId" clId="{7ECECD5F-ED43-43BB-9C34-DB21EECD176B}" dt="2023-10-04T13:09:51.739" v="172" actId="22"/>
          <ac:spMkLst>
            <pc:docMk/>
            <pc:sldMk cId="1920509897" sldId="256"/>
            <ac:spMk id="7" creationId="{C9A7C7D6-6555-7E50-B960-F55CC934CC58}"/>
          </ac:spMkLst>
        </pc:spChg>
        <pc:spChg chg="add del mod">
          <ac:chgData name="Jaivardhan Maroju" userId="6445973c33b506d7" providerId="LiveId" clId="{7ECECD5F-ED43-43BB-9C34-DB21EECD176B}" dt="2023-10-04T13:19:10.312" v="449" actId="478"/>
          <ac:spMkLst>
            <pc:docMk/>
            <pc:sldMk cId="1920509897" sldId="256"/>
            <ac:spMk id="9" creationId="{C558ADF5-3B60-BA3D-ED9B-595CDE4BD546}"/>
          </ac:spMkLst>
        </pc:spChg>
        <pc:spChg chg="add del mod">
          <ac:chgData name="Jaivardhan Maroju" userId="6445973c33b506d7" providerId="LiveId" clId="{7ECECD5F-ED43-43BB-9C34-DB21EECD176B}" dt="2023-10-04T13:19:15.204" v="450" actId="478"/>
          <ac:spMkLst>
            <pc:docMk/>
            <pc:sldMk cId="1920509897" sldId="256"/>
            <ac:spMk id="11" creationId="{45AB82D0-E843-4D75-12A3-6F6BA6BF2C3E}"/>
          </ac:spMkLst>
        </pc:spChg>
        <pc:spChg chg="add mod">
          <ac:chgData name="Jaivardhan Maroju" userId="6445973c33b506d7" providerId="LiveId" clId="{7ECECD5F-ED43-43BB-9C34-DB21EECD176B}" dt="2023-10-04T14:04:38.202" v="632" actId="20577"/>
          <ac:spMkLst>
            <pc:docMk/>
            <pc:sldMk cId="1920509897" sldId="256"/>
            <ac:spMk id="12" creationId="{852AC391-0D9E-87E4-29D8-51A6327394A1}"/>
          </ac:spMkLst>
        </pc:spChg>
        <pc:spChg chg="add mod">
          <ac:chgData name="Jaivardhan Maroju" userId="6445973c33b506d7" providerId="LiveId" clId="{7ECECD5F-ED43-43BB-9C34-DB21EECD176B}" dt="2023-10-04T13:21:48.967" v="470"/>
          <ac:spMkLst>
            <pc:docMk/>
            <pc:sldMk cId="1920509897" sldId="256"/>
            <ac:spMk id="13" creationId="{AA5200E1-0484-46D1-75F6-00C95220A6E2}"/>
          </ac:spMkLst>
        </pc:spChg>
        <pc:picChg chg="add del mod">
          <ac:chgData name="Jaivardhan Maroju" userId="6445973c33b506d7" providerId="LiveId" clId="{7ECECD5F-ED43-43BB-9C34-DB21EECD176B}" dt="2023-10-04T13:25:27.369" v="524" actId="478"/>
          <ac:picMkLst>
            <pc:docMk/>
            <pc:sldMk cId="1920509897" sldId="256"/>
            <ac:picMk id="15" creationId="{DC3A6421-13DB-F972-3A03-33B99D27495F}"/>
          </ac:picMkLst>
        </pc:picChg>
      </pc:sldChg>
      <pc:sldChg chg="modSp mod">
        <pc:chgData name="Jaivardhan Maroju" userId="6445973c33b506d7" providerId="LiveId" clId="{7ECECD5F-ED43-43BB-9C34-DB21EECD176B}" dt="2023-10-04T13:11:31.791" v="325" actId="207"/>
        <pc:sldMkLst>
          <pc:docMk/>
          <pc:sldMk cId="3113241948" sldId="257"/>
        </pc:sldMkLst>
        <pc:spChg chg="mod">
          <ac:chgData name="Jaivardhan Maroju" userId="6445973c33b506d7" providerId="LiveId" clId="{7ECECD5F-ED43-43BB-9C34-DB21EECD176B}" dt="2023-10-04T13:11:31.791" v="325" actId="207"/>
          <ac:spMkLst>
            <pc:docMk/>
            <pc:sldMk cId="3113241948" sldId="257"/>
            <ac:spMk id="2" creationId="{49AB6E5E-B7BA-DF9B-5896-F4BA2A827E39}"/>
          </ac:spMkLst>
        </pc:spChg>
        <pc:spChg chg="mod">
          <ac:chgData name="Jaivardhan Maroju" userId="6445973c33b506d7" providerId="LiveId" clId="{7ECECD5F-ED43-43BB-9C34-DB21EECD176B}" dt="2023-10-04T13:11:07.644" v="300"/>
          <ac:spMkLst>
            <pc:docMk/>
            <pc:sldMk cId="3113241948" sldId="257"/>
            <ac:spMk id="3" creationId="{A2C2C63E-E71A-1C93-71F6-95EB943035C1}"/>
          </ac:spMkLst>
        </pc:spChg>
      </pc:sldChg>
      <pc:sldChg chg="modSp mod">
        <pc:chgData name="Jaivardhan Maroju" userId="6445973c33b506d7" providerId="LiveId" clId="{7ECECD5F-ED43-43BB-9C34-DB21EECD176B}" dt="2023-10-04T13:45:26.845" v="630" actId="255"/>
        <pc:sldMkLst>
          <pc:docMk/>
          <pc:sldMk cId="4229713459" sldId="258"/>
        </pc:sldMkLst>
        <pc:spChg chg="mod">
          <ac:chgData name="Jaivardhan Maroju" userId="6445973c33b506d7" providerId="LiveId" clId="{7ECECD5F-ED43-43BB-9C34-DB21EECD176B}" dt="2023-10-04T13:11:53.291" v="348" actId="207"/>
          <ac:spMkLst>
            <pc:docMk/>
            <pc:sldMk cId="4229713459" sldId="258"/>
            <ac:spMk id="2" creationId="{E00312E5-C767-0A7D-72F7-7D186F7D6B92}"/>
          </ac:spMkLst>
        </pc:spChg>
        <pc:spChg chg="mod">
          <ac:chgData name="Jaivardhan Maroju" userId="6445973c33b506d7" providerId="LiveId" clId="{7ECECD5F-ED43-43BB-9C34-DB21EECD176B}" dt="2023-10-04T13:45:26.845" v="630" actId="255"/>
          <ac:spMkLst>
            <pc:docMk/>
            <pc:sldMk cId="4229713459" sldId="258"/>
            <ac:spMk id="3" creationId="{AD76A40D-654A-6C73-EDA0-37D926E59D9A}"/>
          </ac:spMkLst>
        </pc:spChg>
      </pc:sldChg>
      <pc:sldChg chg="modSp mod">
        <pc:chgData name="Jaivardhan Maroju" userId="6445973c33b506d7" providerId="LiveId" clId="{7ECECD5F-ED43-43BB-9C34-DB21EECD176B}" dt="2023-10-04T14:30:14.988" v="636" actId="255"/>
        <pc:sldMkLst>
          <pc:docMk/>
          <pc:sldMk cId="2489467689" sldId="259"/>
        </pc:sldMkLst>
        <pc:spChg chg="mod">
          <ac:chgData name="Jaivardhan Maroju" userId="6445973c33b506d7" providerId="LiveId" clId="{7ECECD5F-ED43-43BB-9C34-DB21EECD176B}" dt="2023-10-04T13:12:18.155" v="351" actId="207"/>
          <ac:spMkLst>
            <pc:docMk/>
            <pc:sldMk cId="2489467689" sldId="259"/>
            <ac:spMk id="2" creationId="{BEA43958-4B5E-74F9-45D7-837F0AF88E54}"/>
          </ac:spMkLst>
        </pc:spChg>
        <pc:spChg chg="mod">
          <ac:chgData name="Jaivardhan Maroju" userId="6445973c33b506d7" providerId="LiveId" clId="{7ECECD5F-ED43-43BB-9C34-DB21EECD176B}" dt="2023-10-04T14:30:14.988" v="636" actId="255"/>
          <ac:spMkLst>
            <pc:docMk/>
            <pc:sldMk cId="2489467689" sldId="259"/>
            <ac:spMk id="3" creationId="{38101A8E-30C5-E30E-3819-90BBB01C9D55}"/>
          </ac:spMkLst>
        </pc:spChg>
      </pc:sldChg>
      <pc:sldChg chg="addSp delSp modSp del mod">
        <pc:chgData name="Jaivardhan Maroju" userId="6445973c33b506d7" providerId="LiveId" clId="{7ECECD5F-ED43-43BB-9C34-DB21EECD176B}" dt="2023-10-04T13:15:22.485" v="382" actId="2696"/>
        <pc:sldMkLst>
          <pc:docMk/>
          <pc:sldMk cId="2799119319" sldId="260"/>
        </pc:sldMkLst>
        <pc:spChg chg="mod">
          <ac:chgData name="Jaivardhan Maroju" userId="6445973c33b506d7" providerId="LiveId" clId="{7ECECD5F-ED43-43BB-9C34-DB21EECD176B}" dt="2023-10-04T06:01:50.501" v="0"/>
          <ac:spMkLst>
            <pc:docMk/>
            <pc:sldMk cId="2799119319" sldId="260"/>
            <ac:spMk id="2" creationId="{73B8C7FC-12F8-A19E-5444-E758E6B07933}"/>
          </ac:spMkLst>
        </pc:spChg>
        <pc:spChg chg="add mod">
          <ac:chgData name="Jaivardhan Maroju" userId="6445973c33b506d7" providerId="LiveId" clId="{7ECECD5F-ED43-43BB-9C34-DB21EECD176B}" dt="2023-10-04T13:14:06.026" v="367" actId="21"/>
          <ac:spMkLst>
            <pc:docMk/>
            <pc:sldMk cId="2799119319" sldId="260"/>
            <ac:spMk id="5" creationId="{FE76FD5A-B71A-662F-3D02-02DEFD00F6AD}"/>
          </ac:spMkLst>
        </pc:spChg>
        <pc:picChg chg="del mod">
          <ac:chgData name="Jaivardhan Maroju" userId="6445973c33b506d7" providerId="LiveId" clId="{7ECECD5F-ED43-43BB-9C34-DB21EECD176B}" dt="2023-10-04T13:14:06.026" v="367" actId="21"/>
          <ac:picMkLst>
            <pc:docMk/>
            <pc:sldMk cId="2799119319" sldId="260"/>
            <ac:picMk id="4" creationId="{1D64C3BF-A8C3-2C91-1A81-B464CB212D44}"/>
          </ac:picMkLst>
        </pc:picChg>
      </pc:sldChg>
      <pc:sldChg chg="modSp mod">
        <pc:chgData name="Jaivardhan Maroju" userId="6445973c33b506d7" providerId="LiveId" clId="{7ECECD5F-ED43-43BB-9C34-DB21EECD176B}" dt="2023-10-04T15:30:56.052" v="674" actId="5793"/>
        <pc:sldMkLst>
          <pc:docMk/>
          <pc:sldMk cId="3618033252" sldId="261"/>
        </pc:sldMkLst>
        <pc:spChg chg="mod">
          <ac:chgData name="Jaivardhan Maroju" userId="6445973c33b506d7" providerId="LiveId" clId="{7ECECD5F-ED43-43BB-9C34-DB21EECD176B}" dt="2023-10-04T13:13:17.716" v="354" actId="207"/>
          <ac:spMkLst>
            <pc:docMk/>
            <pc:sldMk cId="3618033252" sldId="261"/>
            <ac:spMk id="2" creationId="{8911728F-C71D-9567-48AA-D0A6889FA1BF}"/>
          </ac:spMkLst>
        </pc:spChg>
        <pc:spChg chg="mod">
          <ac:chgData name="Jaivardhan Maroju" userId="6445973c33b506d7" providerId="LiveId" clId="{7ECECD5F-ED43-43BB-9C34-DB21EECD176B}" dt="2023-10-04T15:30:56.052" v="674" actId="5793"/>
          <ac:spMkLst>
            <pc:docMk/>
            <pc:sldMk cId="3618033252" sldId="261"/>
            <ac:spMk id="3" creationId="{E6C5B1F1-D1A7-B1A4-D900-9C66B9E65781}"/>
          </ac:spMkLst>
        </pc:spChg>
      </pc:sldChg>
      <pc:sldChg chg="modSp mod">
        <pc:chgData name="Jaivardhan Maroju" userId="6445973c33b506d7" providerId="LiveId" clId="{7ECECD5F-ED43-43BB-9C34-DB21EECD176B}" dt="2023-10-04T15:29:24.519" v="670" actId="2711"/>
        <pc:sldMkLst>
          <pc:docMk/>
          <pc:sldMk cId="2558621624" sldId="262"/>
        </pc:sldMkLst>
        <pc:spChg chg="mod">
          <ac:chgData name="Jaivardhan Maroju" userId="6445973c33b506d7" providerId="LiveId" clId="{7ECECD5F-ED43-43BB-9C34-DB21EECD176B}" dt="2023-10-04T13:13:22.568" v="355" actId="207"/>
          <ac:spMkLst>
            <pc:docMk/>
            <pc:sldMk cId="2558621624" sldId="262"/>
            <ac:spMk id="2" creationId="{BCF90BB3-DF5B-47BC-47FC-C414C892B49B}"/>
          </ac:spMkLst>
        </pc:spChg>
        <pc:spChg chg="mod">
          <ac:chgData name="Jaivardhan Maroju" userId="6445973c33b506d7" providerId="LiveId" clId="{7ECECD5F-ED43-43BB-9C34-DB21EECD176B}" dt="2023-10-04T15:29:24.519" v="670" actId="2711"/>
          <ac:spMkLst>
            <pc:docMk/>
            <pc:sldMk cId="2558621624" sldId="262"/>
            <ac:spMk id="3" creationId="{5FF5A33F-28D8-2254-DB98-920083E81E22}"/>
          </ac:spMkLst>
        </pc:spChg>
      </pc:sldChg>
      <pc:sldChg chg="modSp mod">
        <pc:chgData name="Jaivardhan Maroju" userId="6445973c33b506d7" providerId="LiveId" clId="{7ECECD5F-ED43-43BB-9C34-DB21EECD176B}" dt="2023-10-04T13:13:27.635" v="356" actId="207"/>
        <pc:sldMkLst>
          <pc:docMk/>
          <pc:sldMk cId="244535689" sldId="263"/>
        </pc:sldMkLst>
        <pc:spChg chg="mod">
          <ac:chgData name="Jaivardhan Maroju" userId="6445973c33b506d7" providerId="LiveId" clId="{7ECECD5F-ED43-43BB-9C34-DB21EECD176B}" dt="2023-10-04T13:13:27.635" v="356" actId="207"/>
          <ac:spMkLst>
            <pc:docMk/>
            <pc:sldMk cId="244535689" sldId="263"/>
            <ac:spMk id="2" creationId="{2FA45FB4-57C1-2DE2-34A9-5DA0D4C072C2}"/>
          </ac:spMkLst>
        </pc:spChg>
      </pc:sldChg>
      <pc:sldChg chg="modSp mod">
        <pc:chgData name="Jaivardhan Maroju" userId="6445973c33b506d7" providerId="LiveId" clId="{7ECECD5F-ED43-43BB-9C34-DB21EECD176B}" dt="2023-10-04T16:05:11.770" v="687" actId="255"/>
        <pc:sldMkLst>
          <pc:docMk/>
          <pc:sldMk cId="3522337881" sldId="264"/>
        </pc:sldMkLst>
        <pc:spChg chg="mod">
          <ac:chgData name="Jaivardhan Maroju" userId="6445973c33b506d7" providerId="LiveId" clId="{7ECECD5F-ED43-43BB-9C34-DB21EECD176B}" dt="2023-10-04T13:13:34.354" v="357" actId="207"/>
          <ac:spMkLst>
            <pc:docMk/>
            <pc:sldMk cId="3522337881" sldId="264"/>
            <ac:spMk id="2" creationId="{8BC75F4B-BB9C-D480-C591-794B4D4B6155}"/>
          </ac:spMkLst>
        </pc:spChg>
        <pc:spChg chg="mod">
          <ac:chgData name="Jaivardhan Maroju" userId="6445973c33b506d7" providerId="LiveId" clId="{7ECECD5F-ED43-43BB-9C34-DB21EECD176B}" dt="2023-10-04T16:05:11.770" v="687" actId="255"/>
          <ac:spMkLst>
            <pc:docMk/>
            <pc:sldMk cId="3522337881" sldId="264"/>
            <ac:spMk id="3" creationId="{CE181869-DF27-2703-ED96-9A4C5E3849FE}"/>
          </ac:spMkLst>
        </pc:spChg>
      </pc:sldChg>
      <pc:sldChg chg="modSp mod">
        <pc:chgData name="Jaivardhan Maroju" userId="6445973c33b506d7" providerId="LiveId" clId="{7ECECD5F-ED43-43BB-9C34-DB21EECD176B}" dt="2023-10-04T13:15:38.546" v="385" actId="207"/>
        <pc:sldMkLst>
          <pc:docMk/>
          <pc:sldMk cId="4157838764" sldId="265"/>
        </pc:sldMkLst>
        <pc:spChg chg="mod">
          <ac:chgData name="Jaivardhan Maroju" userId="6445973c33b506d7" providerId="LiveId" clId="{7ECECD5F-ED43-43BB-9C34-DB21EECD176B}" dt="2023-10-04T13:15:35.089" v="384" actId="207"/>
          <ac:spMkLst>
            <pc:docMk/>
            <pc:sldMk cId="4157838764" sldId="265"/>
            <ac:spMk id="2" creationId="{AB93A599-FB5F-3B38-DC58-D6329912F1CE}"/>
          </ac:spMkLst>
        </pc:spChg>
        <pc:spChg chg="mod">
          <ac:chgData name="Jaivardhan Maroju" userId="6445973c33b506d7" providerId="LiveId" clId="{7ECECD5F-ED43-43BB-9C34-DB21EECD176B}" dt="2023-10-04T13:15:38.546" v="385" actId="207"/>
          <ac:spMkLst>
            <pc:docMk/>
            <pc:sldMk cId="4157838764" sldId="265"/>
            <ac:spMk id="3" creationId="{41F4FEC3-1729-925D-2CF8-BA28EB804223}"/>
          </ac:spMkLst>
        </pc:spChg>
      </pc:sldChg>
      <pc:sldChg chg="modSp mod">
        <pc:chgData name="Jaivardhan Maroju" userId="6445973c33b506d7" providerId="LiveId" clId="{7ECECD5F-ED43-43BB-9C34-DB21EECD176B}" dt="2023-10-04T13:15:46.375" v="386" actId="207"/>
        <pc:sldMkLst>
          <pc:docMk/>
          <pc:sldMk cId="644078549" sldId="266"/>
        </pc:sldMkLst>
        <pc:spChg chg="mod">
          <ac:chgData name="Jaivardhan Maroju" userId="6445973c33b506d7" providerId="LiveId" clId="{7ECECD5F-ED43-43BB-9C34-DB21EECD176B}" dt="2023-10-04T13:15:46.375" v="386" actId="207"/>
          <ac:spMkLst>
            <pc:docMk/>
            <pc:sldMk cId="644078549" sldId="266"/>
            <ac:spMk id="2" creationId="{BB571178-B0AA-E9B4-6395-9A278377B53F}"/>
          </ac:spMkLst>
        </pc:spChg>
      </pc:sldChg>
      <pc:sldChg chg="modSp mod">
        <pc:chgData name="Jaivardhan Maroju" userId="6445973c33b506d7" providerId="LiveId" clId="{7ECECD5F-ED43-43BB-9C34-DB21EECD176B}" dt="2023-10-04T16:07:51.075" v="712" actId="20577"/>
        <pc:sldMkLst>
          <pc:docMk/>
          <pc:sldMk cId="555534077" sldId="267"/>
        </pc:sldMkLst>
        <pc:spChg chg="mod">
          <ac:chgData name="Jaivardhan Maroju" userId="6445973c33b506d7" providerId="LiveId" clId="{7ECECD5F-ED43-43BB-9C34-DB21EECD176B}" dt="2023-10-04T13:15:28.232" v="383" actId="207"/>
          <ac:spMkLst>
            <pc:docMk/>
            <pc:sldMk cId="555534077" sldId="267"/>
            <ac:spMk id="2" creationId="{1C2D3F22-8EE8-DEE0-150D-3A31F8C82EE9}"/>
          </ac:spMkLst>
        </pc:spChg>
        <pc:spChg chg="mod">
          <ac:chgData name="Jaivardhan Maroju" userId="6445973c33b506d7" providerId="LiveId" clId="{7ECECD5F-ED43-43BB-9C34-DB21EECD176B}" dt="2023-10-04T16:07:51.075" v="712" actId="20577"/>
          <ac:spMkLst>
            <pc:docMk/>
            <pc:sldMk cId="555534077" sldId="267"/>
            <ac:spMk id="3" creationId="{DE605DFA-8287-1D56-C7F0-8EF960CEC021}"/>
          </ac:spMkLst>
        </pc:spChg>
      </pc:sldChg>
      <pc:sldChg chg="modSp mod">
        <pc:chgData name="Jaivardhan Maroju" userId="6445973c33b506d7" providerId="LiveId" clId="{7ECECD5F-ED43-43BB-9C34-DB21EECD176B}" dt="2023-10-04T13:16:00.684" v="389" actId="20577"/>
        <pc:sldMkLst>
          <pc:docMk/>
          <pc:sldMk cId="3415209927" sldId="268"/>
        </pc:sldMkLst>
        <pc:spChg chg="mod">
          <ac:chgData name="Jaivardhan Maroju" userId="6445973c33b506d7" providerId="LiveId" clId="{7ECECD5F-ED43-43BB-9C34-DB21EECD176B}" dt="2023-10-04T13:16:00.684" v="389" actId="20577"/>
          <ac:spMkLst>
            <pc:docMk/>
            <pc:sldMk cId="3415209927" sldId="268"/>
            <ac:spMk id="2" creationId="{19C57F27-4616-0D83-8F37-C3D22A4B65B7}"/>
          </ac:spMkLst>
        </pc:spChg>
      </pc:sldChg>
      <pc:sldChg chg="modSp mod">
        <pc:chgData name="Jaivardhan Maroju" userId="6445973c33b506d7" providerId="LiveId" clId="{7ECECD5F-ED43-43BB-9C34-DB21EECD176B}" dt="2023-10-04T13:17:23.899" v="413" actId="20577"/>
        <pc:sldMkLst>
          <pc:docMk/>
          <pc:sldMk cId="3506620414" sldId="269"/>
        </pc:sldMkLst>
        <pc:spChg chg="mod">
          <ac:chgData name="Jaivardhan Maroju" userId="6445973c33b506d7" providerId="LiveId" clId="{7ECECD5F-ED43-43BB-9C34-DB21EECD176B}" dt="2023-10-04T13:17:23.899" v="413" actId="20577"/>
          <ac:spMkLst>
            <pc:docMk/>
            <pc:sldMk cId="3506620414" sldId="269"/>
            <ac:spMk id="2" creationId="{2CE865CB-6E44-7925-B185-EF8405A7E472}"/>
          </ac:spMkLst>
        </pc:spChg>
        <pc:spChg chg="mod">
          <ac:chgData name="Jaivardhan Maroju" userId="6445973c33b506d7" providerId="LiveId" clId="{7ECECD5F-ED43-43BB-9C34-DB21EECD176B}" dt="2023-10-04T06:01:50.501" v="0"/>
          <ac:spMkLst>
            <pc:docMk/>
            <pc:sldMk cId="3506620414" sldId="269"/>
            <ac:spMk id="3" creationId="{B109FC57-6D4D-5078-DCCB-C79C31977DBF}"/>
          </ac:spMkLst>
        </pc:spChg>
      </pc:sldChg>
      <pc:sldChg chg="modSp mod">
        <pc:chgData name="Jaivardhan Maroju" userId="6445973c33b506d7" providerId="LiveId" clId="{7ECECD5F-ED43-43BB-9C34-DB21EECD176B}" dt="2023-10-04T13:17:38.004" v="418" actId="20577"/>
        <pc:sldMkLst>
          <pc:docMk/>
          <pc:sldMk cId="2464386567" sldId="270"/>
        </pc:sldMkLst>
        <pc:spChg chg="mod">
          <ac:chgData name="Jaivardhan Maroju" userId="6445973c33b506d7" providerId="LiveId" clId="{7ECECD5F-ED43-43BB-9C34-DB21EECD176B}" dt="2023-10-04T13:17:38.004" v="418" actId="20577"/>
          <ac:spMkLst>
            <pc:docMk/>
            <pc:sldMk cId="2464386567" sldId="270"/>
            <ac:spMk id="2" creationId="{03FCFD6F-F783-53DA-E2D8-936F3C5DD27F}"/>
          </ac:spMkLst>
        </pc:spChg>
      </pc:sldChg>
      <pc:sldChg chg="modSp mod">
        <pc:chgData name="Jaivardhan Maroju" userId="6445973c33b506d7" providerId="LiveId" clId="{7ECECD5F-ED43-43BB-9C34-DB21EECD176B}" dt="2023-10-04T13:16:07.402" v="392" actId="20577"/>
        <pc:sldMkLst>
          <pc:docMk/>
          <pc:sldMk cId="0" sldId="271"/>
        </pc:sldMkLst>
        <pc:spChg chg="mod">
          <ac:chgData name="Jaivardhan Maroju" userId="6445973c33b506d7" providerId="LiveId" clId="{7ECECD5F-ED43-43BB-9C34-DB21EECD176B}" dt="2023-10-04T13:16:07.402" v="392" actId="20577"/>
          <ac:spMkLst>
            <pc:docMk/>
            <pc:sldMk cId="0" sldId="271"/>
            <ac:spMk id="2" creationId="{00000000-0000-0000-0000-000000000000}"/>
          </ac:spMkLst>
        </pc:spChg>
        <pc:spChg chg="mod">
          <ac:chgData name="Jaivardhan Maroju" userId="6445973c33b506d7" providerId="LiveId" clId="{7ECECD5F-ED43-43BB-9C34-DB21EECD176B}" dt="2023-10-04T06:01:50.501" v="0"/>
          <ac:spMkLst>
            <pc:docMk/>
            <pc:sldMk cId="0" sldId="271"/>
            <ac:spMk id="3" creationId="{00000000-0000-0000-0000-000000000000}"/>
          </ac:spMkLst>
        </pc:spChg>
      </pc:sldChg>
      <pc:sldChg chg="modSp mod">
        <pc:chgData name="Jaivardhan Maroju" userId="6445973c33b506d7" providerId="LiveId" clId="{7ECECD5F-ED43-43BB-9C34-DB21EECD176B}" dt="2023-10-04T13:14:47.705" v="375" actId="20577"/>
        <pc:sldMkLst>
          <pc:docMk/>
          <pc:sldMk cId="0" sldId="272"/>
        </pc:sldMkLst>
        <pc:spChg chg="mod">
          <ac:chgData name="Jaivardhan Maroju" userId="6445973c33b506d7" providerId="LiveId" clId="{7ECECD5F-ED43-43BB-9C34-DB21EECD176B}" dt="2023-10-04T13:14:47.705" v="375" actId="20577"/>
          <ac:spMkLst>
            <pc:docMk/>
            <pc:sldMk cId="0" sldId="272"/>
            <ac:spMk id="2" creationId="{00000000-0000-0000-0000-000000000000}"/>
          </ac:spMkLst>
        </pc:spChg>
        <pc:spChg chg="mod">
          <ac:chgData name="Jaivardhan Maroju" userId="6445973c33b506d7" providerId="LiveId" clId="{7ECECD5F-ED43-43BB-9C34-DB21EECD176B}" dt="2023-10-04T06:01:50.501" v="0"/>
          <ac:spMkLst>
            <pc:docMk/>
            <pc:sldMk cId="0" sldId="272"/>
            <ac:spMk id="3" creationId="{00000000-0000-0000-0000-000000000000}"/>
          </ac:spMkLst>
        </pc:spChg>
      </pc:sldChg>
      <pc:sldChg chg="delSp modSp mod">
        <pc:chgData name="Jaivardhan Maroju" userId="6445973c33b506d7" providerId="LiveId" clId="{7ECECD5F-ED43-43BB-9C34-DB21EECD176B}" dt="2023-10-04T13:15:12.454" v="381" actId="1076"/>
        <pc:sldMkLst>
          <pc:docMk/>
          <pc:sldMk cId="0" sldId="273"/>
        </pc:sldMkLst>
        <pc:spChg chg="del mod">
          <ac:chgData name="Jaivardhan Maroju" userId="6445973c33b506d7" providerId="LiveId" clId="{7ECECD5F-ED43-43BB-9C34-DB21EECD176B}" dt="2023-10-04T13:14:53.884" v="376" actId="478"/>
          <ac:spMkLst>
            <pc:docMk/>
            <pc:sldMk cId="0" sldId="273"/>
            <ac:spMk id="2" creationId="{00000000-0000-0000-0000-000000000000}"/>
          </ac:spMkLst>
        </pc:spChg>
        <pc:spChg chg="mod">
          <ac:chgData name="Jaivardhan Maroju" userId="6445973c33b506d7" providerId="LiveId" clId="{7ECECD5F-ED43-43BB-9C34-DB21EECD176B}" dt="2023-10-04T13:15:03.795" v="378" actId="1076"/>
          <ac:spMkLst>
            <pc:docMk/>
            <pc:sldMk cId="0" sldId="273"/>
            <ac:spMk id="3" creationId="{00000000-0000-0000-0000-000000000000}"/>
          </ac:spMkLst>
        </pc:spChg>
        <pc:picChg chg="mod">
          <ac:chgData name="Jaivardhan Maroju" userId="6445973c33b506d7" providerId="LiveId" clId="{7ECECD5F-ED43-43BB-9C34-DB21EECD176B}" dt="2023-10-04T13:15:08.920" v="380" actId="1076"/>
          <ac:picMkLst>
            <pc:docMk/>
            <pc:sldMk cId="0" sldId="273"/>
            <ac:picMk id="4" creationId="{00000000-0000-0000-0000-000000000000}"/>
          </ac:picMkLst>
        </pc:picChg>
        <pc:picChg chg="mod">
          <ac:chgData name="Jaivardhan Maroju" userId="6445973c33b506d7" providerId="LiveId" clId="{7ECECD5F-ED43-43BB-9C34-DB21EECD176B}" dt="2023-10-04T13:15:12.454" v="381" actId="1076"/>
          <ac:picMkLst>
            <pc:docMk/>
            <pc:sldMk cId="0" sldId="273"/>
            <ac:picMk id="5" creationId="{00000000-0000-0000-0000-000000000000}"/>
          </ac:picMkLst>
        </pc:picChg>
      </pc:sldChg>
      <pc:sldChg chg="del">
        <pc:chgData name="Jaivardhan Maroju" userId="6445973c33b506d7" providerId="LiveId" clId="{7ECECD5F-ED43-43BB-9C34-DB21EECD176B}" dt="2023-10-04T13:16:13.209" v="393" actId="2696"/>
        <pc:sldMkLst>
          <pc:docMk/>
          <pc:sldMk cId="0" sldId="274"/>
        </pc:sldMkLst>
      </pc:sldChg>
      <pc:sldChg chg="del">
        <pc:chgData name="Jaivardhan Maroju" userId="6445973c33b506d7" providerId="LiveId" clId="{7ECECD5F-ED43-43BB-9C34-DB21EECD176B}" dt="2023-10-04T13:16:17.474" v="394" actId="2696"/>
        <pc:sldMkLst>
          <pc:docMk/>
          <pc:sldMk cId="0" sldId="275"/>
        </pc:sldMkLst>
      </pc:sldChg>
      <pc:sldChg chg="modSp del">
        <pc:chgData name="Jaivardhan Maroju" userId="6445973c33b506d7" providerId="LiveId" clId="{7ECECD5F-ED43-43BB-9C34-DB21EECD176B}" dt="2023-10-04T13:16:20.776" v="395" actId="2696"/>
        <pc:sldMkLst>
          <pc:docMk/>
          <pc:sldMk cId="0" sldId="276"/>
        </pc:sldMkLst>
        <pc:spChg chg="mod">
          <ac:chgData name="Jaivardhan Maroju" userId="6445973c33b506d7" providerId="LiveId" clId="{7ECECD5F-ED43-43BB-9C34-DB21EECD176B}" dt="2023-10-04T06:01:50.501" v="0"/>
          <ac:spMkLst>
            <pc:docMk/>
            <pc:sldMk cId="0" sldId="276"/>
            <ac:spMk id="2" creationId="{00000000-0000-0000-0000-000000000000}"/>
          </ac:spMkLst>
        </pc:spChg>
      </pc:sldChg>
      <pc:sldChg chg="modSp mod">
        <pc:chgData name="Jaivardhan Maroju" userId="6445973c33b506d7" providerId="LiveId" clId="{7ECECD5F-ED43-43BB-9C34-DB21EECD176B}" dt="2023-10-04T13:16:55.316" v="406" actId="20577"/>
        <pc:sldMkLst>
          <pc:docMk/>
          <pc:sldMk cId="0" sldId="277"/>
        </pc:sldMkLst>
        <pc:spChg chg="mod">
          <ac:chgData name="Jaivardhan Maroju" userId="6445973c33b506d7" providerId="LiveId" clId="{7ECECD5F-ED43-43BB-9C34-DB21EECD176B}" dt="2023-10-04T13:16:55.316" v="406" actId="20577"/>
          <ac:spMkLst>
            <pc:docMk/>
            <pc:sldMk cId="0" sldId="277"/>
            <ac:spMk id="2" creationId="{00000000-0000-0000-0000-000000000000}"/>
          </ac:spMkLst>
        </pc:spChg>
      </pc:sldChg>
      <pc:sldChg chg="delSp modSp mod">
        <pc:chgData name="Jaivardhan Maroju" userId="6445973c33b506d7" providerId="LiveId" clId="{7ECECD5F-ED43-43BB-9C34-DB21EECD176B}" dt="2023-10-04T13:17:04.254" v="408" actId="478"/>
        <pc:sldMkLst>
          <pc:docMk/>
          <pc:sldMk cId="0" sldId="278"/>
        </pc:sldMkLst>
        <pc:spChg chg="del mod">
          <ac:chgData name="Jaivardhan Maroju" userId="6445973c33b506d7" providerId="LiveId" clId="{7ECECD5F-ED43-43BB-9C34-DB21EECD176B}" dt="2023-10-04T13:17:04.254" v="408" actId="478"/>
          <ac:spMkLst>
            <pc:docMk/>
            <pc:sldMk cId="0" sldId="278"/>
            <ac:spMk id="2" creationId="{00000000-0000-0000-0000-000000000000}"/>
          </ac:spMkLst>
        </pc:spChg>
      </pc:sldChg>
      <pc:sldChg chg="modSp mod">
        <pc:chgData name="Jaivardhan Maroju" userId="6445973c33b506d7" providerId="LiveId" clId="{7ECECD5F-ED43-43BB-9C34-DB21EECD176B}" dt="2023-10-04T13:16:28.412" v="397" actId="207"/>
        <pc:sldMkLst>
          <pc:docMk/>
          <pc:sldMk cId="0" sldId="279"/>
        </pc:sldMkLst>
        <pc:spChg chg="mod">
          <ac:chgData name="Jaivardhan Maroju" userId="6445973c33b506d7" providerId="LiveId" clId="{7ECECD5F-ED43-43BB-9C34-DB21EECD176B}" dt="2023-10-04T13:16:28.412" v="397" actId="207"/>
          <ac:spMkLst>
            <pc:docMk/>
            <pc:sldMk cId="0" sldId="279"/>
            <ac:spMk id="2" creationId="{00000000-0000-0000-0000-000000000000}"/>
          </ac:spMkLst>
        </pc:spChg>
      </pc:sldChg>
      <pc:sldChg chg="delSp modSp mod">
        <pc:chgData name="Jaivardhan Maroju" userId="6445973c33b506d7" providerId="LiveId" clId="{7ECECD5F-ED43-43BB-9C34-DB21EECD176B}" dt="2023-10-04T13:16:37.122" v="400" actId="1076"/>
        <pc:sldMkLst>
          <pc:docMk/>
          <pc:sldMk cId="0" sldId="280"/>
        </pc:sldMkLst>
        <pc:spChg chg="del mod">
          <ac:chgData name="Jaivardhan Maroju" userId="6445973c33b506d7" providerId="LiveId" clId="{7ECECD5F-ED43-43BB-9C34-DB21EECD176B}" dt="2023-10-04T13:16:32.767" v="399" actId="478"/>
          <ac:spMkLst>
            <pc:docMk/>
            <pc:sldMk cId="0" sldId="280"/>
            <ac:spMk id="2" creationId="{00000000-0000-0000-0000-000000000000}"/>
          </ac:spMkLst>
        </pc:spChg>
        <pc:spChg chg="mod">
          <ac:chgData name="Jaivardhan Maroju" userId="6445973c33b506d7" providerId="LiveId" clId="{7ECECD5F-ED43-43BB-9C34-DB21EECD176B}" dt="2023-10-04T13:16:37.122" v="400" actId="1076"/>
          <ac:spMkLst>
            <pc:docMk/>
            <pc:sldMk cId="0" sldId="280"/>
            <ac:spMk id="3" creationId="{00000000-0000-0000-0000-000000000000}"/>
          </ac:spMkLst>
        </pc:spChg>
      </pc:sldChg>
      <pc:sldChg chg="modSp mod">
        <pc:chgData name="Jaivardhan Maroju" userId="6445973c33b506d7" providerId="LiveId" clId="{7ECECD5F-ED43-43BB-9C34-DB21EECD176B}" dt="2023-10-04T13:16:46.586" v="403" actId="20577"/>
        <pc:sldMkLst>
          <pc:docMk/>
          <pc:sldMk cId="0" sldId="281"/>
        </pc:sldMkLst>
        <pc:spChg chg="mod">
          <ac:chgData name="Jaivardhan Maroju" userId="6445973c33b506d7" providerId="LiveId" clId="{7ECECD5F-ED43-43BB-9C34-DB21EECD176B}" dt="2023-10-04T13:16:46.586" v="403" actId="20577"/>
          <ac:spMkLst>
            <pc:docMk/>
            <pc:sldMk cId="0" sldId="281"/>
            <ac:spMk id="2" creationId="{00000000-0000-0000-0000-000000000000}"/>
          </ac:spMkLst>
        </pc:spChg>
        <pc:spChg chg="mod">
          <ac:chgData name="Jaivardhan Maroju" userId="6445973c33b506d7" providerId="LiveId" clId="{7ECECD5F-ED43-43BB-9C34-DB21EECD176B}" dt="2023-10-04T06:01:50.501" v="0"/>
          <ac:spMkLst>
            <pc:docMk/>
            <pc:sldMk cId="0" sldId="281"/>
            <ac:spMk id="3" creationId="{00000000-0000-0000-0000-000000000000}"/>
          </ac:spMkLst>
        </pc:spChg>
      </pc:sldChg>
      <pc:sldChg chg="addSp delSp modSp new mod">
        <pc:chgData name="Jaivardhan Maroju" userId="6445973c33b506d7" providerId="LiveId" clId="{7ECECD5F-ED43-43BB-9C34-DB21EECD176B}" dt="2023-10-04T13:14:31.978" v="372" actId="20577"/>
        <pc:sldMkLst>
          <pc:docMk/>
          <pc:sldMk cId="3616958631" sldId="282"/>
        </pc:sldMkLst>
        <pc:spChg chg="mod">
          <ac:chgData name="Jaivardhan Maroju" userId="6445973c33b506d7" providerId="LiveId" clId="{7ECECD5F-ED43-43BB-9C34-DB21EECD176B}" dt="2023-10-04T13:14:31.978" v="372" actId="20577"/>
          <ac:spMkLst>
            <pc:docMk/>
            <pc:sldMk cId="3616958631" sldId="282"/>
            <ac:spMk id="2" creationId="{36CF1B24-8925-6540-EB15-A791549ED199}"/>
          </ac:spMkLst>
        </pc:spChg>
        <pc:spChg chg="del">
          <ac:chgData name="Jaivardhan Maroju" userId="6445973c33b506d7" providerId="LiveId" clId="{7ECECD5F-ED43-43BB-9C34-DB21EECD176B}" dt="2023-10-04T13:14:13.188" v="368"/>
          <ac:spMkLst>
            <pc:docMk/>
            <pc:sldMk cId="3616958631" sldId="282"/>
            <ac:spMk id="3" creationId="{F87B9244-19CA-7126-4784-A5B7635CBE1D}"/>
          </ac:spMkLst>
        </pc:spChg>
        <pc:picChg chg="add mod">
          <ac:chgData name="Jaivardhan Maroju" userId="6445973c33b506d7" providerId="LiveId" clId="{7ECECD5F-ED43-43BB-9C34-DB21EECD176B}" dt="2023-10-04T13:14:17.021" v="369" actId="1076"/>
          <ac:picMkLst>
            <pc:docMk/>
            <pc:sldMk cId="3616958631" sldId="282"/>
            <ac:picMk id="4" creationId="{E8DE0CDB-3646-6FA1-1A70-F5C1998F92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41DD-8E9B-88FE-0CE7-CEE34DF5F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BC9112-AC50-82AB-0413-C2771F67F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54BA9-A2D8-07DA-95E8-4EB2EB06C448}"/>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5" name="Footer Placeholder 4">
            <a:extLst>
              <a:ext uri="{FF2B5EF4-FFF2-40B4-BE49-F238E27FC236}">
                <a16:creationId xmlns:a16="http://schemas.microsoft.com/office/drawing/2014/main" id="{BD9ED04C-0CAE-B199-970A-7CDA2688E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7CCD1-F411-D438-5129-F9711B26EE73}"/>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64272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F5AB-C0DA-2CCA-287B-0ECE0867F6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16CFB-C35C-9AB7-76CE-C596957708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EDF257-A70C-7283-A186-E35C70A358D8}"/>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5" name="Footer Placeholder 4">
            <a:extLst>
              <a:ext uri="{FF2B5EF4-FFF2-40B4-BE49-F238E27FC236}">
                <a16:creationId xmlns:a16="http://schemas.microsoft.com/office/drawing/2014/main" id="{DF7ED909-49F9-3BB7-A3F6-528B12A26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45254-034B-7984-63EB-46D0BE6A14CC}"/>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375108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01002-13B3-665E-4B40-5958E197AC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BFC64D-1783-6571-CE25-FB17F0214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48C6EC-E469-8D7C-0541-BFB647D5ECAA}"/>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5" name="Footer Placeholder 4">
            <a:extLst>
              <a:ext uri="{FF2B5EF4-FFF2-40B4-BE49-F238E27FC236}">
                <a16:creationId xmlns:a16="http://schemas.microsoft.com/office/drawing/2014/main" id="{5FCB6765-B9BA-6543-AA3C-0AFF6EA87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8C956-EADE-5801-2BBA-6C3D672DC501}"/>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290665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9AF3-82DE-7BE1-D989-E2477D81DD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E75C5-754D-6A93-4BCB-F026DC86CA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3061B-707D-3B73-DEE6-969A4D6E0DBB}"/>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5" name="Footer Placeholder 4">
            <a:extLst>
              <a:ext uri="{FF2B5EF4-FFF2-40B4-BE49-F238E27FC236}">
                <a16:creationId xmlns:a16="http://schemas.microsoft.com/office/drawing/2014/main" id="{03E896DD-E2B5-44D4-B5CF-0CF7708B1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5873F-FBA4-59E1-7C44-3BB64F18AEC0}"/>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140047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CA31-9D9B-0515-6A9D-F45495A84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CBD34F-A253-29AF-4826-364373DAD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BDD81-FF72-0E24-7A57-E99FA4386465}"/>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5" name="Footer Placeholder 4">
            <a:extLst>
              <a:ext uri="{FF2B5EF4-FFF2-40B4-BE49-F238E27FC236}">
                <a16:creationId xmlns:a16="http://schemas.microsoft.com/office/drawing/2014/main" id="{80AEF6C1-B65E-407D-0D29-54E6BBE57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0C6AB-FC3B-B305-D137-CBCA251CDF85}"/>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289881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5BB-030C-6B7B-8C45-F69AAEA5C8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F8164-1E26-498F-7CF9-2C8933B37B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189B7E-2E0F-AA1C-C942-07DF37A5E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0C8F01-4E4F-D5B4-218D-4C2CDDDEB178}"/>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6" name="Footer Placeholder 5">
            <a:extLst>
              <a:ext uri="{FF2B5EF4-FFF2-40B4-BE49-F238E27FC236}">
                <a16:creationId xmlns:a16="http://schemas.microsoft.com/office/drawing/2014/main" id="{C972BF75-211C-3C56-B9D8-0CED87D2B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BD580-33D9-F773-87D4-CFDCCB4461D7}"/>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258606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3D29-AF56-6745-785C-793656F533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1B53F8-3286-A844-4A47-F2FF7544C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3499C-98F3-D282-01CD-6E9C29CE62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FD9D50-22EF-0391-EA38-8B3D42417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B4DEF-0679-FA48-7D43-B448423C4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B5669D-AEA0-5832-4A17-0E83E51C05AA}"/>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8" name="Footer Placeholder 7">
            <a:extLst>
              <a:ext uri="{FF2B5EF4-FFF2-40B4-BE49-F238E27FC236}">
                <a16:creationId xmlns:a16="http://schemas.microsoft.com/office/drawing/2014/main" id="{2AE4B0AF-98F6-0CE2-E99E-D2E9FF085F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A1F5DC-273A-13F7-05BD-0536821BE203}"/>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22844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812-9F45-6D6E-B477-202CC9AC0C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AE9C80-031D-402B-DC01-93B5D9D9E6F3}"/>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4" name="Footer Placeholder 3">
            <a:extLst>
              <a:ext uri="{FF2B5EF4-FFF2-40B4-BE49-F238E27FC236}">
                <a16:creationId xmlns:a16="http://schemas.microsoft.com/office/drawing/2014/main" id="{5627A001-6EDE-190F-95D5-3A38609D60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D36C0A-9934-A7BD-0B84-94FF68D73195}"/>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417090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5E4EB-0235-A6F9-FFAF-4583B00DE3FC}"/>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3" name="Footer Placeholder 2">
            <a:extLst>
              <a:ext uri="{FF2B5EF4-FFF2-40B4-BE49-F238E27FC236}">
                <a16:creationId xmlns:a16="http://schemas.microsoft.com/office/drawing/2014/main" id="{AC1807DE-B03D-8E98-6F1F-5A37E7A6C8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D64631-34FA-FA2C-D856-C40A9924249C}"/>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350145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AFD0-7ACF-6E18-7062-BFFD6C5B9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09AAB1-F0F3-D15C-11C6-80301E0E8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DA663-B2E6-A1C5-65DD-7986A7C3B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FB3EF-2080-06C2-1237-13B0F8A6C99E}"/>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6" name="Footer Placeholder 5">
            <a:extLst>
              <a:ext uri="{FF2B5EF4-FFF2-40B4-BE49-F238E27FC236}">
                <a16:creationId xmlns:a16="http://schemas.microsoft.com/office/drawing/2014/main" id="{9495EAC3-D675-EA5E-E2AB-645BB70A9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A88636-918A-4E65-5DA9-B1F9399CA449}"/>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95243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0957-62AC-6464-AE60-92CD41229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5F6D96-4AAC-670B-C86E-1A5F8942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E9A554-7EBE-13F6-9761-D9888F528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D119A-13A4-B227-A77B-61C567009083}"/>
              </a:ext>
            </a:extLst>
          </p:cNvPr>
          <p:cNvSpPr>
            <a:spLocks noGrp="1"/>
          </p:cNvSpPr>
          <p:nvPr>
            <p:ph type="dt" sz="half" idx="10"/>
          </p:nvPr>
        </p:nvSpPr>
        <p:spPr/>
        <p:txBody>
          <a:bodyPr/>
          <a:lstStyle/>
          <a:p>
            <a:fld id="{8DE76F6A-7176-4127-AFEE-75B1B5977F0E}" type="datetimeFigureOut">
              <a:rPr lang="en-IN" smtClean="0"/>
              <a:pPr/>
              <a:t>05-10-2023</a:t>
            </a:fld>
            <a:endParaRPr lang="en-IN"/>
          </a:p>
        </p:txBody>
      </p:sp>
      <p:sp>
        <p:nvSpPr>
          <p:cNvPr id="6" name="Footer Placeholder 5">
            <a:extLst>
              <a:ext uri="{FF2B5EF4-FFF2-40B4-BE49-F238E27FC236}">
                <a16:creationId xmlns:a16="http://schemas.microsoft.com/office/drawing/2014/main" id="{C20C2E2B-4A74-98A3-BB91-D4C59108B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201B0-C32B-A388-CAED-819E0ACE2F65}"/>
              </a:ext>
            </a:extLst>
          </p:cNvPr>
          <p:cNvSpPr>
            <a:spLocks noGrp="1"/>
          </p:cNvSpPr>
          <p:nvPr>
            <p:ph type="sldNum" sz="quarter" idx="12"/>
          </p:nvPr>
        </p:nvSpPr>
        <p:spPr/>
        <p:txBody>
          <a:bodyPr/>
          <a:lstStyle/>
          <a:p>
            <a:fld id="{A9C9605F-8EA8-4F0B-8557-0E6E02972298}" type="slidenum">
              <a:rPr lang="en-IN" smtClean="0"/>
              <a:pPr/>
              <a:t>‹#›</a:t>
            </a:fld>
            <a:endParaRPr lang="en-IN"/>
          </a:p>
        </p:txBody>
      </p:sp>
    </p:spTree>
    <p:extLst>
      <p:ext uri="{BB962C8B-B14F-4D97-AF65-F5344CB8AC3E}">
        <p14:creationId xmlns:p14="http://schemas.microsoft.com/office/powerpoint/2010/main" val="405291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F8BE8-BC41-FE04-4825-466D5222C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7A4DAC-39C9-11A6-2AA6-1935FB1F1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F6AB1-1C54-E81D-0D15-ABA327DCF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76F6A-7176-4127-AFEE-75B1B5977F0E}" type="datetimeFigureOut">
              <a:rPr lang="en-IN" smtClean="0"/>
              <a:pPr/>
              <a:t>05-10-2023</a:t>
            </a:fld>
            <a:endParaRPr lang="en-IN"/>
          </a:p>
        </p:txBody>
      </p:sp>
      <p:sp>
        <p:nvSpPr>
          <p:cNvPr id="5" name="Footer Placeholder 4">
            <a:extLst>
              <a:ext uri="{FF2B5EF4-FFF2-40B4-BE49-F238E27FC236}">
                <a16:creationId xmlns:a16="http://schemas.microsoft.com/office/drawing/2014/main" id="{2678B3CE-6438-54C9-8E79-21461B27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8E091B-6560-9043-5A0F-43CB2D18B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9605F-8EA8-4F0B-8557-0E6E02972298}" type="slidenum">
              <a:rPr lang="en-IN" smtClean="0"/>
              <a:pPr/>
              <a:t>‹#›</a:t>
            </a:fld>
            <a:endParaRPr lang="en-IN"/>
          </a:p>
        </p:txBody>
      </p:sp>
    </p:spTree>
    <p:extLst>
      <p:ext uri="{BB962C8B-B14F-4D97-AF65-F5344CB8AC3E}">
        <p14:creationId xmlns:p14="http://schemas.microsoft.com/office/powerpoint/2010/main" val="4155843533"/>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1D65-C897-F4A5-7A88-3466FBD4B4A0}"/>
              </a:ext>
            </a:extLst>
          </p:cNvPr>
          <p:cNvSpPr>
            <a:spLocks noGrp="1"/>
          </p:cNvSpPr>
          <p:nvPr>
            <p:ph type="ctrTitle"/>
          </p:nvPr>
        </p:nvSpPr>
        <p:spPr>
          <a:xfrm>
            <a:off x="1595269" y="1122363"/>
            <a:ext cx="9001462" cy="893250"/>
          </a:xfrm>
        </p:spPr>
        <p:txBody>
          <a:bodyPr>
            <a:noAutofit/>
          </a:bodyPr>
          <a:lstStyle/>
          <a:p>
            <a:r>
              <a:rPr lang="en-IN" sz="3000" b="1" dirty="0">
                <a:latin typeface="Times New Roman" panose="02020603050405020304" pitchFamily="18" charset="0"/>
                <a:cs typeface="Times New Roman" panose="02020603050405020304" pitchFamily="18" charset="0"/>
              </a:rPr>
              <a:t>DRUG DISEASE PREDICTION USING MACHINE LEARNING</a:t>
            </a:r>
          </a:p>
        </p:txBody>
      </p:sp>
      <p:sp>
        <p:nvSpPr>
          <p:cNvPr id="12" name="TextBox 11">
            <a:extLst>
              <a:ext uri="{FF2B5EF4-FFF2-40B4-BE49-F238E27FC236}">
                <a16:creationId xmlns:a16="http://schemas.microsoft.com/office/drawing/2014/main" id="{852AC391-0D9E-87E4-29D8-51A6327394A1}"/>
              </a:ext>
            </a:extLst>
          </p:cNvPr>
          <p:cNvSpPr txBox="1"/>
          <p:nvPr/>
        </p:nvSpPr>
        <p:spPr>
          <a:xfrm>
            <a:off x="1415144" y="3234431"/>
            <a:ext cx="4223656" cy="1508105"/>
          </a:xfrm>
          <a:prstGeom prst="rect">
            <a:avLst/>
          </a:prstGeom>
          <a:noFill/>
        </p:spPr>
        <p:txBody>
          <a:bodyPr wrap="square" rtlCol="0">
            <a:spAutoFit/>
          </a:bodyPr>
          <a:lstStyle/>
          <a:p>
            <a:r>
              <a:rPr lang="en-IN" sz="2000" b="1" dirty="0"/>
              <a:t>Under the Guidance of: </a:t>
            </a:r>
          </a:p>
          <a:p>
            <a:r>
              <a:rPr lang="en-IN" b="1" dirty="0" err="1"/>
              <a:t>MrS.Laxmi</a:t>
            </a:r>
            <a:r>
              <a:rPr lang="en-IN" b="1" dirty="0"/>
              <a:t> Prasanna</a:t>
            </a:r>
          </a:p>
          <a:p>
            <a:r>
              <a:rPr lang="en-IN" b="1" dirty="0"/>
              <a:t>(Asst  Professor)</a:t>
            </a:r>
          </a:p>
          <a:p>
            <a:r>
              <a:rPr lang="en-US" b="1" dirty="0"/>
              <a:t>Dept of  CSE(AI&amp;ML)</a:t>
            </a:r>
          </a:p>
          <a:p>
            <a:endParaRPr lang="en-IN" dirty="0"/>
          </a:p>
        </p:txBody>
      </p:sp>
      <p:sp>
        <p:nvSpPr>
          <p:cNvPr id="13" name="TextBox 12">
            <a:extLst>
              <a:ext uri="{FF2B5EF4-FFF2-40B4-BE49-F238E27FC236}">
                <a16:creationId xmlns:a16="http://schemas.microsoft.com/office/drawing/2014/main" id="{AA5200E1-0484-46D1-75F6-00C95220A6E2}"/>
              </a:ext>
            </a:extLst>
          </p:cNvPr>
          <p:cNvSpPr txBox="1"/>
          <p:nvPr/>
        </p:nvSpPr>
        <p:spPr>
          <a:xfrm>
            <a:off x="6890657" y="3234431"/>
            <a:ext cx="4223656"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K. Sri Harsha                   -20R01A6690</a:t>
            </a:r>
          </a:p>
          <a:p>
            <a:r>
              <a:rPr lang="en-IN" b="1" dirty="0">
                <a:latin typeface="Times New Roman" panose="02020603050405020304" pitchFamily="18" charset="0"/>
                <a:cs typeface="Times New Roman" panose="02020603050405020304" pitchFamily="18" charset="0"/>
              </a:rPr>
              <a:t>S. </a:t>
            </a:r>
            <a:r>
              <a:rPr lang="en-IN" b="1" dirty="0" err="1">
                <a:latin typeface="Times New Roman" panose="02020603050405020304" pitchFamily="18" charset="0"/>
                <a:cs typeface="Times New Roman" panose="02020603050405020304" pitchFamily="18" charset="0"/>
              </a:rPr>
              <a:t>Vashista</a:t>
            </a:r>
            <a:r>
              <a:rPr lang="en-IN" b="1" dirty="0">
                <a:latin typeface="Times New Roman" panose="02020603050405020304" pitchFamily="18" charset="0"/>
                <a:cs typeface="Times New Roman" panose="02020603050405020304" pitchFamily="18" charset="0"/>
              </a:rPr>
              <a:t> Vaagdevi        -20R01A66B1</a:t>
            </a:r>
          </a:p>
          <a:p>
            <a:r>
              <a:rPr lang="en-IN" b="1" dirty="0">
                <a:latin typeface="Times New Roman" panose="02020603050405020304" pitchFamily="18" charset="0"/>
                <a:cs typeface="Times New Roman" panose="02020603050405020304" pitchFamily="18" charset="0"/>
              </a:rPr>
              <a:t>P. </a:t>
            </a:r>
            <a:r>
              <a:rPr lang="en-IN" b="1" dirty="0" err="1">
                <a:latin typeface="Times New Roman" panose="02020603050405020304" pitchFamily="18" charset="0"/>
                <a:cs typeface="Times New Roman" panose="02020603050405020304" pitchFamily="18" charset="0"/>
              </a:rPr>
              <a:t>Rishwanth</a:t>
            </a:r>
            <a:r>
              <a:rPr lang="en-IN" b="1" dirty="0">
                <a:latin typeface="Times New Roman" panose="02020603050405020304" pitchFamily="18" charset="0"/>
                <a:cs typeface="Times New Roman" panose="02020603050405020304" pitchFamily="18" charset="0"/>
              </a:rPr>
              <a:t>                    -20R01A66A3</a:t>
            </a:r>
          </a:p>
        </p:txBody>
      </p:sp>
    </p:spTree>
    <p:extLst>
      <p:ext uri="{BB962C8B-B14F-4D97-AF65-F5344CB8AC3E}">
        <p14:creationId xmlns:p14="http://schemas.microsoft.com/office/powerpoint/2010/main" val="192050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92" y="203653"/>
            <a:ext cx="10515600" cy="4351338"/>
          </a:xfrm>
        </p:spPr>
        <p:txBody>
          <a:bodyPr/>
          <a:lstStyle/>
          <a:p>
            <a:pPr>
              <a:buNone/>
            </a:pPr>
            <a:r>
              <a:rPr lang="en-US" dirty="0"/>
              <a:t>                 </a:t>
            </a:r>
            <a:r>
              <a:rPr lang="en-US" sz="1800" dirty="0">
                <a:latin typeface="Times New Roman" pitchFamily="18" charset="0"/>
                <a:cs typeface="Times New Roman" pitchFamily="18" charset="0"/>
              </a:rPr>
              <a:t>3.Sequence Diagram                                                          4.Collaboration Diagram</a:t>
            </a:r>
          </a:p>
          <a:p>
            <a:endParaRPr lang="en-US" dirty="0"/>
          </a:p>
          <a:p>
            <a:endParaRPr lang="en-US" dirty="0"/>
          </a:p>
        </p:txBody>
      </p:sp>
      <p:pic>
        <p:nvPicPr>
          <p:cNvPr id="2" name="Picture 1">
            <a:extLst>
              <a:ext uri="{FF2B5EF4-FFF2-40B4-BE49-F238E27FC236}">
                <a16:creationId xmlns:a16="http://schemas.microsoft.com/office/drawing/2014/main" id="{B82FA8A2-DA63-6822-D31C-5C0E5D8084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246" y="914400"/>
            <a:ext cx="5388077" cy="5545394"/>
          </a:xfrm>
          <a:prstGeom prst="rect">
            <a:avLst/>
          </a:prstGeom>
          <a:noFill/>
          <a:ln>
            <a:noFill/>
          </a:ln>
        </p:spPr>
      </p:pic>
      <p:pic>
        <p:nvPicPr>
          <p:cNvPr id="6" name="Picture 5">
            <a:extLst>
              <a:ext uri="{FF2B5EF4-FFF2-40B4-BE49-F238E27FC236}">
                <a16:creationId xmlns:a16="http://schemas.microsoft.com/office/drawing/2014/main" id="{66EFA5C0-9246-D47E-A8C6-1E67B8F96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0058" y="1826936"/>
            <a:ext cx="6137310" cy="2558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3F22-8EE8-DEE0-150D-3A31F8C82EE9}"/>
              </a:ext>
            </a:extLst>
          </p:cNvPr>
          <p:cNvSpPr>
            <a:spLocks noGrp="1"/>
          </p:cNvSpPr>
          <p:nvPr>
            <p:ph type="title"/>
          </p:nvPr>
        </p:nvSpPr>
        <p:spPr>
          <a:xfrm>
            <a:off x="913795" y="609600"/>
            <a:ext cx="10353761" cy="334297"/>
          </a:xfrm>
        </p:spPr>
        <p:txBody>
          <a:bodyPr>
            <a:normAutofit fontScale="90000"/>
          </a:bodyPr>
          <a:lstStyle/>
          <a:p>
            <a:pPr algn="l"/>
            <a:r>
              <a:rPr lang="en-IN" sz="2400" b="1" dirty="0">
                <a:latin typeface="Times New Roman" pitchFamily="18" charset="0"/>
                <a:cs typeface="Times New Roman" pitchFamily="18" charset="0"/>
              </a:rPr>
              <a:t>ALGORITHM </a:t>
            </a:r>
            <a:endParaRPr lang="en-IN" sz="2400" dirty="0"/>
          </a:p>
        </p:txBody>
      </p:sp>
      <p:sp>
        <p:nvSpPr>
          <p:cNvPr id="3" name="Content Placeholder 2">
            <a:extLst>
              <a:ext uri="{FF2B5EF4-FFF2-40B4-BE49-F238E27FC236}">
                <a16:creationId xmlns:a16="http://schemas.microsoft.com/office/drawing/2014/main" id="{DE605DFA-8287-1D56-C7F0-8EF960CEC021}"/>
              </a:ext>
            </a:extLst>
          </p:cNvPr>
          <p:cNvSpPr>
            <a:spLocks noGrp="1"/>
          </p:cNvSpPr>
          <p:nvPr>
            <p:ph idx="1"/>
          </p:nvPr>
        </p:nvSpPr>
        <p:spPr>
          <a:xfrm>
            <a:off x="913795" y="1297858"/>
            <a:ext cx="10353762" cy="5348748"/>
          </a:xfrm>
        </p:spPr>
        <p:txBody>
          <a:bodyPr>
            <a:normAutofit/>
          </a:bodyPr>
          <a:lstStyle/>
          <a:p>
            <a:pPr marL="0" indent="0">
              <a:buNone/>
            </a:pPr>
            <a:r>
              <a:rPr lang="en-US" sz="2400" b="1" dirty="0">
                <a:latin typeface="Times New Roman" pitchFamily="18" charset="0"/>
                <a:cs typeface="Times New Roman" pitchFamily="18" charset="0"/>
              </a:rPr>
              <a:t> </a:t>
            </a:r>
            <a:r>
              <a:rPr lang="en-US" sz="2000" b="1" dirty="0">
                <a:solidFill>
                  <a:schemeClr val="tx1">
                    <a:lumMod val="85000"/>
                  </a:schemeClr>
                </a:solidFill>
                <a:latin typeface="Times New Roman" pitchFamily="18" charset="0"/>
                <a:cs typeface="Times New Roman" pitchFamily="18" charset="0"/>
              </a:rPr>
              <a:t>RANDOM FOREST:</a:t>
            </a:r>
          </a:p>
          <a:p>
            <a:endParaRPr lang="en-IN" dirty="0"/>
          </a:p>
        </p:txBody>
      </p:sp>
      <p:pic>
        <p:nvPicPr>
          <p:cNvPr id="7" name="Picture 6">
            <a:extLst>
              <a:ext uri="{FF2B5EF4-FFF2-40B4-BE49-F238E27FC236}">
                <a16:creationId xmlns:a16="http://schemas.microsoft.com/office/drawing/2014/main" id="{0B52ED59-9C5F-F0B6-CD83-A1BA36544476}"/>
              </a:ext>
            </a:extLst>
          </p:cNvPr>
          <p:cNvPicPr>
            <a:picLocks noChangeAspect="1"/>
          </p:cNvPicPr>
          <p:nvPr/>
        </p:nvPicPr>
        <p:blipFill>
          <a:blip r:embed="rId2"/>
          <a:stretch>
            <a:fillRect/>
          </a:stretch>
        </p:blipFill>
        <p:spPr>
          <a:xfrm>
            <a:off x="913795" y="1956619"/>
            <a:ext cx="10786592" cy="4689987"/>
          </a:xfrm>
          <a:prstGeom prst="rect">
            <a:avLst/>
          </a:prstGeom>
        </p:spPr>
      </p:pic>
    </p:spTree>
    <p:extLst>
      <p:ext uri="{BB962C8B-B14F-4D97-AF65-F5344CB8AC3E}">
        <p14:creationId xmlns:p14="http://schemas.microsoft.com/office/powerpoint/2010/main" val="55553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E32E-209A-AF7A-2250-3F50A2664806}"/>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DECISION TREE CLASSIFIER</a:t>
            </a:r>
          </a:p>
        </p:txBody>
      </p:sp>
      <p:sp>
        <p:nvSpPr>
          <p:cNvPr id="3" name="Content Placeholder 2">
            <a:extLst>
              <a:ext uri="{FF2B5EF4-FFF2-40B4-BE49-F238E27FC236}">
                <a16:creationId xmlns:a16="http://schemas.microsoft.com/office/drawing/2014/main" id="{3D00D3C0-5590-0BFA-7D1F-CEBEA7B507DE}"/>
              </a:ext>
            </a:extLst>
          </p:cNvPr>
          <p:cNvSpPr>
            <a:spLocks noGrp="1"/>
          </p:cNvSpPr>
          <p:nvPr>
            <p:ph idx="1"/>
          </p:nvPr>
        </p:nvSpPr>
        <p:spPr>
          <a:xfrm>
            <a:off x="838200" y="1297858"/>
            <a:ext cx="10515600" cy="5348748"/>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A decision tree classifier is a supervised machine learning algorithm that recursively splits a dataset into subsets based on input features, using a series of binary decisions. It constructs a tree structure where each node represents a decision or test on a feature, leading to a final classification or prediction at the leaf nodes. This intuitive approach is used in various applications, such as data classification and regression.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4" name="Picture 3" descr="Decision Tree Classification Algorithm">
            <a:extLst>
              <a:ext uri="{FF2B5EF4-FFF2-40B4-BE49-F238E27FC236}">
                <a16:creationId xmlns:a16="http://schemas.microsoft.com/office/drawing/2014/main" id="{71E8669B-FF5E-44E3-C8F7-3C30A2CCBF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7123" y="3323303"/>
            <a:ext cx="7049729" cy="3110118"/>
          </a:xfrm>
          <a:prstGeom prst="rect">
            <a:avLst/>
          </a:prstGeom>
          <a:noFill/>
          <a:ln>
            <a:noFill/>
          </a:ln>
        </p:spPr>
      </p:pic>
    </p:spTree>
    <p:extLst>
      <p:ext uri="{BB962C8B-B14F-4D97-AF65-F5344CB8AC3E}">
        <p14:creationId xmlns:p14="http://schemas.microsoft.com/office/powerpoint/2010/main" val="145163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4637-841D-FDEE-BD7B-C84B54342B3D}"/>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NAIVE BAYES ALGORITHM</a:t>
            </a:r>
          </a:p>
        </p:txBody>
      </p:sp>
      <p:sp>
        <p:nvSpPr>
          <p:cNvPr id="3" name="Content Placeholder 2">
            <a:extLst>
              <a:ext uri="{FF2B5EF4-FFF2-40B4-BE49-F238E27FC236}">
                <a16:creationId xmlns:a16="http://schemas.microsoft.com/office/drawing/2014/main" id="{EE3160C5-6DA2-D308-7DEE-650C5029179D}"/>
              </a:ext>
            </a:extLst>
          </p:cNvPr>
          <p:cNvSpPr>
            <a:spLocks noGrp="1"/>
          </p:cNvSpPr>
          <p:nvPr>
            <p:ph idx="1"/>
          </p:nvPr>
        </p:nvSpPr>
        <p:spPr>
          <a:xfrm>
            <a:off x="838200" y="1248697"/>
            <a:ext cx="10515600" cy="4928266"/>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Naive Bayes algorithm is a probabilistic machine learning method used for classification and text analysis tasks. It's based on Bayes' theorem and assumes that features are conditionally independent, which is a simplified, "naive" assumption. Naive Bayes calculates the probability of a class given a set of features and selects the class with the highest probability as the prediction. It's particularly effective for text classification, spam filtering, and sentiment analysis, but it may not work well when the independence assumption is violated in the data.</a:t>
            </a:r>
          </a:p>
          <a:p>
            <a:pPr marL="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DB76EB-61F7-7666-1DC4-DD7F4F56E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523" y="3274142"/>
            <a:ext cx="5879690" cy="2999914"/>
          </a:xfrm>
          <a:prstGeom prst="rect">
            <a:avLst/>
          </a:prstGeom>
        </p:spPr>
      </p:pic>
    </p:spTree>
    <p:extLst>
      <p:ext uri="{BB962C8B-B14F-4D97-AF65-F5344CB8AC3E}">
        <p14:creationId xmlns:p14="http://schemas.microsoft.com/office/powerpoint/2010/main" val="1679844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A599-FB5F-3B38-DC58-D6329912F1CE}"/>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REQUIREMENTS</a:t>
            </a:r>
            <a:endParaRPr lang="en-IN" sz="2400" dirty="0"/>
          </a:p>
        </p:txBody>
      </p:sp>
      <p:sp>
        <p:nvSpPr>
          <p:cNvPr id="3" name="Content Placeholder 2">
            <a:extLst>
              <a:ext uri="{FF2B5EF4-FFF2-40B4-BE49-F238E27FC236}">
                <a16:creationId xmlns:a16="http://schemas.microsoft.com/office/drawing/2014/main" id="{41F4FEC3-1729-925D-2CF8-BA28EB804223}"/>
              </a:ext>
            </a:extLst>
          </p:cNvPr>
          <p:cNvSpPr>
            <a:spLocks noGrp="1"/>
          </p:cNvSpPr>
          <p:nvPr>
            <p:ph idx="1"/>
          </p:nvPr>
        </p:nvSpPr>
        <p:spPr>
          <a:xfrm>
            <a:off x="913795" y="1406013"/>
            <a:ext cx="10353762" cy="4601497"/>
          </a:xfrm>
        </p:spPr>
        <p:txBody>
          <a:bodyPr>
            <a:normAutofit/>
          </a:bodyPr>
          <a:lstStyle/>
          <a:p>
            <a:pPr>
              <a:lnSpc>
                <a:spcPct val="120000"/>
              </a:lnSpc>
              <a:buNone/>
            </a:pPr>
            <a:r>
              <a:rPr lang="en-IN" sz="1800" b="1" dirty="0">
                <a:latin typeface="Times New Roman" panose="02020603050405020304" pitchFamily="18" charset="0"/>
                <a:cs typeface="Times New Roman" pitchFamily="18" charset="0"/>
              </a:rPr>
              <a:t>HARDWARE REQUIREMENTS:</a:t>
            </a:r>
          </a:p>
          <a:p>
            <a:pPr marL="342900" lvl="0" indent="-342900" algn="just">
              <a:lnSpc>
                <a:spcPct val="120000"/>
              </a:lnSpc>
              <a:spcAft>
                <a:spcPts val="1000"/>
              </a:spcAft>
              <a:buFont typeface="Wingdings" panose="05000000000000000000" pitchFamily="2" charset="2"/>
              <a:buChar char=""/>
              <a:tabLst>
                <a:tab pos="457200" algn="l"/>
              </a:tabLst>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System		: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Pentium IV 2.4 GHz.</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457200" algn="l"/>
              </a:tabLst>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Hard Disk	                  :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40 GB.</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457200" algn="l"/>
              </a:tabLst>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Floppy Drive	                  :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1.44 Mb.</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457200" algn="l"/>
              </a:tabLst>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Monitor	                  :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14’ Colour Monitor.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457200" algn="l"/>
              </a:tabLst>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Mouse		: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Optical Mouse.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457200" algn="l"/>
              </a:tabLst>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Ram		                  :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512 Mb.</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20000"/>
              </a:lnSpc>
            </a:pPr>
            <a:endParaRPr lang="en-IN" sz="1600" dirty="0">
              <a:latin typeface="Times New Roman" panose="02020603050405020304" pitchFamily="18" charset="0"/>
              <a:cs typeface="Times New Roman" panose="02020603050405020304" pitchFamily="18" charset="0"/>
            </a:endParaRPr>
          </a:p>
          <a:p>
            <a:pPr>
              <a:lnSpc>
                <a:spcPct val="120000"/>
              </a:lnSpc>
              <a:buNone/>
            </a:pPr>
            <a:endParaRPr lang="en-IN" sz="1600" dirty="0">
              <a:solidFill>
                <a:srgbClr val="FF0000"/>
              </a:solidFill>
              <a:latin typeface="Times New Roman" panose="02020603050405020304" pitchFamily="18" charset="0"/>
              <a:cs typeface="Times New Roman" panose="02020603050405020304" pitchFamily="18" charset="0"/>
            </a:endParaRPr>
          </a:p>
          <a:p>
            <a:pPr>
              <a:lnSpc>
                <a:spcPct val="12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83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1178-B0AA-E9B4-6395-9A278377B53F}"/>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SOFTWARE REQUIREMENTS :</a:t>
            </a:r>
            <a:endParaRPr lang="en-IN" sz="2400" dirty="0"/>
          </a:p>
        </p:txBody>
      </p:sp>
      <p:sp>
        <p:nvSpPr>
          <p:cNvPr id="3" name="Content Placeholder 2">
            <a:extLst>
              <a:ext uri="{FF2B5EF4-FFF2-40B4-BE49-F238E27FC236}">
                <a16:creationId xmlns:a16="http://schemas.microsoft.com/office/drawing/2014/main" id="{9D88F8FB-9D42-7F6C-6255-A39137A3CFA9}"/>
              </a:ext>
            </a:extLst>
          </p:cNvPr>
          <p:cNvSpPr>
            <a:spLocks noGrp="1"/>
          </p:cNvSpPr>
          <p:nvPr>
            <p:ph idx="1"/>
          </p:nvPr>
        </p:nvSpPr>
        <p:spPr>
          <a:xfrm>
            <a:off x="913795" y="1337187"/>
            <a:ext cx="10353762" cy="4454013"/>
          </a:xfrm>
        </p:spPr>
        <p:txBody>
          <a:bodyPr>
            <a:normAutofit/>
          </a:bodyPr>
          <a:lstStyle/>
          <a:p>
            <a:pPr marL="342900" lvl="0" indent="-342900" algn="just">
              <a:lnSpc>
                <a:spcPct val="15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Windows 7 Ultimate.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Front-End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Designing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Html ,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css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Data Base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07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7F27-4616-0D83-8F37-C3D22A4B65B7}"/>
              </a:ext>
            </a:extLst>
          </p:cNvPr>
          <p:cNvSpPr>
            <a:spLocks noGrp="1"/>
          </p:cNvSpPr>
          <p:nvPr>
            <p:ph type="title"/>
          </p:nvPr>
        </p:nvSpPr>
        <p:spPr>
          <a:xfrm>
            <a:off x="913795" y="544286"/>
            <a:ext cx="10353761" cy="1081548"/>
          </a:xfrm>
        </p:spPr>
        <p:txBody>
          <a:bodyPr>
            <a:normAutofit/>
          </a:bodyPr>
          <a:lstStyle/>
          <a:p>
            <a:pPr algn="l"/>
            <a:r>
              <a:rPr lang="en-IN" sz="2700" b="1" dirty="0">
                <a:latin typeface="Times New Roman" pitchFamily="18" charset="0"/>
                <a:cs typeface="Times New Roman" pitchFamily="18" charset="0"/>
              </a:rPr>
              <a:t>MODULES :</a:t>
            </a:r>
            <a:r>
              <a:rPr lang="en-IN" sz="3600" b="1" dirty="0">
                <a:latin typeface="Times New Roman" pitchFamily="18" charset="0"/>
                <a:cs typeface="Times New Roman" pitchFamily="18" charset="0"/>
              </a:rPr>
              <a:t/>
            </a:r>
            <a:br>
              <a:rPr lang="en-IN" sz="3600"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8DC349E1-C4D6-9C0D-8478-48A89B5AC804}"/>
              </a:ext>
            </a:extLst>
          </p:cNvPr>
          <p:cNvSpPr>
            <a:spLocks noGrp="1"/>
          </p:cNvSpPr>
          <p:nvPr>
            <p:ph idx="1"/>
          </p:nvPr>
        </p:nvSpPr>
        <p:spPr>
          <a:xfrm>
            <a:off x="1120877" y="1032387"/>
            <a:ext cx="10146680" cy="4758813"/>
          </a:xfrm>
        </p:spPr>
        <p:txBody>
          <a:bodyPr/>
          <a:lstStyle/>
          <a:p>
            <a:pPr marL="0" indent="0" algn="just">
              <a:buNone/>
            </a:pPr>
            <a:r>
              <a:rPr lang="en-US" sz="1600" dirty="0">
                <a:latin typeface="Times New Roman" pitchFamily="18" charset="0"/>
                <a:cs typeface="Times New Roman" pitchFamily="18" charset="0"/>
              </a:rPr>
              <a:t>Modules Which are being used for data exploration, pro processing and for using random forest algorithm are:</a:t>
            </a:r>
          </a:p>
          <a:p>
            <a:pPr algn="just">
              <a:buFont typeface="Wingdings" panose="05000000000000000000" pitchFamily="2" charset="2"/>
              <a:buChar char="Ø"/>
            </a:pP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 For simple arrays. </a:t>
            </a:r>
          </a:p>
          <a:p>
            <a:pPr algn="just">
              <a:buFont typeface="Wingdings" panose="05000000000000000000" pitchFamily="2" charset="2"/>
              <a:buChar char="Ø"/>
            </a:pPr>
            <a:r>
              <a:rPr lang="en-US" sz="1600" dirty="0">
                <a:latin typeface="Times New Roman" pitchFamily="18" charset="0"/>
                <a:cs typeface="Times New Roman" pitchFamily="18" charset="0"/>
              </a:rPr>
              <a:t>Pandas                           : For reading the file. </a:t>
            </a:r>
          </a:p>
          <a:p>
            <a:pPr algn="just">
              <a:buFont typeface="Wingdings" panose="05000000000000000000" pitchFamily="2" charset="2"/>
              <a:buChar char="Ø"/>
            </a:pPr>
            <a:r>
              <a:rPr lang="en-US" sz="1600" dirty="0" err="1">
                <a:latin typeface="Times New Roman" pitchFamily="18" charset="0"/>
                <a:cs typeface="Times New Roman" pitchFamily="18" charset="0"/>
              </a:rPr>
              <a:t>SciKit</a:t>
            </a:r>
            <a:r>
              <a:rPr lang="en-US" sz="1600" dirty="0">
                <a:latin typeface="Times New Roman" pitchFamily="18" charset="0"/>
                <a:cs typeface="Times New Roman" pitchFamily="18" charset="0"/>
              </a:rPr>
              <a:t>                            : Learn- for pre-processing.</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 For creating the graphical user interface (GUI) for the application.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0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IMPLEMENTATION :</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62269"/>
            <a:ext cx="10515600" cy="4814694"/>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is a Graphical user interface (GUI) for predicting diseases and suggesting drugs based on symptoms. It uses machine learning models like Decision Tree, Random Forest, and Naive Bayes for predictions. Here are the implementation steps for this code:</a:t>
            </a:r>
          </a:p>
          <a:p>
            <a:pPr algn="just">
              <a:lnSpc>
                <a:spcPct val="150000"/>
              </a:lnSpc>
            </a:pPr>
            <a:r>
              <a:rPr lang="en-US" sz="1600" dirty="0">
                <a:latin typeface="Times New Roman" panose="02020603050405020304" pitchFamily="18" charset="0"/>
                <a:cs typeface="Times New Roman" panose="02020603050405020304" pitchFamily="18" charset="0"/>
              </a:rPr>
              <a:t>Import the necessary libraries:</a:t>
            </a:r>
          </a:p>
          <a:p>
            <a:pPr algn="just">
              <a:lnSpc>
                <a:spcPct val="150000"/>
              </a:lnSpc>
            </a:pPr>
            <a:r>
              <a:rPr lang="en-US" sz="1600" dirty="0">
                <a:latin typeface="Times New Roman" panose="02020603050405020304" pitchFamily="18" charset="0"/>
                <a:cs typeface="Times New Roman" panose="02020603050405020304" pitchFamily="18" charset="0"/>
              </a:rPr>
              <a:t>Define the symptoms list (l1) and associated diseases list (disease). These lists contain the symptoms and corresponding diseases used for prediction.</a:t>
            </a:r>
          </a:p>
          <a:p>
            <a:pPr algn="just">
              <a:lnSpc>
                <a:spcPct val="150000"/>
              </a:lnSpc>
            </a:pPr>
            <a:r>
              <a:rPr lang="en-US" sz="1600" dirty="0">
                <a:latin typeface="Times New Roman" panose="02020603050405020304" pitchFamily="18" charset="0"/>
                <a:cs typeface="Times New Roman" panose="02020603050405020304" pitchFamily="18" charset="0"/>
              </a:rPr>
              <a:t>Initialize an empty list (l2) of the same length as l1 to keep track of selected symptoms.</a:t>
            </a:r>
          </a:p>
          <a:p>
            <a:pPr algn="just">
              <a:lnSpc>
                <a:spcPct val="150000"/>
              </a:lnSpc>
            </a:pPr>
            <a:r>
              <a:rPr lang="en-US" sz="1600" dirty="0">
                <a:latin typeface="Times New Roman" panose="02020603050405020304" pitchFamily="18" charset="0"/>
                <a:cs typeface="Times New Roman" panose="02020603050405020304" pitchFamily="18" charset="0"/>
              </a:rPr>
              <a:t>Read the training and testing data CSV files (Training.csv and Testing.csv) into Pandas </a:t>
            </a:r>
            <a:r>
              <a:rPr lang="en-US" sz="1600" dirty="0" err="1">
                <a:latin typeface="Times New Roman" panose="02020603050405020304" pitchFamily="18" charset="0"/>
                <a:cs typeface="Times New Roman" panose="02020603050405020304" pitchFamily="18" charset="0"/>
              </a:rPr>
              <a:t>DataFrames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and tr).</a:t>
            </a:r>
          </a:p>
          <a:p>
            <a:pPr algn="just">
              <a:lnSpc>
                <a:spcPct val="150000"/>
              </a:lnSpc>
            </a:pPr>
            <a:r>
              <a:rPr lang="en-US" sz="1600" dirty="0">
                <a:latin typeface="Times New Roman" panose="02020603050405020304" pitchFamily="18" charset="0"/>
                <a:cs typeface="Times New Roman" panose="02020603050405020304" pitchFamily="18" charset="0"/>
              </a:rPr>
              <a:t>Replace the disease labels with numerical values in both </a:t>
            </a:r>
            <a:r>
              <a:rPr lang="en-US" sz="1600" dirty="0" err="1">
                <a:latin typeface="Times New Roman" panose="02020603050405020304" pitchFamily="18" charset="0"/>
                <a:cs typeface="Times New Roman" panose="02020603050405020304" pitchFamily="18" charset="0"/>
              </a:rPr>
              <a:t>DataFrames</a:t>
            </a:r>
            <a:r>
              <a:rPr lang="en-US" sz="1600" dirty="0">
                <a:latin typeface="Times New Roman" panose="02020603050405020304" pitchFamily="18" charset="0"/>
                <a:cs typeface="Times New Roman" panose="02020603050405020304" pitchFamily="18" charset="0"/>
              </a:rPr>
              <a:t> for training and testing.</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9506-791F-E787-B4D3-26DC84C75644}"/>
              </a:ext>
            </a:extLst>
          </p:cNvPr>
          <p:cNvSpPr>
            <a:spLocks noGrp="1"/>
          </p:cNvSpPr>
          <p:nvPr>
            <p:ph type="title"/>
          </p:nvPr>
        </p:nvSpPr>
        <p:spPr>
          <a:xfrm>
            <a:off x="838200" y="365125"/>
            <a:ext cx="5670755" cy="41162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23B0404-6F30-9CDC-67A5-9392270B34EE}"/>
              </a:ext>
            </a:extLst>
          </p:cNvPr>
          <p:cNvSpPr>
            <a:spLocks noGrp="1"/>
          </p:cNvSpPr>
          <p:nvPr>
            <p:ph idx="1"/>
          </p:nvPr>
        </p:nvSpPr>
        <p:spPr>
          <a:xfrm>
            <a:off x="838200" y="934065"/>
            <a:ext cx="10515600" cy="5242897"/>
          </a:xfrm>
        </p:spPr>
        <p:txBody>
          <a:bodyPr>
            <a:norm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functions for machine learning models:</a:t>
            </a:r>
          </a:p>
          <a:p>
            <a:pPr algn="just">
              <a:lnSpc>
                <a:spcPct val="150000"/>
              </a:lnSpc>
              <a:buFont typeface="Wingdings" panose="05000000000000000000" pitchFamily="2" charset="2"/>
              <a:buChar char="§"/>
            </a:pPr>
            <a:r>
              <a:rPr lang="en-US" sz="1600" b="1" dirty="0" err="1">
                <a:latin typeface="Times New Roman" panose="02020603050405020304" pitchFamily="18" charset="0"/>
                <a:cs typeface="Times New Roman" panose="02020603050405020304" pitchFamily="18" charset="0"/>
              </a:rPr>
              <a:t>DecisionTree</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Uses a Decision Tree classifier to predict the disease and displays the result in a text field (t1).</a:t>
            </a:r>
          </a:p>
          <a:p>
            <a:pPr algn="just">
              <a:lnSpc>
                <a:spcPct val="150000"/>
              </a:lnSpc>
              <a:buFont typeface="Wingdings" panose="05000000000000000000" pitchFamily="2" charset="2"/>
              <a:buChar char="§"/>
            </a:pPr>
            <a:r>
              <a:rPr lang="en-US" sz="1600" b="1" dirty="0" err="1">
                <a:latin typeface="Times New Roman" panose="02020603050405020304" pitchFamily="18" charset="0"/>
                <a:cs typeface="Times New Roman" panose="02020603050405020304" pitchFamily="18" charset="0"/>
              </a:rPr>
              <a:t>Randomforest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Uses a Random Forest classifier to predict the disease and displays the result in a text field (t2).</a:t>
            </a:r>
          </a:p>
          <a:p>
            <a:pPr algn="just">
              <a:lnSpc>
                <a:spcPct val="150000"/>
              </a:lnSpc>
              <a:buFont typeface="Wingdings" panose="05000000000000000000" pitchFamily="2" charset="2"/>
              <a:buChar char="§"/>
            </a:pPr>
            <a:r>
              <a:rPr lang="en-US" sz="1600" b="1" dirty="0" err="1">
                <a:latin typeface="Times New Roman" panose="02020603050405020304" pitchFamily="18" charset="0"/>
                <a:cs typeface="Times New Roman" panose="02020603050405020304" pitchFamily="18" charset="0"/>
              </a:rPr>
              <a:t>NaiveBayes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Uses a Naive Bayes classifier to predict the disease and displays the result in a text field (t3).</a:t>
            </a:r>
          </a:p>
          <a:p>
            <a:pPr algn="just">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Create a </a:t>
            </a:r>
            <a:r>
              <a:rPr lang="en-US" sz="1600" b="1" dirty="0" err="1">
                <a:latin typeface="Times New Roman" panose="02020603050405020304" pitchFamily="18" charset="0"/>
                <a:cs typeface="Times New Roman" panose="02020603050405020304" pitchFamily="18" charset="0"/>
              </a:rPr>
              <a:t>Tkinter</a:t>
            </a:r>
            <a:r>
              <a:rPr lang="en-US" sz="1600" b="1" dirty="0">
                <a:latin typeface="Times New Roman" panose="02020603050405020304" pitchFamily="18" charset="0"/>
                <a:cs typeface="Times New Roman" panose="02020603050405020304" pitchFamily="18" charset="0"/>
              </a:rPr>
              <a:t> GUI window:</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labels and entry fields for the patient's name and symptoms (Symptom1 to Symptom5).</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Create buttons to trigger the prediction using different models (</a:t>
            </a:r>
            <a:r>
              <a:rPr lang="en-US" sz="1600" dirty="0" err="1">
                <a:latin typeface="Times New Roman" panose="02020603050405020304" pitchFamily="18" charset="0"/>
                <a:cs typeface="Times New Roman" panose="02020603050405020304" pitchFamily="18" charset="0"/>
              </a:rPr>
              <a:t>DecisionTree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randomforest</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NaiveBayes</a:t>
            </a:r>
            <a:r>
              <a:rPr lang="en-US" sz="16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Create text fields (t1, t2, t3) to display the prediction results.</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Configure the GUI window's appearance and layout.</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Start the main GUI event loop by calling </a:t>
            </a:r>
            <a:r>
              <a:rPr lang="en-US" sz="1600" dirty="0" err="1">
                <a:latin typeface="Times New Roman" panose="02020603050405020304" pitchFamily="18" charset="0"/>
                <a:cs typeface="Times New Roman" panose="02020603050405020304" pitchFamily="18" charset="0"/>
              </a:rPr>
              <a:t>root.mainloop</a:t>
            </a:r>
            <a:r>
              <a:rPr lang="en-US" sz="16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86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EXECUTION STEPS :</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15616"/>
            <a:ext cx="10515600" cy="4861347"/>
          </a:xfrm>
        </p:spPr>
        <p:txBody>
          <a:bodyPr>
            <a:normAutofit/>
          </a:bodyPr>
          <a:lstStyle/>
          <a:p>
            <a:pPr>
              <a:lnSpc>
                <a:spcPct val="150000"/>
              </a:lnSpc>
              <a:buFont typeface="Wingdings" pitchFamily="2" charset="2"/>
              <a:buChar char="Ø"/>
            </a:pPr>
            <a:r>
              <a:rPr lang="en-US" sz="1600" dirty="0">
                <a:latin typeface="Times New Roman" pitchFamily="18" charset="0"/>
                <a:cs typeface="Times New Roman" pitchFamily="18" charset="0"/>
              </a:rPr>
              <a:t>Install Required Libraries</a:t>
            </a:r>
          </a:p>
          <a:p>
            <a:pPr>
              <a:lnSpc>
                <a:spcPct val="150000"/>
              </a:lnSpc>
              <a:buFont typeface="Wingdings" pitchFamily="2" charset="2"/>
              <a:buChar char="Ø"/>
            </a:pPr>
            <a:r>
              <a:rPr lang="en-US" sz="1600" dirty="0">
                <a:latin typeface="Times New Roman" pitchFamily="18" charset="0"/>
                <a:cs typeface="Times New Roman" pitchFamily="18" charset="0"/>
              </a:rPr>
              <a:t>Prepare Data</a:t>
            </a:r>
          </a:p>
          <a:p>
            <a:pPr>
              <a:lnSpc>
                <a:spcPct val="150000"/>
              </a:lnSpc>
              <a:buFont typeface="Wingdings" pitchFamily="2" charset="2"/>
              <a:buChar char="Ø"/>
            </a:pPr>
            <a:r>
              <a:rPr lang="en-US" sz="1600" dirty="0">
                <a:latin typeface="Times New Roman" pitchFamily="18" charset="0"/>
                <a:cs typeface="Times New Roman" pitchFamily="18" charset="0"/>
              </a:rPr>
              <a:t>Run the Python Script</a:t>
            </a:r>
          </a:p>
          <a:p>
            <a:pPr>
              <a:lnSpc>
                <a:spcPct val="150000"/>
              </a:lnSpc>
              <a:buFont typeface="Wingdings" pitchFamily="2" charset="2"/>
              <a:buChar char="Ø"/>
            </a:pPr>
            <a:r>
              <a:rPr lang="en-US" sz="1600" dirty="0">
                <a:latin typeface="Times New Roman" pitchFamily="18" charset="0"/>
                <a:cs typeface="Times New Roman" pitchFamily="18" charset="0"/>
              </a:rPr>
              <a:t>Use the GUI</a:t>
            </a:r>
          </a:p>
          <a:p>
            <a:pPr>
              <a:lnSpc>
                <a:spcPct val="150000"/>
              </a:lnSpc>
              <a:buFont typeface="Wingdings" pitchFamily="2" charset="2"/>
              <a:buChar char="Ø"/>
            </a:pPr>
            <a:r>
              <a:rPr lang="en-US" sz="1600" dirty="0">
                <a:latin typeface="Times New Roman" pitchFamily="18" charset="0"/>
                <a:cs typeface="Times New Roman" pitchFamily="18" charset="0"/>
              </a:rPr>
              <a:t>View Results</a:t>
            </a:r>
          </a:p>
          <a:p>
            <a:pPr>
              <a:lnSpc>
                <a:spcPct val="150000"/>
              </a:lnSpc>
              <a:buFont typeface="Wingdings" pitchFamily="2" charset="2"/>
              <a:buChar char="Ø"/>
            </a:pPr>
            <a:r>
              <a:rPr lang="en-US" sz="1600" dirty="0">
                <a:latin typeface="Times New Roman" pitchFamily="18" charset="0"/>
                <a:cs typeface="Times New Roman" pitchFamily="18" charset="0"/>
              </a:rPr>
              <a:t>Repeat Prediction</a:t>
            </a:r>
          </a:p>
          <a:p>
            <a:pPr>
              <a:lnSpc>
                <a:spcPct val="150000"/>
              </a:lnSpc>
              <a:buFont typeface="Wingdings" pitchFamily="2" charset="2"/>
              <a:buChar char="Ø"/>
            </a:pPr>
            <a:r>
              <a:rPr lang="en-US" sz="1600" dirty="0">
                <a:latin typeface="Times New Roman" pitchFamily="18" charset="0"/>
                <a:cs typeface="Times New Roman" pitchFamily="18" charset="0"/>
              </a:rPr>
              <a:t>Close the GUI</a:t>
            </a:r>
            <a:endParaRPr lang="en-IN"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6E5E-B7BA-DF9B-5896-F4BA2A827E39}"/>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INTRODUCTION</a:t>
            </a:r>
            <a:endParaRPr lang="en-IN" sz="2400" dirty="0"/>
          </a:p>
        </p:txBody>
      </p:sp>
      <p:sp>
        <p:nvSpPr>
          <p:cNvPr id="3" name="Content Placeholder 2">
            <a:extLst>
              <a:ext uri="{FF2B5EF4-FFF2-40B4-BE49-F238E27FC236}">
                <a16:creationId xmlns:a16="http://schemas.microsoft.com/office/drawing/2014/main" id="{A2C2C63E-E71A-1C93-71F6-95EB943035C1}"/>
              </a:ext>
            </a:extLst>
          </p:cNvPr>
          <p:cNvSpPr>
            <a:spLocks noGrp="1"/>
          </p:cNvSpPr>
          <p:nvPr>
            <p:ph idx="1"/>
          </p:nvPr>
        </p:nvSpPr>
        <p:spPr>
          <a:xfrm>
            <a:off x="838200" y="1317523"/>
            <a:ext cx="10515600" cy="4859440"/>
          </a:xfrm>
        </p:spPr>
        <p:txBody>
          <a:bodyPr>
            <a:normAutofit/>
          </a:bodyPr>
          <a:lstStyle/>
          <a:p>
            <a:pPr marL="0" indent="0" algn="just">
              <a:lnSpc>
                <a:spcPct val="150000"/>
              </a:lnSpc>
              <a:buNone/>
            </a:pPr>
            <a:r>
              <a:rPr lang="en-US" sz="1600" b="0" i="0" dirty="0">
                <a:solidFill>
                  <a:srgbClr val="333333"/>
                </a:solidFill>
                <a:effectLst/>
                <a:latin typeface="Times New Roman" panose="02020603050405020304" pitchFamily="18" charset="0"/>
                <a:cs typeface="Times New Roman" panose="02020603050405020304" pitchFamily="18" charset="0"/>
              </a:rPr>
              <a:t>Machine learning enables a machine to automatically learn from data, improve performance from experiences, and predict things without being explicitly programmed .</a:t>
            </a:r>
            <a:r>
              <a:rPr lang="en-US" sz="1600" dirty="0">
                <a:latin typeface="Times New Roman" panose="02020603050405020304" pitchFamily="18" charset="0"/>
                <a:cs typeface="Times New Roman" panose="02020603050405020304" pitchFamily="18" charset="0"/>
              </a:rPr>
              <a:t>The machine learning algorithm has two phases: 1) Training &amp; 2) Testing. To predict the disease from a patient’s symptoms and from the history of the patient. Healthcare issues can be solved efficiently by using Machine Learning Technology.</a:t>
            </a:r>
          </a:p>
          <a:p>
            <a:pPr algn="just">
              <a:lnSpc>
                <a:spcPct val="150000"/>
              </a:lnSpc>
              <a:buFont typeface="Wingdings" panose="05000000000000000000" pitchFamily="2" charset="2"/>
              <a:buChar char="v"/>
            </a:pPr>
            <a:r>
              <a:rPr lang="en-IN" sz="1600" b="1" i="0" dirty="0">
                <a:solidFill>
                  <a:srgbClr val="272C37"/>
                </a:solidFill>
                <a:effectLst/>
                <a:latin typeface="Times New Roman" panose="02020603050405020304" pitchFamily="18" charset="0"/>
                <a:cs typeface="Times New Roman" panose="02020603050405020304" pitchFamily="18" charset="0"/>
              </a:rPr>
              <a:t>Popular Machine Learning Applications</a:t>
            </a:r>
          </a:p>
          <a:p>
            <a:pPr algn="just">
              <a:lnSpc>
                <a:spcPct val="150000"/>
              </a:lnSpc>
              <a:buFont typeface="Courier New" panose="02070309020205020404" pitchFamily="49" charset="0"/>
              <a:buChar char="o"/>
            </a:pPr>
            <a:r>
              <a:rPr lang="en-IN" sz="1600" b="0" i="0" dirty="0">
                <a:solidFill>
                  <a:srgbClr val="272C37"/>
                </a:solidFill>
                <a:effectLst/>
                <a:latin typeface="Times New Roman" panose="02020603050405020304" pitchFamily="18" charset="0"/>
                <a:cs typeface="Times New Roman" panose="02020603050405020304" pitchFamily="18" charset="0"/>
              </a:rPr>
              <a:t> Product Recommendations</a:t>
            </a:r>
          </a:p>
          <a:p>
            <a:pPr algn="just">
              <a:lnSpc>
                <a:spcPct val="150000"/>
              </a:lnSpc>
              <a:buFont typeface="Courier New" panose="02070309020205020404" pitchFamily="49" charset="0"/>
              <a:buChar char="o"/>
            </a:pPr>
            <a:r>
              <a:rPr lang="en-IN" sz="1600" b="0" i="0" dirty="0">
                <a:solidFill>
                  <a:srgbClr val="272C37"/>
                </a:solidFill>
                <a:effectLst/>
                <a:latin typeface="Times New Roman" panose="02020603050405020304" pitchFamily="18" charset="0"/>
                <a:cs typeface="Times New Roman" panose="02020603050405020304" pitchFamily="18" charset="0"/>
              </a:rPr>
              <a:t> Image Recognition</a:t>
            </a:r>
          </a:p>
          <a:p>
            <a:pPr algn="just">
              <a:lnSpc>
                <a:spcPct val="150000"/>
              </a:lnSpc>
              <a:buFont typeface="Courier New" panose="02070309020205020404" pitchFamily="49" charset="0"/>
              <a:buChar char="o"/>
            </a:pPr>
            <a:r>
              <a:rPr lang="en-IN" sz="1600" b="0" i="0" dirty="0">
                <a:solidFill>
                  <a:srgbClr val="272C37"/>
                </a:solidFill>
                <a:effectLst/>
                <a:latin typeface="Times New Roman" panose="02020603050405020304" pitchFamily="18" charset="0"/>
                <a:cs typeface="Times New Roman" panose="02020603050405020304" pitchFamily="18" charset="0"/>
              </a:rPr>
              <a:t> Sentiment Analysis</a:t>
            </a:r>
          </a:p>
          <a:p>
            <a:pPr algn="just">
              <a:lnSpc>
                <a:spcPct val="150000"/>
              </a:lnSpc>
              <a:buFont typeface="Courier New" panose="02070309020205020404" pitchFamily="49" charset="0"/>
              <a:buChar char="o"/>
            </a:pPr>
            <a:r>
              <a:rPr lang="en-US" sz="1600" b="0" i="0" dirty="0">
                <a:solidFill>
                  <a:srgbClr val="272C37"/>
                </a:solidFill>
                <a:effectLst/>
                <a:latin typeface="Times New Roman" panose="02020603050405020304" pitchFamily="18" charset="0"/>
                <a:cs typeface="Times New Roman" panose="02020603050405020304" pitchFamily="18" charset="0"/>
              </a:rPr>
              <a:t>Regulating Healthcare Efficiency and Medical Services</a:t>
            </a:r>
          </a:p>
          <a:p>
            <a:pPr marL="0" indent="0" algn="just">
              <a:lnSpc>
                <a:spcPct val="150000"/>
              </a:lnSpc>
              <a:buNone/>
            </a:pPr>
            <a:endParaRPr lang="en-IN" sz="1600" b="0" i="0" dirty="0">
              <a:solidFill>
                <a:srgbClr val="272C37"/>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241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OUTPUT :</a:t>
            </a:r>
            <a:endParaRPr lang="en-US" sz="2400" b="1" dirty="0">
              <a:latin typeface="Times New Roman" pitchFamily="18" charset="0"/>
              <a:cs typeface="Times New Roman" pitchFamily="18" charset="0"/>
            </a:endParaRPr>
          </a:p>
        </p:txBody>
      </p:sp>
      <p:pic>
        <p:nvPicPr>
          <p:cNvPr id="8" name="Content Placeholder 7">
            <a:extLst>
              <a:ext uri="{FF2B5EF4-FFF2-40B4-BE49-F238E27FC236}">
                <a16:creationId xmlns:a16="http://schemas.microsoft.com/office/drawing/2014/main" id="{4F8D07E5-919C-1062-6278-1888C6A69DA3}"/>
              </a:ext>
            </a:extLst>
          </p:cNvPr>
          <p:cNvPicPr>
            <a:picLocks noGrp="1" noChangeAspect="1"/>
          </p:cNvPicPr>
          <p:nvPr>
            <p:ph idx="1"/>
          </p:nvPr>
        </p:nvPicPr>
        <p:blipFill>
          <a:blip r:embed="rId2"/>
          <a:stretch>
            <a:fillRect/>
          </a:stretch>
        </p:blipFill>
        <p:spPr>
          <a:xfrm>
            <a:off x="447869" y="1296955"/>
            <a:ext cx="11336694" cy="519592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65CB-6E44-7925-B185-EF8405A7E472}"/>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CONCLUSION :</a:t>
            </a:r>
            <a:endParaRPr lang="en-IN" sz="2400" dirty="0"/>
          </a:p>
        </p:txBody>
      </p:sp>
      <p:sp>
        <p:nvSpPr>
          <p:cNvPr id="3" name="Content Placeholder 2">
            <a:extLst>
              <a:ext uri="{FF2B5EF4-FFF2-40B4-BE49-F238E27FC236}">
                <a16:creationId xmlns:a16="http://schemas.microsoft.com/office/drawing/2014/main" id="{B109FC57-6D4D-5078-DCCB-C79C31977DBF}"/>
              </a:ext>
            </a:extLst>
          </p:cNvPr>
          <p:cNvSpPr>
            <a:spLocks noGrp="1"/>
          </p:cNvSpPr>
          <p:nvPr>
            <p:ph idx="1"/>
          </p:nvPr>
        </p:nvSpPr>
        <p:spPr>
          <a:xfrm>
            <a:off x="838200" y="1231641"/>
            <a:ext cx="10515600" cy="4945322"/>
          </a:xfrm>
        </p:spPr>
        <p:txBody>
          <a:bodyPr>
            <a:norm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project, we employed well-known Machine Learning algorithms like Random Forest, SVM, and Naive Bayes to determine a patient's potential ailments based on their reported symptoms. Additionally, our project provides recommendations for suitable medications to address the identified condition, all while ensuring the patient's well-being by offering guidance without replacing the need for a doctor's consultation.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comparing the accuracy of Random Forest, Naïve Bayes, and Decision Tree algorithms, we've determined that Random Forest consistently outperforms the other two. Random Forest's strength lies in its ensemble approach, which combines multiple decision trees to enhance accuracy. This method mitigates overfitting and captures diverse aspects of the data, making it the preferred choice for achieving higher predictive accuracy in various machine learning applications.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62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FD6F-F783-53DA-E2D8-936F3C5DD27F}"/>
              </a:ext>
            </a:extLst>
          </p:cNvPr>
          <p:cNvSpPr>
            <a:spLocks noGrp="1"/>
          </p:cNvSpPr>
          <p:nvPr>
            <p:ph type="title"/>
          </p:nvPr>
        </p:nvSpPr>
        <p:spPr>
          <a:xfrm>
            <a:off x="354563" y="609601"/>
            <a:ext cx="10912993" cy="993058"/>
          </a:xfrm>
        </p:spPr>
        <p:txBody>
          <a:bodyPr>
            <a:normAutofit/>
          </a:bodyPr>
          <a:lstStyle/>
          <a:p>
            <a:pPr algn="l"/>
            <a:r>
              <a:rPr lang="en-IN" sz="2400" b="1" dirty="0">
                <a:latin typeface="Times New Roman" pitchFamily="18" charset="0"/>
                <a:cs typeface="Times New Roman" pitchFamily="18" charset="0"/>
              </a:rPr>
              <a:t>REFERENCES :</a:t>
            </a:r>
            <a:endParaRPr lang="en-IN" sz="2400" dirty="0"/>
          </a:p>
        </p:txBody>
      </p:sp>
      <p:sp>
        <p:nvSpPr>
          <p:cNvPr id="3" name="Content Placeholder 2">
            <a:extLst>
              <a:ext uri="{FF2B5EF4-FFF2-40B4-BE49-F238E27FC236}">
                <a16:creationId xmlns:a16="http://schemas.microsoft.com/office/drawing/2014/main" id="{F5506E75-8055-3425-7C43-7A064425315F}"/>
              </a:ext>
            </a:extLst>
          </p:cNvPr>
          <p:cNvSpPr>
            <a:spLocks noGrp="1"/>
          </p:cNvSpPr>
          <p:nvPr>
            <p:ph idx="1"/>
          </p:nvPr>
        </p:nvSpPr>
        <p:spPr>
          <a:xfrm>
            <a:off x="354563" y="1352939"/>
            <a:ext cx="10912994" cy="4438261"/>
          </a:xfrm>
        </p:spPr>
        <p:txBody>
          <a:bodyPr>
            <a:normAutofit/>
          </a:bodyPr>
          <a:lstStyle/>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Telemedicine, https://www.mohfw.gov.in/pdf/Telemedicine.pdf </a:t>
            </a:r>
          </a:p>
          <a:p>
            <a:pPr algn="just">
              <a:lnSpc>
                <a:spcPct val="150000"/>
              </a:lnSpc>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Wittich</a:t>
            </a:r>
            <a:r>
              <a:rPr lang="en-IN" sz="1600" dirty="0">
                <a:latin typeface="Times New Roman" panose="02020603050405020304" pitchFamily="18" charset="0"/>
                <a:cs typeface="Times New Roman" panose="02020603050405020304" pitchFamily="18" charset="0"/>
              </a:rPr>
              <a:t> CM, </a:t>
            </a:r>
            <a:r>
              <a:rPr lang="en-IN" sz="1600" dirty="0" err="1">
                <a:latin typeface="Times New Roman" panose="02020603050405020304" pitchFamily="18" charset="0"/>
                <a:cs typeface="Times New Roman" panose="02020603050405020304" pitchFamily="18" charset="0"/>
              </a:rPr>
              <a:t>Burkle</a:t>
            </a:r>
            <a:r>
              <a:rPr lang="en-IN" sz="1600" dirty="0">
                <a:latin typeface="Times New Roman" panose="02020603050405020304" pitchFamily="18" charset="0"/>
                <a:cs typeface="Times New Roman" panose="02020603050405020304" pitchFamily="18" charset="0"/>
              </a:rPr>
              <a:t> CM, Lanier WL. Medication errors: an overview for clinicians. Mayo Clin Proc. 2014 Aug;89(8):1116-25. </a:t>
            </a:r>
          </a:p>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CHEN, M. R., &amp; WANG, H. F. (2013). The reason and prevention of hospital medication errors. Practical Journal of Clinical Medicine.</a:t>
            </a:r>
          </a:p>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Fox, Susannah, and Maeve Duggan. ”Health online 2013. 2013.” URL: http://pewinternet.org/Reports/2013/Health-online.aspx</a:t>
            </a:r>
          </a:p>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Drug Review Data Set https://archive.ics.uci.edu/ml/datasets/Drug% 2BReview%2BDataset%2B%2528Drugs.com%2529# </a:t>
            </a:r>
          </a:p>
          <a:p>
            <a:pPr algn="just">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38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12E5-C767-0A7D-72F7-7D186F7D6B92}"/>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ABSTRACT</a:t>
            </a:r>
            <a:endParaRPr lang="en-IN" sz="2400" dirty="0"/>
          </a:p>
        </p:txBody>
      </p:sp>
      <p:sp>
        <p:nvSpPr>
          <p:cNvPr id="3" name="Content Placeholder 2">
            <a:extLst>
              <a:ext uri="{FF2B5EF4-FFF2-40B4-BE49-F238E27FC236}">
                <a16:creationId xmlns:a16="http://schemas.microsoft.com/office/drawing/2014/main" id="{AD76A40D-654A-6C73-EDA0-37D926E59D9A}"/>
              </a:ext>
            </a:extLst>
          </p:cNvPr>
          <p:cNvSpPr>
            <a:spLocks noGrp="1"/>
          </p:cNvSpPr>
          <p:nvPr>
            <p:ph idx="1"/>
          </p:nvPr>
        </p:nvSpPr>
        <p:spPr>
          <a:xfrm>
            <a:off x="838200" y="1337187"/>
            <a:ext cx="10515600" cy="5408846"/>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Most people in our digital age are prone to ailments as a result of a lack of good food, adequate sleep, and daily exercise. It is critical to know if we are afflicted with sickness at an early stage rather than discovering it later. As a result, illness prediction systems play a significant role since they predict diseases based on symptoms. This disease prediction system employs the Machine Learning algorithm. This approach also recommends medications that are widely used to treat the illness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71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3958-4B5E-74F9-45D7-837F0AF88E54}"/>
              </a:ext>
            </a:extLst>
          </p:cNvPr>
          <p:cNvSpPr>
            <a:spLocks noGrp="1"/>
          </p:cNvSpPr>
          <p:nvPr>
            <p:ph type="title"/>
          </p:nvPr>
        </p:nvSpPr>
        <p:spPr>
          <a:xfrm>
            <a:off x="838200" y="365126"/>
            <a:ext cx="10515600" cy="1040888"/>
          </a:xfrm>
        </p:spPr>
        <p:txBody>
          <a:bodyPr>
            <a:normAutofit/>
          </a:bodyPr>
          <a:lstStyle/>
          <a:p>
            <a:pPr algn="l"/>
            <a:r>
              <a:rPr lang="en-US" sz="2400" b="1" dirty="0">
                <a:latin typeface="Times New Roman" pitchFamily="18" charset="0"/>
                <a:cs typeface="Times New Roman" pitchFamily="18" charset="0"/>
              </a:rPr>
              <a:t>PURPOSE OF THE PROJECT</a:t>
            </a:r>
            <a:endParaRPr lang="en-IN" sz="2400" dirty="0"/>
          </a:p>
        </p:txBody>
      </p:sp>
      <p:sp>
        <p:nvSpPr>
          <p:cNvPr id="3" name="Content Placeholder 2">
            <a:extLst>
              <a:ext uri="{FF2B5EF4-FFF2-40B4-BE49-F238E27FC236}">
                <a16:creationId xmlns:a16="http://schemas.microsoft.com/office/drawing/2014/main" id="{38101A8E-30C5-E30E-3819-90BBB01C9D55}"/>
              </a:ext>
            </a:extLst>
          </p:cNvPr>
          <p:cNvSpPr>
            <a:spLocks noGrp="1"/>
          </p:cNvSpPr>
          <p:nvPr>
            <p:ph idx="1"/>
          </p:nvPr>
        </p:nvSpPr>
        <p:spPr>
          <a:xfrm>
            <a:off x="838200" y="1091381"/>
            <a:ext cx="10515600" cy="5085582"/>
          </a:xfrm>
        </p:spPr>
        <p:txBody>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itchFamily="18" charset="0"/>
              </a:rPr>
              <a:t>The main purpose of using machine learning for drug-disease prediction is to develop accurate and data-driven models that can assist in identifying potential drug candidates and optimizing treatment strategies, ultimately improving healthcare outcomes and drug discovery </a:t>
            </a:r>
            <a:r>
              <a:rPr lang="en-US" sz="1600" dirty="0" smtClean="0">
                <a:latin typeface="Times New Roman" panose="02020603050405020304" pitchFamily="18" charset="0"/>
                <a:cs typeface="Times New Roman" pitchFamily="18" charset="0"/>
              </a:rPr>
              <a:t>proces0ses</a:t>
            </a:r>
            <a:r>
              <a:rPr lang="en-US" sz="1600" dirty="0">
                <a:latin typeface="Times New Roman" panose="02020603050405020304" pitchFamily="18" charset="0"/>
                <a:cs typeface="Times New Roman" pitchFamily="18" charset="0"/>
              </a:rPr>
              <a:t>.</a:t>
            </a:r>
          </a:p>
        </p:txBody>
      </p:sp>
    </p:spTree>
    <p:extLst>
      <p:ext uri="{BB962C8B-B14F-4D97-AF65-F5344CB8AC3E}">
        <p14:creationId xmlns:p14="http://schemas.microsoft.com/office/powerpoint/2010/main" val="248946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728F-C71D-9567-48AA-D0A6889FA1BF}"/>
              </a:ext>
            </a:extLst>
          </p:cNvPr>
          <p:cNvSpPr>
            <a:spLocks noGrp="1"/>
          </p:cNvSpPr>
          <p:nvPr>
            <p:ph type="title"/>
          </p:nvPr>
        </p:nvSpPr>
        <p:spPr>
          <a:xfrm>
            <a:off x="1032386" y="365125"/>
            <a:ext cx="10321413" cy="1325563"/>
          </a:xfrm>
        </p:spPr>
        <p:txBody>
          <a:bodyPr>
            <a:normAutofit/>
          </a:bodyPr>
          <a:lstStyle/>
          <a:p>
            <a:pPr algn="l"/>
            <a:r>
              <a:rPr lang="en-US" sz="2400" b="1" dirty="0">
                <a:latin typeface="Times New Roman" pitchFamily="18" charset="0"/>
                <a:cs typeface="Times New Roman" pitchFamily="18" charset="0"/>
              </a:rPr>
              <a:t>EXISTING SYSTEM</a:t>
            </a:r>
            <a:endParaRPr lang="en-IN" sz="2400" dirty="0"/>
          </a:p>
        </p:txBody>
      </p:sp>
      <p:sp>
        <p:nvSpPr>
          <p:cNvPr id="3" name="Content Placeholder 2">
            <a:extLst>
              <a:ext uri="{FF2B5EF4-FFF2-40B4-BE49-F238E27FC236}">
                <a16:creationId xmlns:a16="http://schemas.microsoft.com/office/drawing/2014/main" id="{E6C5B1F1-D1A7-B1A4-D900-9C66B9E65781}"/>
              </a:ext>
            </a:extLst>
          </p:cNvPr>
          <p:cNvSpPr>
            <a:spLocks noGrp="1"/>
          </p:cNvSpPr>
          <p:nvPr>
            <p:ph idx="1"/>
          </p:nvPr>
        </p:nvSpPr>
        <p:spPr>
          <a:xfrm>
            <a:off x="838200" y="1268361"/>
            <a:ext cx="10515600" cy="4908601"/>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There are many prevalent systems used for disease prediction. The existing systems only predict the diseases. The various approaches used for predicting diseases is by using Machine Algorithms such as Naïve Bayes, Decision Tree, Random Forest, k-mean algorithm. Also, one of the approaches to build a disease prediction system is by using Big Data. Prediction using traditional disease risk model usually involves Machine Learning and supervised learning algorithm which uses training data with the labels for the training of the models.</a:t>
            </a:r>
            <a:endParaRPr lang="en-IN"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03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0BB3-DF5B-47BC-47FC-C414C892B49B}"/>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DISADVANTAGES</a:t>
            </a:r>
            <a:endParaRPr lang="en-IN" sz="2400" dirty="0"/>
          </a:p>
        </p:txBody>
      </p:sp>
      <p:sp>
        <p:nvSpPr>
          <p:cNvPr id="3" name="Content Placeholder 2">
            <a:extLst>
              <a:ext uri="{FF2B5EF4-FFF2-40B4-BE49-F238E27FC236}">
                <a16:creationId xmlns:a16="http://schemas.microsoft.com/office/drawing/2014/main" id="{5FF5A33F-28D8-2254-DB98-920083E81E22}"/>
              </a:ext>
            </a:extLst>
          </p:cNvPr>
          <p:cNvSpPr>
            <a:spLocks noGrp="1"/>
          </p:cNvSpPr>
          <p:nvPr>
            <p:ph idx="1"/>
          </p:nvPr>
        </p:nvSpPr>
        <p:spPr>
          <a:xfrm>
            <a:off x="838200" y="1317523"/>
            <a:ext cx="10515600" cy="4859440"/>
          </a:xfrm>
        </p:spPr>
        <p:txBody>
          <a:bodyPr>
            <a:normAutofit/>
          </a:bodyPr>
          <a:lstStyle/>
          <a:p>
            <a:pPr marL="285750" indent="-285750" algn="just">
              <a:lnSpc>
                <a:spcPct val="150000"/>
              </a:lnSpc>
              <a:buFont typeface="Wingdings" panose="05000000000000000000" pitchFamily="2" charset="2"/>
              <a:buChar char="Ø"/>
            </a:pPr>
            <a:r>
              <a:rPr lang="en-IN" sz="1600" i="0" dirty="0">
                <a:solidFill>
                  <a:srgbClr val="000000"/>
                </a:solidFill>
                <a:effectLst/>
                <a:latin typeface="Times New Roman" panose="02020603050405020304" pitchFamily="18" charset="0"/>
                <a:cs typeface="Times New Roman" panose="02020603050405020304" pitchFamily="18" charset="0"/>
              </a:rPr>
              <a:t>Patients has to </a:t>
            </a:r>
            <a:r>
              <a:rPr lang="en-IN" sz="1600" dirty="0">
                <a:solidFill>
                  <a:srgbClr val="000000"/>
                </a:solidFill>
                <a:latin typeface="Times New Roman" panose="02020603050405020304" pitchFamily="18" charset="0"/>
                <a:cs typeface="Times New Roman" panose="02020603050405020304" pitchFamily="18" charset="0"/>
              </a:rPr>
              <a:t>blindly depend on the doctors prescription</a:t>
            </a:r>
            <a:r>
              <a:rPr lang="en-IN" sz="1600" b="1" dirty="0">
                <a:solidFill>
                  <a:srgbClr val="000000"/>
                </a:solidFill>
                <a:latin typeface="medium-content-serif-font"/>
              </a:rPr>
              <a:t>.</a:t>
            </a:r>
            <a:endParaRPr lang="en-IN" sz="1600" b="1" i="0" dirty="0">
              <a:solidFill>
                <a:srgbClr val="000000"/>
              </a:solidFill>
              <a:effectLst/>
              <a:latin typeface="medium-content-serif-font"/>
            </a:endParaRPr>
          </a:p>
          <a:p>
            <a:pPr marL="285750" indent="-285750" algn="just">
              <a:lnSpc>
                <a:spcPct val="150000"/>
              </a:lnSpc>
              <a:buFont typeface="Wingdings" panose="05000000000000000000" pitchFamily="2" charset="2"/>
              <a:buChar char="Ø"/>
            </a:pPr>
            <a:r>
              <a:rPr lang="en-IN" sz="1600" b="0" i="0" dirty="0">
                <a:solidFill>
                  <a:srgbClr val="000000"/>
                </a:solidFill>
                <a:effectLst/>
                <a:latin typeface="Times New Roman" panose="02020603050405020304" pitchFamily="18" charset="0"/>
                <a:cs typeface="Times New Roman" panose="02020603050405020304" pitchFamily="18" charset="0"/>
              </a:rPr>
              <a:t>Loss of time and money by frequently consulting a doctor </a:t>
            </a:r>
            <a:endParaRPr lang="en-IN" sz="16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N</a:t>
            </a:r>
            <a:r>
              <a:rPr lang="en-IN" sz="1600" b="0" i="0" dirty="0">
                <a:solidFill>
                  <a:srgbClr val="000000"/>
                </a:solidFill>
                <a:effectLst/>
                <a:latin typeface="Times New Roman" panose="02020603050405020304" pitchFamily="18" charset="0"/>
                <a:cs typeface="Times New Roman" panose="02020603050405020304" pitchFamily="18" charset="0"/>
              </a:rPr>
              <a:t>o quick recovery.</a:t>
            </a:r>
          </a:p>
          <a:p>
            <a:pPr algn="just">
              <a:lnSpc>
                <a:spcPct val="150000"/>
              </a:lnSpc>
            </a:pPr>
            <a:endParaRPr lang="en-IN" sz="1600" dirty="0"/>
          </a:p>
        </p:txBody>
      </p:sp>
    </p:spTree>
    <p:extLst>
      <p:ext uri="{BB962C8B-B14F-4D97-AF65-F5344CB8AC3E}">
        <p14:creationId xmlns:p14="http://schemas.microsoft.com/office/powerpoint/2010/main" val="255862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5FB4-57C1-2DE2-34A9-5DA0D4C072C2}"/>
              </a:ext>
            </a:extLst>
          </p:cNvPr>
          <p:cNvSpPr>
            <a:spLocks noGrp="1"/>
          </p:cNvSpPr>
          <p:nvPr>
            <p:ph type="title"/>
          </p:nvPr>
        </p:nvSpPr>
        <p:spPr/>
        <p:txBody>
          <a:bodyPr>
            <a:normAutofit/>
          </a:bodyPr>
          <a:lstStyle/>
          <a:p>
            <a:pPr algn="l"/>
            <a:r>
              <a:rPr lang="en-US" sz="2400" b="1" dirty="0">
                <a:latin typeface="Times New Roman" pitchFamily="18" charset="0"/>
                <a:cs typeface="Times New Roman" pitchFamily="18" charset="0"/>
              </a:rPr>
              <a:t>PROPOSED SYSTEM</a:t>
            </a:r>
            <a:endParaRPr lang="en-IN" sz="2400" dirty="0"/>
          </a:p>
        </p:txBody>
      </p:sp>
      <p:sp>
        <p:nvSpPr>
          <p:cNvPr id="3" name="Content Placeholder 2">
            <a:extLst>
              <a:ext uri="{FF2B5EF4-FFF2-40B4-BE49-F238E27FC236}">
                <a16:creationId xmlns:a16="http://schemas.microsoft.com/office/drawing/2014/main" id="{F78951DD-F96B-DFE5-DA7E-155038150CE7}"/>
              </a:ext>
            </a:extLst>
          </p:cNvPr>
          <p:cNvSpPr>
            <a:spLocks noGrp="1"/>
          </p:cNvSpPr>
          <p:nvPr>
            <p:ph idx="1"/>
          </p:nvPr>
        </p:nvSpPr>
        <p:spPr>
          <a:xfrm>
            <a:off x="913795" y="1337187"/>
            <a:ext cx="10353762" cy="445401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the proposed system, a disease prediction model is built using a Machine Learning algorithm that is Random Forest Algorithm. Based on the symptoms that are input by the user, the disease is predicted and the drug that is most commonly prescribed by the doctor is suggested.</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p>
        </p:txBody>
      </p:sp>
    </p:spTree>
    <p:extLst>
      <p:ext uri="{BB962C8B-B14F-4D97-AF65-F5344CB8AC3E}">
        <p14:creationId xmlns:p14="http://schemas.microsoft.com/office/powerpoint/2010/main" val="24453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5F4B-BB9C-D480-C591-794B4D4B6155}"/>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ADVANTAGES</a:t>
            </a:r>
            <a:endParaRPr lang="en-IN" sz="2400" dirty="0"/>
          </a:p>
        </p:txBody>
      </p:sp>
      <p:sp>
        <p:nvSpPr>
          <p:cNvPr id="3" name="Content Placeholder 2">
            <a:extLst>
              <a:ext uri="{FF2B5EF4-FFF2-40B4-BE49-F238E27FC236}">
                <a16:creationId xmlns:a16="http://schemas.microsoft.com/office/drawing/2014/main" id="{CE181869-DF27-2703-ED96-9A4C5E3849FE}"/>
              </a:ext>
            </a:extLst>
          </p:cNvPr>
          <p:cNvSpPr>
            <a:spLocks noGrp="1"/>
          </p:cNvSpPr>
          <p:nvPr>
            <p:ph idx="1"/>
          </p:nvPr>
        </p:nvSpPr>
        <p:spPr>
          <a:xfrm>
            <a:off x="913795" y="1317523"/>
            <a:ext cx="10353762" cy="4473677"/>
          </a:xfrm>
        </p:spPr>
        <p:txBody>
          <a:bodyPr>
            <a:normAutofit/>
          </a:bodyPr>
          <a:lstStyle/>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It helps the patients to know about the drug and its side effects </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Early recovery</a:t>
            </a:r>
          </a:p>
          <a:p>
            <a:pPr>
              <a:lnSpc>
                <a:spcPct val="150000"/>
              </a:lnSpc>
            </a:pPr>
            <a:endParaRPr lang="en-IN" sz="1600" dirty="0"/>
          </a:p>
        </p:txBody>
      </p:sp>
    </p:spTree>
    <p:extLst>
      <p:ext uri="{BB962C8B-B14F-4D97-AF65-F5344CB8AC3E}">
        <p14:creationId xmlns:p14="http://schemas.microsoft.com/office/powerpoint/2010/main" val="352233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UML DIAGRAMS :</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1800" dirty="0">
                <a:latin typeface="Times New Roman" pitchFamily="18" charset="0"/>
                <a:cs typeface="Times New Roman" pitchFamily="18" charset="0"/>
              </a:rPr>
              <a:t>           1.Class diagram                                                                                  2.Use Case Diagram</a:t>
            </a:r>
          </a:p>
          <a:p>
            <a:endParaRPr lang="en-US" dirty="0"/>
          </a:p>
          <a:p>
            <a:pPr>
              <a:buNone/>
            </a:pPr>
            <a:endParaRPr lang="en-US" dirty="0"/>
          </a:p>
        </p:txBody>
      </p:sp>
      <p:pic>
        <p:nvPicPr>
          <p:cNvPr id="6" name="Picture 5">
            <a:extLst>
              <a:ext uri="{FF2B5EF4-FFF2-40B4-BE49-F238E27FC236}">
                <a16:creationId xmlns:a16="http://schemas.microsoft.com/office/drawing/2014/main" id="{40E0378C-0D0F-17EE-2960-18DE2E716B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3935" y="2395998"/>
            <a:ext cx="1999276" cy="2264492"/>
          </a:xfrm>
          <a:prstGeom prst="rect">
            <a:avLst/>
          </a:prstGeom>
          <a:noFill/>
          <a:ln>
            <a:noFill/>
          </a:ln>
        </p:spPr>
      </p:pic>
      <p:pic>
        <p:nvPicPr>
          <p:cNvPr id="7" name="Picture 6">
            <a:extLst>
              <a:ext uri="{FF2B5EF4-FFF2-40B4-BE49-F238E27FC236}">
                <a16:creationId xmlns:a16="http://schemas.microsoft.com/office/drawing/2014/main" id="{6D51581C-9F24-AE21-B30D-3A45B325DC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3429" y="2630744"/>
            <a:ext cx="4191000" cy="36811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1336</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medium-content-serif-font</vt:lpstr>
      <vt:lpstr>Times New Roman</vt:lpstr>
      <vt:lpstr>Wingdings</vt:lpstr>
      <vt:lpstr>Office Theme</vt:lpstr>
      <vt:lpstr>DRUG DISEASE PREDICTION USING MACHINE LEARNING</vt:lpstr>
      <vt:lpstr>INTRODUCTION</vt:lpstr>
      <vt:lpstr>ABSTRACT</vt:lpstr>
      <vt:lpstr>PURPOSE OF THE PROJECT</vt:lpstr>
      <vt:lpstr>EXISTING SYSTEM</vt:lpstr>
      <vt:lpstr>DISADVANTAGES</vt:lpstr>
      <vt:lpstr>PROPOSED SYSTEM</vt:lpstr>
      <vt:lpstr>ADVANTAGES</vt:lpstr>
      <vt:lpstr>UML DIAGRAMS :</vt:lpstr>
      <vt:lpstr>PowerPoint Presentation</vt:lpstr>
      <vt:lpstr>ALGORITHM </vt:lpstr>
      <vt:lpstr>DECISION TREE CLASSIFIER</vt:lpstr>
      <vt:lpstr>NAIVE BAYES ALGORITHM</vt:lpstr>
      <vt:lpstr>REQUIREMENTS</vt:lpstr>
      <vt:lpstr>SOFTWARE REQUIREMENTS :</vt:lpstr>
      <vt:lpstr>MODULES : </vt:lpstr>
      <vt:lpstr>IMPLEMENTATION :</vt:lpstr>
      <vt:lpstr>PowerPoint Presentation</vt:lpstr>
      <vt:lpstr>EXECUTION STEPS :</vt:lpstr>
      <vt:lpstr>OUTPUT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Random Forest Tree Based Classifier</dc:title>
  <dc:creator>Dattatri Gathade</dc:creator>
  <cp:lastModifiedBy>shresta samudrala</cp:lastModifiedBy>
  <cp:revision>44</cp:revision>
  <dcterms:created xsi:type="dcterms:W3CDTF">2023-03-28T11:54:51Z</dcterms:created>
  <dcterms:modified xsi:type="dcterms:W3CDTF">2023-10-05T18:37:02Z</dcterms:modified>
</cp:coreProperties>
</file>