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253"/>
    <a:srgbClr val="A9D18E"/>
    <a:srgbClr val="FEFEE2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>
        <p:scale>
          <a:sx n="150" d="100"/>
          <a:sy n="150" d="100"/>
        </p:scale>
        <p:origin x="-3869" y="-2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6622B-203B-4F48-B5C8-2A3B139AD9F6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779-363F-447B-9F6C-0165D3DBCD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41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C1779-363F-447B-9F6C-0165D3DBCD2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686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C1779-363F-447B-9F6C-0165D3DBCD2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2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C1779-363F-447B-9F6C-0165D3DBCD2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21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C1779-363F-447B-9F6C-0165D3DBCD2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03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C1779-363F-447B-9F6C-0165D3DBCD2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67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C1779-363F-447B-9F6C-0165D3DBCD2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176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C1779-363F-447B-9F6C-0165D3DBCD2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068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C1779-363F-447B-9F6C-0165D3DBCD2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80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C1779-363F-447B-9F6C-0165D3DBCD2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26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C1779-363F-447B-9F6C-0165D3DBCD2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61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0335FB3-B6F5-498B-B021-C0AF5CA4D2AE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06/02/2020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DF0F417-B526-4063-9192-6F17E0DB4BE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313720" y="2679120"/>
            <a:ext cx="7271280" cy="3996720"/>
          </a:xfrm>
          <a:prstGeom prst="rect">
            <a:avLst/>
          </a:prstGeom>
          <a:solidFill>
            <a:srgbClr val="FEFEE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2313720" y="2679120"/>
            <a:ext cx="7271280" cy="887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313720" y="3567600"/>
            <a:ext cx="2211480" cy="3108600"/>
          </a:xfrm>
          <a:prstGeom prst="rect">
            <a:avLst/>
          </a:prstGeom>
          <a:solidFill>
            <a:srgbClr val="EE525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2513880" y="2888280"/>
            <a:ext cx="1845720" cy="364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Nom du site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4525560" y="2888280"/>
            <a:ext cx="12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inscription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5899680" y="2888280"/>
            <a:ext cx="1171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connexion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7242840" y="2888280"/>
            <a:ext cx="67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ajout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8085240" y="2888280"/>
            <a:ext cx="149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Mon compte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 rot="10800000">
            <a:off x="1553040" y="2511720"/>
            <a:ext cx="760680" cy="61128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104760" y="1911600"/>
            <a:ext cx="1447560" cy="1187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Lien vers Accueil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Surlignage = actif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2409840" y="370512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3103200" y="1483200"/>
            <a:ext cx="1706760" cy="63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Lien vers inscription.html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 rot="16200000" flipV="1">
            <a:off x="4428000" y="2189160"/>
            <a:ext cx="1081440" cy="31608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5411160" y="1483200"/>
            <a:ext cx="1673280" cy="63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Lien vers connexion.html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 rot="16200000" flipV="1">
            <a:off x="6082560" y="2485080"/>
            <a:ext cx="758160" cy="46800"/>
          </a:xfrm>
          <a:prstGeom prst="bentConnector3">
            <a:avLst>
              <a:gd name="adj1" fmla="val 52511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9585360" y="3123360"/>
            <a:ext cx="49320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10078920" y="2809080"/>
            <a:ext cx="2028600" cy="63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Lien vers mon_compte.html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 rot="5400000" flipH="1" flipV="1">
            <a:off x="7528680" y="2178000"/>
            <a:ext cx="758160" cy="66060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7540560" y="1483200"/>
            <a:ext cx="1294560" cy="63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Lien vers ajout.html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6143760" y="3705120"/>
            <a:ext cx="1618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Accueil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3219480" y="425772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3219480" y="467784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3" name="CustomShape 23"/>
          <p:cNvSpPr/>
          <p:nvPr/>
        </p:nvSpPr>
        <p:spPr>
          <a:xfrm>
            <a:off x="3219480" y="509760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2409840" y="559224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5" name="CustomShape 25"/>
          <p:cNvSpPr/>
          <p:nvPr/>
        </p:nvSpPr>
        <p:spPr>
          <a:xfrm>
            <a:off x="3219480" y="598608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6" name="CustomShape 26"/>
          <p:cNvSpPr/>
          <p:nvPr/>
        </p:nvSpPr>
        <p:spPr>
          <a:xfrm>
            <a:off x="190440" y="3864600"/>
            <a:ext cx="1275840" cy="63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Liste des marques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18720" y="4810320"/>
            <a:ext cx="1536120" cy="17362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Liste des console d’une marque + Liens vers pages (console).html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8" name="CustomShape 28"/>
          <p:cNvSpPr/>
          <p:nvPr/>
        </p:nvSpPr>
        <p:spPr>
          <a:xfrm rot="10800000" flipV="1">
            <a:off x="1467360" y="3890160"/>
            <a:ext cx="942480" cy="2973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" name="CustomShape 29"/>
          <p:cNvSpPr/>
          <p:nvPr/>
        </p:nvSpPr>
        <p:spPr>
          <a:xfrm rot="10800000" flipV="1">
            <a:off x="1440000" y="4895640"/>
            <a:ext cx="1498320" cy="1060920"/>
          </a:xfrm>
          <a:prstGeom prst="bentConnector3">
            <a:avLst>
              <a:gd name="adj1" fmla="val 60196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" name="CustomShape 30"/>
          <p:cNvSpPr/>
          <p:nvPr/>
        </p:nvSpPr>
        <p:spPr>
          <a:xfrm>
            <a:off x="5340960" y="426024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1" name="CustomShape 31"/>
          <p:cNvSpPr/>
          <p:nvPr/>
        </p:nvSpPr>
        <p:spPr>
          <a:xfrm>
            <a:off x="6330240" y="426024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2" name="CustomShape 32"/>
          <p:cNvSpPr/>
          <p:nvPr/>
        </p:nvSpPr>
        <p:spPr>
          <a:xfrm>
            <a:off x="7293240" y="426024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3" name="CustomShape 33"/>
          <p:cNvSpPr/>
          <p:nvPr/>
        </p:nvSpPr>
        <p:spPr>
          <a:xfrm>
            <a:off x="8256240" y="425772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4" name="CustomShape 34"/>
          <p:cNvSpPr/>
          <p:nvPr/>
        </p:nvSpPr>
        <p:spPr>
          <a:xfrm>
            <a:off x="3618000" y="219240"/>
            <a:ext cx="5438880" cy="395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Page </a:t>
            </a:r>
            <a:r>
              <a:rPr lang="fr-FR" sz="2000" spc="-1" dirty="0" smtClean="0">
                <a:solidFill>
                  <a:srgbClr val="000000"/>
                </a:solidFill>
                <a:latin typeface="Calibri"/>
              </a:rPr>
              <a:t>index.html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- DESKTOP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75" name="CustomShape 35"/>
          <p:cNvSpPr/>
          <p:nvPr/>
        </p:nvSpPr>
        <p:spPr>
          <a:xfrm>
            <a:off x="10366560" y="3967200"/>
            <a:ext cx="1609200" cy="63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Derniers jeux mis en vente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6" name="CustomShape 36"/>
          <p:cNvSpPr/>
          <p:nvPr/>
        </p:nvSpPr>
        <p:spPr>
          <a:xfrm flipV="1">
            <a:off x="8876520" y="4300200"/>
            <a:ext cx="1524600" cy="3229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7" name="CustomShape 37"/>
          <p:cNvSpPr/>
          <p:nvPr/>
        </p:nvSpPr>
        <p:spPr>
          <a:xfrm>
            <a:off x="5340960" y="546156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8" name="CustomShape 38"/>
          <p:cNvSpPr/>
          <p:nvPr/>
        </p:nvSpPr>
        <p:spPr>
          <a:xfrm>
            <a:off x="6330240" y="546156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9" name="CustomShape 39"/>
          <p:cNvSpPr/>
          <p:nvPr/>
        </p:nvSpPr>
        <p:spPr>
          <a:xfrm>
            <a:off x="7293240" y="546156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0" name="CustomShape 40"/>
          <p:cNvSpPr/>
          <p:nvPr/>
        </p:nvSpPr>
        <p:spPr>
          <a:xfrm>
            <a:off x="8256240" y="545904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1" name="Line 41"/>
          <p:cNvSpPr/>
          <p:nvPr/>
        </p:nvSpPr>
        <p:spPr>
          <a:xfrm>
            <a:off x="8256240" y="5046840"/>
            <a:ext cx="6199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2" name="Line 42"/>
          <p:cNvSpPr/>
          <p:nvPr/>
        </p:nvSpPr>
        <p:spPr>
          <a:xfrm>
            <a:off x="8256240" y="5142240"/>
            <a:ext cx="6199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3" name="CustomShape 43"/>
          <p:cNvSpPr/>
          <p:nvPr/>
        </p:nvSpPr>
        <p:spPr>
          <a:xfrm>
            <a:off x="8876520" y="5153040"/>
            <a:ext cx="1572120" cy="871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4" name="CustomShape 44"/>
          <p:cNvSpPr/>
          <p:nvPr/>
        </p:nvSpPr>
        <p:spPr>
          <a:xfrm>
            <a:off x="10445040" y="4947480"/>
            <a:ext cx="1452600" cy="364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Nom du jeu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5" name="CustomShape 45"/>
          <p:cNvSpPr/>
          <p:nvPr/>
        </p:nvSpPr>
        <p:spPr>
          <a:xfrm>
            <a:off x="8341920" y="5240520"/>
            <a:ext cx="437760" cy="10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6" name="CustomShape 46"/>
          <p:cNvSpPr/>
          <p:nvPr/>
        </p:nvSpPr>
        <p:spPr>
          <a:xfrm>
            <a:off x="8780040" y="5292000"/>
            <a:ext cx="1664640" cy="80784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7" name="CustomShape 47"/>
          <p:cNvSpPr/>
          <p:nvPr/>
        </p:nvSpPr>
        <p:spPr>
          <a:xfrm>
            <a:off x="10445040" y="5776920"/>
            <a:ext cx="1337040" cy="63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Bouton Voir plus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8" name="CustomShape 48"/>
          <p:cNvSpPr/>
          <p:nvPr/>
        </p:nvSpPr>
        <p:spPr>
          <a:xfrm>
            <a:off x="3053880" y="4372200"/>
            <a:ext cx="186840" cy="104832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1699492"/>
            <a:ext cx="2724728" cy="4538958"/>
          </a:xfrm>
          <a:prstGeom prst="rect">
            <a:avLst/>
          </a:prstGeom>
          <a:solidFill>
            <a:srgbClr val="FEF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5854" y="1699491"/>
            <a:ext cx="2702988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85854" y="1801213"/>
            <a:ext cx="145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du site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707313" y="2194329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707313" y="2333394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707313" y="2476038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258816" y="2780664"/>
            <a:ext cx="134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565140" y="3463174"/>
            <a:ext cx="701040" cy="868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565140" y="4835572"/>
            <a:ext cx="701040" cy="868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4707313" y="2799599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707313" y="2938664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707313" y="3081308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377066" y="164686"/>
            <a:ext cx="3009900" cy="369332"/>
          </a:xfrm>
          <a:prstGeom prst="rect">
            <a:avLst/>
          </a:prstGeom>
          <a:solidFill>
            <a:srgbClr val="A9D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index.html - Mobile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5565140" y="4442690"/>
            <a:ext cx="701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43418" y="4562763"/>
            <a:ext cx="544946" cy="120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en angle 23"/>
          <p:cNvCxnSpPr>
            <a:stCxn id="7" idx="1"/>
            <a:endCxn id="25" idx="3"/>
          </p:cNvCxnSpPr>
          <p:nvPr/>
        </p:nvCxnSpPr>
        <p:spPr>
          <a:xfrm rot="10800000">
            <a:off x="2752436" y="890619"/>
            <a:ext cx="1833418" cy="1095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91127" y="567452"/>
            <a:ext cx="21613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Nom du site + lien vers index.html.</a:t>
            </a:r>
            <a:endParaRPr lang="fr-FR" dirty="0"/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484583" y="2333394"/>
            <a:ext cx="222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77177" y="1819808"/>
            <a:ext cx="18934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Bouton </a:t>
            </a:r>
            <a:r>
              <a:rPr lang="fr-FR" dirty="0" err="1" smtClean="0"/>
              <a:t>toggle</a:t>
            </a:r>
            <a:r>
              <a:rPr lang="fr-FR" dirty="0" smtClean="0"/>
              <a:t> affichant les éléments de la </a:t>
            </a:r>
            <a:r>
              <a:rPr lang="fr-FR" dirty="0" err="1" smtClean="0"/>
              <a:t>navbar</a:t>
            </a:r>
            <a:r>
              <a:rPr lang="fr-FR" dirty="0" smtClean="0"/>
              <a:t>.</a:t>
            </a:r>
            <a:endParaRPr lang="fr-FR" dirty="0"/>
          </a:p>
        </p:txBody>
      </p:sp>
      <p:cxnSp>
        <p:nvCxnSpPr>
          <p:cNvPr id="31" name="Connecteur en angle 30"/>
          <p:cNvCxnSpPr/>
          <p:nvPr/>
        </p:nvCxnSpPr>
        <p:spPr>
          <a:xfrm rot="10800000" flipV="1">
            <a:off x="2476699" y="2938664"/>
            <a:ext cx="2204389" cy="1393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95374" y="3743430"/>
            <a:ext cx="21752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Bouton </a:t>
            </a:r>
            <a:r>
              <a:rPr lang="fr-FR" dirty="0" err="1" smtClean="0"/>
              <a:t>toggle</a:t>
            </a:r>
            <a:r>
              <a:rPr lang="fr-FR" dirty="0" smtClean="0"/>
              <a:t> affichant les éléments du menu.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833852" y="853920"/>
            <a:ext cx="409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boutons </a:t>
            </a:r>
            <a:r>
              <a:rPr lang="fr-FR" dirty="0" err="1" smtClean="0"/>
              <a:t>toggle</a:t>
            </a:r>
            <a:r>
              <a:rPr lang="fr-FR" dirty="0" smtClean="0"/>
              <a:t> ne sont pas actifs.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8042563" y="3417390"/>
            <a:ext cx="199505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Jaquette du jeu + nom du jeu + bouton « voir plus » </a:t>
            </a:r>
          </a:p>
          <a:p>
            <a:r>
              <a:rPr lang="fr-FR" dirty="0" smtClean="0"/>
              <a:t>Les jeux</a:t>
            </a:r>
            <a:endParaRPr lang="fr-FR" dirty="0"/>
          </a:p>
        </p:txBody>
      </p:sp>
      <p:sp>
        <p:nvSpPr>
          <p:cNvPr id="37" name="Accolade fermante 36"/>
          <p:cNvSpPr/>
          <p:nvPr/>
        </p:nvSpPr>
        <p:spPr>
          <a:xfrm>
            <a:off x="6266180" y="3463174"/>
            <a:ext cx="340037" cy="121966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/>
          <p:cNvCxnSpPr>
            <a:stCxn id="37" idx="1"/>
          </p:cNvCxnSpPr>
          <p:nvPr/>
        </p:nvCxnSpPr>
        <p:spPr>
          <a:xfrm flipV="1">
            <a:off x="6606217" y="4072838"/>
            <a:ext cx="1436346" cy="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565140" y="5856988"/>
            <a:ext cx="701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43418" y="5977061"/>
            <a:ext cx="544946" cy="120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5583" y="1940278"/>
            <a:ext cx="2724728" cy="4538958"/>
          </a:xfrm>
          <a:prstGeom prst="rect">
            <a:avLst/>
          </a:prstGeom>
          <a:solidFill>
            <a:srgbClr val="FEF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9437" y="1940277"/>
            <a:ext cx="2702988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319437" y="2041999"/>
            <a:ext cx="145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du site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440896" y="2435115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440896" y="2574180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440896" y="2716824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98723" y="5076358"/>
            <a:ext cx="701040" cy="868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419139" y="170411"/>
            <a:ext cx="3009900" cy="369332"/>
          </a:xfrm>
          <a:prstGeom prst="rect">
            <a:avLst/>
          </a:prstGeom>
          <a:solidFill>
            <a:srgbClr val="A9D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index.html - Mobile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287633" y="890617"/>
            <a:ext cx="327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boutons </a:t>
            </a:r>
            <a:r>
              <a:rPr lang="fr-FR" dirty="0" err="1" smtClean="0"/>
              <a:t>toggle</a:t>
            </a:r>
            <a:r>
              <a:rPr lang="fr-FR" dirty="0" smtClean="0"/>
              <a:t> sont actifs.</a:t>
            </a:r>
            <a:endParaRPr lang="fr-FR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3298723" y="6097774"/>
            <a:ext cx="701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377001" y="6217847"/>
            <a:ext cx="544946" cy="120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6753126" y="1940277"/>
            <a:ext cx="2724728" cy="4538958"/>
          </a:xfrm>
          <a:prstGeom prst="rect">
            <a:avLst/>
          </a:prstGeom>
          <a:solidFill>
            <a:srgbClr val="FEF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66980" y="1940276"/>
            <a:ext cx="2702988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766980" y="2041998"/>
            <a:ext cx="145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du site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6888439" y="2435114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888439" y="2574179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6888439" y="2716823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992398" y="4325565"/>
            <a:ext cx="134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Accueil</a:t>
            </a:r>
            <a:endParaRPr lang="fr-FR" dirty="0"/>
          </a:p>
        </p:txBody>
      </p:sp>
      <p:cxnSp>
        <p:nvCxnSpPr>
          <p:cNvPr id="55" name="Connecteur droit 54"/>
          <p:cNvCxnSpPr/>
          <p:nvPr/>
        </p:nvCxnSpPr>
        <p:spPr>
          <a:xfrm>
            <a:off x="2440895" y="4344500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40895" y="4483565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40895" y="4626209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05583" y="2882386"/>
            <a:ext cx="2716842" cy="12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386720" y="3035122"/>
            <a:ext cx="857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</a:rPr>
              <a:t>inscription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86720" y="3264943"/>
            <a:ext cx="77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</a:rPr>
              <a:t>connexion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383375" y="3475341"/>
            <a:ext cx="1007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</a:rPr>
              <a:t>Ajouter un jeu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383375" y="3697818"/>
            <a:ext cx="884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</a:rPr>
              <a:t>Mon compte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59" name="Accolade ouvrante 58"/>
          <p:cNvSpPr/>
          <p:nvPr/>
        </p:nvSpPr>
        <p:spPr>
          <a:xfrm>
            <a:off x="1921397" y="2411330"/>
            <a:ext cx="461978" cy="1693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avec flèche 60"/>
          <p:cNvCxnSpPr>
            <a:stCxn id="59" idx="1"/>
          </p:cNvCxnSpPr>
          <p:nvPr/>
        </p:nvCxnSpPr>
        <p:spPr>
          <a:xfrm flipH="1">
            <a:off x="1620456" y="3258162"/>
            <a:ext cx="300941" cy="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132501" y="2328952"/>
            <a:ext cx="145841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bouton </a:t>
            </a:r>
            <a:r>
              <a:rPr lang="fr-FR" dirty="0" err="1" smtClean="0"/>
              <a:t>toggle</a:t>
            </a:r>
            <a:r>
              <a:rPr lang="fr-FR" dirty="0" smtClean="0"/>
              <a:t> fait apparaître les éléments de la </a:t>
            </a:r>
            <a:r>
              <a:rPr lang="fr-FR" dirty="0" err="1" smtClean="0"/>
              <a:t>navbar</a:t>
            </a:r>
            <a:r>
              <a:rPr lang="fr-FR" dirty="0" smtClean="0"/>
              <a:t>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766980" y="2882385"/>
            <a:ext cx="2710874" cy="3596850"/>
          </a:xfrm>
          <a:prstGeom prst="rect">
            <a:avLst/>
          </a:prstGeom>
          <a:solidFill>
            <a:srgbClr val="EE52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>
            <a:off x="6888439" y="3067050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6888439" y="3206115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6888439" y="3348759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6809462" y="3536896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Marque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6809462" y="4823399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Marque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8223550" y="3867547"/>
            <a:ext cx="108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console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8223550" y="4295890"/>
            <a:ext cx="108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console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8223550" y="5160884"/>
            <a:ext cx="108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console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8223550" y="5570630"/>
            <a:ext cx="108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console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>
            <a:off x="9491708" y="3598451"/>
            <a:ext cx="302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9794240" y="2041998"/>
            <a:ext cx="202184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menu est activé avec le bouton qui est dans la partie Accueil.</a:t>
            </a:r>
          </a:p>
          <a:p>
            <a:pPr algn="ctr"/>
            <a:r>
              <a:rPr lang="fr-FR" dirty="0" smtClean="0"/>
              <a:t>Le menu apparaît avec un autre bouton destiné à le faire disparaître. </a:t>
            </a:r>
          </a:p>
          <a:p>
            <a:pPr algn="ctr"/>
            <a:r>
              <a:rPr lang="fr-FR" dirty="0" smtClean="0"/>
              <a:t>L’accueil passe alors en dessous.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11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1699492"/>
            <a:ext cx="2724728" cy="4538958"/>
          </a:xfrm>
          <a:prstGeom prst="rect">
            <a:avLst/>
          </a:prstGeom>
          <a:solidFill>
            <a:srgbClr val="FEF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5854" y="1699491"/>
            <a:ext cx="2702988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85854" y="1801213"/>
            <a:ext cx="145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du site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707313" y="2194329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707313" y="2333394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707313" y="2476038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258816" y="2780664"/>
            <a:ext cx="134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707313" y="2799599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707313" y="2938664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707313" y="3081308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285649" y="174846"/>
            <a:ext cx="3293734" cy="369332"/>
          </a:xfrm>
          <a:prstGeom prst="rect">
            <a:avLst/>
          </a:prstGeom>
          <a:solidFill>
            <a:srgbClr val="A9D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inscription.html - Mobile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572000" y="3307995"/>
            <a:ext cx="2724728" cy="293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ustomShape 19"/>
          <p:cNvSpPr/>
          <p:nvPr/>
        </p:nvSpPr>
        <p:spPr>
          <a:xfrm>
            <a:off x="4656211" y="3740958"/>
            <a:ext cx="1323257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 smtClean="0">
                <a:solidFill>
                  <a:srgbClr val="000000"/>
                </a:solidFill>
                <a:latin typeface="Calibri"/>
              </a:rPr>
              <a:t>Nom</a:t>
            </a:r>
            <a:r>
              <a:rPr lang="fr-FR" sz="10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34" name="CustomShape 20"/>
          <p:cNvSpPr/>
          <p:nvPr/>
        </p:nvSpPr>
        <p:spPr>
          <a:xfrm>
            <a:off x="5632218" y="3830416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5" name="CustomShape 21"/>
          <p:cNvSpPr/>
          <p:nvPr/>
        </p:nvSpPr>
        <p:spPr>
          <a:xfrm>
            <a:off x="4715925" y="3988246"/>
            <a:ext cx="1203828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alibri"/>
              </a:rPr>
              <a:t>Prénom: 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38" name="CustomShape 22"/>
          <p:cNvSpPr/>
          <p:nvPr/>
        </p:nvSpPr>
        <p:spPr>
          <a:xfrm>
            <a:off x="5632218" y="4099949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2" name="CustomShape 23"/>
          <p:cNvSpPr/>
          <p:nvPr/>
        </p:nvSpPr>
        <p:spPr>
          <a:xfrm>
            <a:off x="4790828" y="4241627"/>
            <a:ext cx="1052079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alibri"/>
              </a:rPr>
              <a:t>Pseudo: 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3" name="CustomShape 24"/>
          <p:cNvSpPr/>
          <p:nvPr/>
        </p:nvSpPr>
        <p:spPr>
          <a:xfrm>
            <a:off x="5631247" y="4354018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4" name="CustomShape 25"/>
          <p:cNvSpPr/>
          <p:nvPr/>
        </p:nvSpPr>
        <p:spPr>
          <a:xfrm>
            <a:off x="4894368" y="4506742"/>
            <a:ext cx="900331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alibri"/>
              </a:rPr>
              <a:t>email: 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5" name="CustomShape 26"/>
          <p:cNvSpPr/>
          <p:nvPr/>
        </p:nvSpPr>
        <p:spPr>
          <a:xfrm>
            <a:off x="5632218" y="4601271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6" name="CustomShape 27"/>
          <p:cNvSpPr/>
          <p:nvPr/>
        </p:nvSpPr>
        <p:spPr>
          <a:xfrm>
            <a:off x="4350417" y="4692937"/>
            <a:ext cx="1681295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alibri"/>
              </a:rPr>
              <a:t>Mot de passe: 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7" name="CustomShape 28"/>
          <p:cNvSpPr/>
          <p:nvPr/>
        </p:nvSpPr>
        <p:spPr>
          <a:xfrm>
            <a:off x="5631247" y="4792122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8" name="CustomShape 29"/>
          <p:cNvSpPr/>
          <p:nvPr/>
        </p:nvSpPr>
        <p:spPr>
          <a:xfrm>
            <a:off x="4514863" y="5012400"/>
            <a:ext cx="1681295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Calibri"/>
              </a:rPr>
              <a:t>Confirmation mot de passe: 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9" name="CustomShape 30"/>
          <p:cNvSpPr/>
          <p:nvPr/>
        </p:nvSpPr>
        <p:spPr>
          <a:xfrm>
            <a:off x="6093360" y="5105294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0" name="CustomShape 31"/>
          <p:cNvSpPr/>
          <p:nvPr/>
        </p:nvSpPr>
        <p:spPr>
          <a:xfrm>
            <a:off x="5709361" y="5423319"/>
            <a:ext cx="442440" cy="1666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000000"/>
                </a:solidFill>
                <a:latin typeface="Calibri"/>
              </a:rPr>
              <a:t>valider</a:t>
            </a:r>
            <a:endParaRPr lang="fr-FR" sz="500" b="0" strike="noStrike" spc="-1">
              <a:latin typeface="Arial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7296728" y="4354018"/>
            <a:ext cx="738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8034578" y="3591793"/>
            <a:ext cx="168101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Le formulaire prendra la totalité de la largeur.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4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/>
          <p:cNvSpPr txBox="1"/>
          <p:nvPr/>
        </p:nvSpPr>
        <p:spPr>
          <a:xfrm>
            <a:off x="4266415" y="229341"/>
            <a:ext cx="3332202" cy="369332"/>
          </a:xfrm>
          <a:prstGeom prst="rect">
            <a:avLst/>
          </a:prstGeom>
          <a:solidFill>
            <a:srgbClr val="A9D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connexion.html - Mobile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572000" y="1699492"/>
            <a:ext cx="2724728" cy="4538958"/>
          </a:xfrm>
          <a:prstGeom prst="rect">
            <a:avLst/>
          </a:prstGeom>
          <a:solidFill>
            <a:srgbClr val="FEF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85854" y="1699491"/>
            <a:ext cx="2702988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585854" y="1801213"/>
            <a:ext cx="145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du site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4707313" y="2194329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707313" y="2333394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707313" y="2476038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258816" y="2780664"/>
            <a:ext cx="134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4707313" y="2799599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707313" y="2938664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4707313" y="3081308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72000" y="3307995"/>
            <a:ext cx="2724728" cy="293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CustomShape 23"/>
          <p:cNvSpPr/>
          <p:nvPr/>
        </p:nvSpPr>
        <p:spPr>
          <a:xfrm>
            <a:off x="4790828" y="4241627"/>
            <a:ext cx="1052079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alibri"/>
              </a:rPr>
              <a:t>Pseudo: 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4" name="CustomShape 24"/>
          <p:cNvSpPr/>
          <p:nvPr/>
        </p:nvSpPr>
        <p:spPr>
          <a:xfrm>
            <a:off x="5631247" y="4354018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7" name="CustomShape 27"/>
          <p:cNvSpPr/>
          <p:nvPr/>
        </p:nvSpPr>
        <p:spPr>
          <a:xfrm>
            <a:off x="4350417" y="4692937"/>
            <a:ext cx="1681295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alibri"/>
              </a:rPr>
              <a:t>Mot de passe: 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8" name="CustomShape 28"/>
          <p:cNvSpPr/>
          <p:nvPr/>
        </p:nvSpPr>
        <p:spPr>
          <a:xfrm>
            <a:off x="5631247" y="4792122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1" name="CustomShape 31"/>
          <p:cNvSpPr/>
          <p:nvPr/>
        </p:nvSpPr>
        <p:spPr>
          <a:xfrm>
            <a:off x="5711296" y="5152789"/>
            <a:ext cx="442440" cy="1666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 dirty="0">
                <a:solidFill>
                  <a:srgbClr val="000000"/>
                </a:solidFill>
                <a:latin typeface="Calibri"/>
              </a:rPr>
              <a:t>valider</a:t>
            </a:r>
            <a:endParaRPr lang="fr-FR" sz="500" b="0" strike="noStrike" spc="-1" dirty="0">
              <a:latin typeface="Arial"/>
            </a:endParaRPr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296728" y="4354018"/>
            <a:ext cx="738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8034578" y="3591793"/>
            <a:ext cx="168101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Le formulaire prendra la totalité de la largeur.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8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/>
          <p:cNvSpPr txBox="1"/>
          <p:nvPr/>
        </p:nvSpPr>
        <p:spPr>
          <a:xfrm>
            <a:off x="4266415" y="229341"/>
            <a:ext cx="3332202" cy="369332"/>
          </a:xfrm>
          <a:prstGeom prst="rect">
            <a:avLst/>
          </a:prstGeom>
          <a:solidFill>
            <a:srgbClr val="A9D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ajout.html - Mobile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572000" y="1699492"/>
            <a:ext cx="2724728" cy="4538958"/>
          </a:xfrm>
          <a:prstGeom prst="rect">
            <a:avLst/>
          </a:prstGeom>
          <a:solidFill>
            <a:srgbClr val="FEF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85854" y="1699491"/>
            <a:ext cx="2702988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585854" y="1801213"/>
            <a:ext cx="145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du site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4707313" y="2194329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707313" y="2333394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707313" y="2476038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258816" y="2780664"/>
            <a:ext cx="1640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 un produit</a:t>
            </a:r>
            <a:endParaRPr lang="fr-FR" sz="1400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4707313" y="2799599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707313" y="2938664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4707313" y="3081308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641932" y="879381"/>
            <a:ext cx="46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l’utilisateur n’est pas connecté ou inscrit.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876800" y="3676073"/>
            <a:ext cx="2198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Vous devez être connecté pour ajouter un produit</a:t>
            </a:r>
            <a:endParaRPr lang="fr-FR" sz="1100" dirty="0"/>
          </a:p>
        </p:txBody>
      </p:sp>
      <p:sp>
        <p:nvSpPr>
          <p:cNvPr id="5" name="ZoneTexte 4"/>
          <p:cNvSpPr txBox="1"/>
          <p:nvPr/>
        </p:nvSpPr>
        <p:spPr>
          <a:xfrm>
            <a:off x="4918363" y="4251056"/>
            <a:ext cx="211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vous connecter cliquez ici</a:t>
            </a:r>
            <a:endParaRPr lang="fr-FR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38418" y="4670404"/>
            <a:ext cx="1675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Ici pour vous inscrire </a:t>
            </a:r>
            <a:r>
              <a:rPr lang="fr-F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</a:t>
            </a:r>
            <a:endParaRPr lang="fr-FR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6770023" y="4784436"/>
            <a:ext cx="997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819736" y="4442600"/>
            <a:ext cx="17087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Lien vers inscription.html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5" idx="1"/>
          </p:cNvCxnSpPr>
          <p:nvPr/>
        </p:nvCxnSpPr>
        <p:spPr>
          <a:xfrm flipH="1" flipV="1">
            <a:off x="3980873" y="4368800"/>
            <a:ext cx="937490" cy="1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98023" y="4010431"/>
            <a:ext cx="18472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Lien vers connexion.html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/>
          <p:cNvSpPr txBox="1"/>
          <p:nvPr/>
        </p:nvSpPr>
        <p:spPr>
          <a:xfrm>
            <a:off x="4266415" y="229341"/>
            <a:ext cx="3332202" cy="369332"/>
          </a:xfrm>
          <a:prstGeom prst="rect">
            <a:avLst/>
          </a:prstGeom>
          <a:solidFill>
            <a:srgbClr val="A9D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ajout.html - Mobile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572000" y="1699492"/>
            <a:ext cx="2724728" cy="4538958"/>
          </a:xfrm>
          <a:prstGeom prst="rect">
            <a:avLst/>
          </a:prstGeom>
          <a:solidFill>
            <a:srgbClr val="FEF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85854" y="1699491"/>
            <a:ext cx="2702988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585854" y="1801213"/>
            <a:ext cx="145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du site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4707313" y="2194329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707313" y="2333394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707313" y="2476038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258816" y="2780664"/>
            <a:ext cx="1640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 un produit</a:t>
            </a:r>
            <a:endParaRPr lang="fr-FR" sz="1400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4707313" y="2799599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707313" y="2938664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4707313" y="3081308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4303699" y="843548"/>
            <a:ext cx="32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fois l’utilisateur connecté.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4572000" y="3307995"/>
            <a:ext cx="2724728" cy="293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Shape 19"/>
          <p:cNvSpPr txBox="1"/>
          <p:nvPr/>
        </p:nvSpPr>
        <p:spPr>
          <a:xfrm>
            <a:off x="4797156" y="3855914"/>
            <a:ext cx="869463" cy="15864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900" b="0" strike="noStrike" spc="-1" dirty="0">
                <a:latin typeface="Arial"/>
              </a:rPr>
              <a:t>Titre du jeu :</a:t>
            </a:r>
          </a:p>
        </p:txBody>
      </p:sp>
      <p:sp>
        <p:nvSpPr>
          <p:cNvPr id="23" name="CustomShape 21"/>
          <p:cNvSpPr/>
          <p:nvPr/>
        </p:nvSpPr>
        <p:spPr>
          <a:xfrm>
            <a:off x="5666619" y="3928691"/>
            <a:ext cx="1177133" cy="1474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TextShape 23"/>
          <p:cNvSpPr txBox="1"/>
          <p:nvPr/>
        </p:nvSpPr>
        <p:spPr>
          <a:xfrm>
            <a:off x="4953882" y="4200163"/>
            <a:ext cx="712737" cy="195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900" b="0" strike="noStrike" spc="-1" dirty="0">
                <a:latin typeface="Arial"/>
              </a:rPr>
              <a:t>Console</a:t>
            </a:r>
            <a:r>
              <a:rPr lang="fr-FR" sz="600" b="0" strike="noStrike" spc="-1" dirty="0">
                <a:latin typeface="Arial"/>
              </a:rPr>
              <a:t> :</a:t>
            </a:r>
          </a:p>
        </p:txBody>
      </p:sp>
      <p:sp>
        <p:nvSpPr>
          <p:cNvPr id="25" name="CustomShape 24"/>
          <p:cNvSpPr/>
          <p:nvPr/>
        </p:nvSpPr>
        <p:spPr>
          <a:xfrm>
            <a:off x="5666619" y="4216691"/>
            <a:ext cx="1177133" cy="1474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TextShape 25"/>
          <p:cNvSpPr txBox="1"/>
          <p:nvPr/>
        </p:nvSpPr>
        <p:spPr>
          <a:xfrm>
            <a:off x="4707313" y="4405447"/>
            <a:ext cx="930423" cy="1424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900" b="0" strike="noStrike" spc="-1" dirty="0">
                <a:latin typeface="Arial"/>
              </a:rPr>
              <a:t>Commentaire</a:t>
            </a:r>
            <a:r>
              <a:rPr lang="fr-FR" sz="600" b="0" strike="noStrike" spc="-1" dirty="0">
                <a:latin typeface="Arial"/>
              </a:rPr>
              <a:t> :</a:t>
            </a:r>
          </a:p>
        </p:txBody>
      </p:sp>
      <p:sp>
        <p:nvSpPr>
          <p:cNvPr id="27" name="CustomShape 26"/>
          <p:cNvSpPr/>
          <p:nvPr/>
        </p:nvSpPr>
        <p:spPr>
          <a:xfrm>
            <a:off x="5666619" y="4468691"/>
            <a:ext cx="1177133" cy="1474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extShape 27"/>
          <p:cNvSpPr txBox="1"/>
          <p:nvPr/>
        </p:nvSpPr>
        <p:spPr>
          <a:xfrm>
            <a:off x="5184371" y="4696944"/>
            <a:ext cx="453365" cy="2073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900" b="0" strike="noStrike" spc="-1" dirty="0">
                <a:latin typeface="Arial"/>
              </a:rPr>
              <a:t>Prix</a:t>
            </a:r>
            <a:r>
              <a:rPr lang="fr-FR" sz="600" b="0" strike="noStrike" spc="-1" dirty="0">
                <a:latin typeface="Arial"/>
              </a:rPr>
              <a:t> :</a:t>
            </a:r>
          </a:p>
        </p:txBody>
      </p:sp>
      <p:sp>
        <p:nvSpPr>
          <p:cNvPr id="29" name="CustomShape 28"/>
          <p:cNvSpPr/>
          <p:nvPr/>
        </p:nvSpPr>
        <p:spPr>
          <a:xfrm>
            <a:off x="5666619" y="4756691"/>
            <a:ext cx="1177133" cy="1474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TextShape 29"/>
          <p:cNvSpPr txBox="1"/>
          <p:nvPr/>
        </p:nvSpPr>
        <p:spPr>
          <a:xfrm>
            <a:off x="5804525" y="5102727"/>
            <a:ext cx="549329" cy="2007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600">
            <a:solidFill>
              <a:srgbClr val="EEEEEE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pPr algn="ctr"/>
            <a:r>
              <a:rPr lang="fr-FR" sz="600" b="0" strike="noStrike" spc="-1" dirty="0">
                <a:latin typeface="Arial"/>
              </a:rPr>
              <a:t>valider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7288842" y="4476682"/>
            <a:ext cx="733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22336" y="3738018"/>
            <a:ext cx="138988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Le formulaire prendra la totalité de la largeur.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79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/>
          <p:cNvSpPr txBox="1"/>
          <p:nvPr/>
        </p:nvSpPr>
        <p:spPr>
          <a:xfrm>
            <a:off x="4266415" y="229341"/>
            <a:ext cx="3332202" cy="369332"/>
          </a:xfrm>
          <a:prstGeom prst="rect">
            <a:avLst/>
          </a:prstGeom>
          <a:solidFill>
            <a:srgbClr val="A9D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ajout.html - Mobile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572000" y="1699492"/>
            <a:ext cx="2724728" cy="4538958"/>
          </a:xfrm>
          <a:prstGeom prst="rect">
            <a:avLst/>
          </a:prstGeom>
          <a:solidFill>
            <a:srgbClr val="FEF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85854" y="1699491"/>
            <a:ext cx="2702988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585854" y="1801213"/>
            <a:ext cx="145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du site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4707313" y="2194329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707313" y="2333394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707313" y="2476038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258816" y="2780664"/>
            <a:ext cx="1640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Mon compte</a:t>
            </a:r>
            <a:endParaRPr lang="fr-FR" sz="1400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4707313" y="2799599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707313" y="2938664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4707313" y="3081308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641932" y="879381"/>
            <a:ext cx="46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l’utilisateur n’est pas connecté ou inscrit.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876800" y="3676073"/>
            <a:ext cx="21982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Vous devez être connecté pour accéder à votre espace personnel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18363" y="4251056"/>
            <a:ext cx="211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vous connecter cliquez ici</a:t>
            </a:r>
            <a:endParaRPr lang="fr-FR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38418" y="4656762"/>
            <a:ext cx="1675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Ici pour vous inscrire </a:t>
            </a:r>
            <a:r>
              <a:rPr lang="fr-F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</a:t>
            </a:r>
            <a:endParaRPr lang="fr-FR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6770023" y="4784436"/>
            <a:ext cx="997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819736" y="4442600"/>
            <a:ext cx="17087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Lien vers inscription.html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5" idx="1"/>
          </p:cNvCxnSpPr>
          <p:nvPr/>
        </p:nvCxnSpPr>
        <p:spPr>
          <a:xfrm flipH="1" flipV="1">
            <a:off x="3980873" y="4368800"/>
            <a:ext cx="937490" cy="1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98023" y="4010431"/>
            <a:ext cx="18472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Lien vers connexion.html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14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/>
          <p:cNvSpPr txBox="1"/>
          <p:nvPr/>
        </p:nvSpPr>
        <p:spPr>
          <a:xfrm>
            <a:off x="4266415" y="229341"/>
            <a:ext cx="3332202" cy="369332"/>
          </a:xfrm>
          <a:prstGeom prst="rect">
            <a:avLst/>
          </a:prstGeom>
          <a:solidFill>
            <a:srgbClr val="A9D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ajout.html - Mobile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572000" y="1699492"/>
            <a:ext cx="2724728" cy="4538958"/>
          </a:xfrm>
          <a:prstGeom prst="rect">
            <a:avLst/>
          </a:prstGeom>
          <a:solidFill>
            <a:srgbClr val="FEF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85854" y="1699491"/>
            <a:ext cx="2702988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585854" y="1801213"/>
            <a:ext cx="145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du site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4707313" y="2194329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707313" y="2333394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707313" y="2476038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258816" y="2780664"/>
            <a:ext cx="1640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Mon compte</a:t>
            </a:r>
            <a:endParaRPr lang="fr-FR" sz="1400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4707313" y="2799599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707313" y="2938664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4707313" y="3081308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4303699" y="843548"/>
            <a:ext cx="32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fois l’utilisateur connecté.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4572000" y="3307995"/>
            <a:ext cx="2724728" cy="293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4707313" y="3535680"/>
            <a:ext cx="230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707313" y="3779520"/>
            <a:ext cx="230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684217" y="4033520"/>
            <a:ext cx="230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4684217" y="4348480"/>
            <a:ext cx="230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707313" y="4632960"/>
            <a:ext cx="230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4707313" y="4958080"/>
            <a:ext cx="230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4707313" y="5273040"/>
            <a:ext cx="230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707313" y="5598160"/>
            <a:ext cx="230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510875" y="5739931"/>
            <a:ext cx="84328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</a:t>
            </a:r>
            <a:r>
              <a:rPr lang="fr-FR" sz="1100" dirty="0" smtClean="0"/>
              <a:t>odifier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7296728" y="4033520"/>
            <a:ext cx="94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8239760" y="3435310"/>
            <a:ext cx="158496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Résumé des informations de l’utilisateur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6361084" y="5924597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698049" y="5210850"/>
            <a:ext cx="205647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S’il le souhaite l’utilisateur pourra changer ses informations.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35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1699492"/>
            <a:ext cx="2724728" cy="4538958"/>
          </a:xfrm>
          <a:prstGeom prst="rect">
            <a:avLst/>
          </a:prstGeom>
          <a:solidFill>
            <a:srgbClr val="FEF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5854" y="1699491"/>
            <a:ext cx="2702988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85854" y="1801213"/>
            <a:ext cx="145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du site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707313" y="2194329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707313" y="2333394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707313" y="2476038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258816" y="2780664"/>
            <a:ext cx="1500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Mon compte</a:t>
            </a:r>
            <a:endParaRPr lang="fr-FR" sz="14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707313" y="2799599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707313" y="2938664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707313" y="3081308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285649" y="174846"/>
            <a:ext cx="3293734" cy="369332"/>
          </a:xfrm>
          <a:prstGeom prst="rect">
            <a:avLst/>
          </a:prstGeom>
          <a:solidFill>
            <a:srgbClr val="A9D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inscription.html - Mobile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572000" y="3307995"/>
            <a:ext cx="2724728" cy="293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CustomShape 20"/>
          <p:cNvSpPr/>
          <p:nvPr/>
        </p:nvSpPr>
        <p:spPr>
          <a:xfrm>
            <a:off x="5632218" y="3830416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8" name="CustomShape 22"/>
          <p:cNvSpPr/>
          <p:nvPr/>
        </p:nvSpPr>
        <p:spPr>
          <a:xfrm>
            <a:off x="5632218" y="4099949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3" name="CustomShape 24"/>
          <p:cNvSpPr/>
          <p:nvPr/>
        </p:nvSpPr>
        <p:spPr>
          <a:xfrm>
            <a:off x="5631247" y="4354018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5" name="CustomShape 26"/>
          <p:cNvSpPr/>
          <p:nvPr/>
        </p:nvSpPr>
        <p:spPr>
          <a:xfrm>
            <a:off x="5632218" y="4601271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7" name="CustomShape 28"/>
          <p:cNvSpPr/>
          <p:nvPr/>
        </p:nvSpPr>
        <p:spPr>
          <a:xfrm>
            <a:off x="5631247" y="4792122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9" name="CustomShape 30"/>
          <p:cNvSpPr/>
          <p:nvPr/>
        </p:nvSpPr>
        <p:spPr>
          <a:xfrm>
            <a:off x="5631247" y="5028329"/>
            <a:ext cx="1127880" cy="7426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0" name="CustomShape 31"/>
          <p:cNvSpPr/>
          <p:nvPr/>
        </p:nvSpPr>
        <p:spPr>
          <a:xfrm>
            <a:off x="5709361" y="5423319"/>
            <a:ext cx="442440" cy="1666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000000"/>
                </a:solidFill>
                <a:latin typeface="Calibri"/>
              </a:rPr>
              <a:t>valider</a:t>
            </a:r>
            <a:endParaRPr lang="fr-FR" sz="500" b="0" strike="noStrike" spc="-1">
              <a:latin typeface="Arial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7296728" y="4354018"/>
            <a:ext cx="738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8034578" y="3591793"/>
            <a:ext cx="168101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Le formulaire prendra la totalité de la largeur.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4707313" y="3849288"/>
            <a:ext cx="8146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4707313" y="4149202"/>
            <a:ext cx="8146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707313" y="4379638"/>
            <a:ext cx="8146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707313" y="4639081"/>
            <a:ext cx="8146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4716549" y="4824852"/>
            <a:ext cx="8146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730865" y="5086459"/>
            <a:ext cx="8146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50" idx="3"/>
          </p:cNvCxnSpPr>
          <p:nvPr/>
        </p:nvCxnSpPr>
        <p:spPr>
          <a:xfrm>
            <a:off x="6151801" y="5506659"/>
            <a:ext cx="1427582" cy="1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579383" y="5028329"/>
            <a:ext cx="265681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Ce bouton permettra la modification des informations dans la base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439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1699492"/>
            <a:ext cx="2724728" cy="4538958"/>
          </a:xfrm>
          <a:prstGeom prst="rect">
            <a:avLst/>
          </a:prstGeom>
          <a:solidFill>
            <a:srgbClr val="FEF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5854" y="1699491"/>
            <a:ext cx="2702988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85854" y="1801213"/>
            <a:ext cx="145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du site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707313" y="2194329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707313" y="2333394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707313" y="2476038"/>
            <a:ext cx="3417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258816" y="2780664"/>
            <a:ext cx="134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Nom de la console</a:t>
            </a:r>
            <a:endParaRPr lang="fr-FR" sz="1100" dirty="0"/>
          </a:p>
        </p:txBody>
      </p:sp>
      <p:sp>
        <p:nvSpPr>
          <p:cNvPr id="13" name="Rectangle 12"/>
          <p:cNvSpPr/>
          <p:nvPr/>
        </p:nvSpPr>
        <p:spPr>
          <a:xfrm>
            <a:off x="5565140" y="3463174"/>
            <a:ext cx="701040" cy="868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565140" y="4835572"/>
            <a:ext cx="701040" cy="868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4707313" y="2799599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707313" y="2938664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707313" y="3081308"/>
            <a:ext cx="3417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377066" y="164686"/>
            <a:ext cx="3009900" cy="369332"/>
          </a:xfrm>
          <a:prstGeom prst="rect">
            <a:avLst/>
          </a:prstGeom>
          <a:solidFill>
            <a:srgbClr val="A9D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index.html - Mobile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5565140" y="4442690"/>
            <a:ext cx="701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43418" y="4562763"/>
            <a:ext cx="544946" cy="120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3234886" y="736719"/>
            <a:ext cx="539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nom du fichier dépendra du nom de la console. EX: nintendo64.html ou xbox.html.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8042563" y="3417390"/>
            <a:ext cx="199505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Jaquette du jeu + nom du jeu + bouton « voir plus » </a:t>
            </a:r>
          </a:p>
          <a:p>
            <a:r>
              <a:rPr lang="fr-FR" dirty="0" smtClean="0"/>
              <a:t>Tous les jeux d’afficheront les uns en-dessous des autres.</a:t>
            </a:r>
          </a:p>
        </p:txBody>
      </p:sp>
      <p:sp>
        <p:nvSpPr>
          <p:cNvPr id="37" name="Accolade fermante 36"/>
          <p:cNvSpPr/>
          <p:nvPr/>
        </p:nvSpPr>
        <p:spPr>
          <a:xfrm>
            <a:off x="6266180" y="3463174"/>
            <a:ext cx="340037" cy="121966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/>
          <p:cNvCxnSpPr>
            <a:stCxn id="37" idx="1"/>
          </p:cNvCxnSpPr>
          <p:nvPr/>
        </p:nvCxnSpPr>
        <p:spPr>
          <a:xfrm flipV="1">
            <a:off x="6606217" y="4072838"/>
            <a:ext cx="1436346" cy="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565140" y="5856988"/>
            <a:ext cx="701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43418" y="5977061"/>
            <a:ext cx="544946" cy="120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6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557080" y="1735560"/>
            <a:ext cx="7271280" cy="3996720"/>
          </a:xfrm>
          <a:prstGeom prst="rect">
            <a:avLst/>
          </a:prstGeom>
          <a:solidFill>
            <a:srgbClr val="FEFEE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557080" y="1735560"/>
            <a:ext cx="7271280" cy="887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2557080" y="2624040"/>
            <a:ext cx="2211480" cy="3108600"/>
          </a:xfrm>
          <a:prstGeom prst="rect">
            <a:avLst/>
          </a:prstGeom>
          <a:solidFill>
            <a:srgbClr val="EE525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2757240" y="1944720"/>
            <a:ext cx="184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Nom du site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4768920" y="1944720"/>
            <a:ext cx="1201320" cy="364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inscription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6142680" y="1944720"/>
            <a:ext cx="1171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connexion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7485840" y="1944720"/>
            <a:ext cx="67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ajout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8328600" y="1944720"/>
            <a:ext cx="149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Mon compte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2652840" y="276156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5880600" y="2683080"/>
            <a:ext cx="2633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Formulaire d’inscription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3462480" y="331416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3462480" y="373428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3462480" y="415404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2652840" y="464868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3462480" y="504252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4" name="CustomShape 16"/>
          <p:cNvSpPr/>
          <p:nvPr/>
        </p:nvSpPr>
        <p:spPr>
          <a:xfrm>
            <a:off x="3618000" y="219240"/>
            <a:ext cx="5438880" cy="395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Page inscription.html - DESKTOP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05" name="CustomShape 17"/>
          <p:cNvSpPr/>
          <p:nvPr/>
        </p:nvSpPr>
        <p:spPr>
          <a:xfrm flipV="1">
            <a:off x="8241480" y="3023640"/>
            <a:ext cx="2054520" cy="786960"/>
          </a:xfrm>
          <a:prstGeom prst="bentConnector3">
            <a:avLst>
              <a:gd name="adj1" fmla="val 50000"/>
            </a:avLst>
          </a:prstGeom>
          <a:noFill/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6" name="CustomShape 18"/>
          <p:cNvSpPr/>
          <p:nvPr/>
        </p:nvSpPr>
        <p:spPr>
          <a:xfrm>
            <a:off x="6142680" y="3200400"/>
            <a:ext cx="2109240" cy="203256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7" name="CustomShape 19"/>
          <p:cNvSpPr/>
          <p:nvPr/>
        </p:nvSpPr>
        <p:spPr>
          <a:xfrm>
            <a:off x="6329880" y="3335760"/>
            <a:ext cx="510480" cy="16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000000"/>
                </a:solidFill>
                <a:latin typeface="Calibri"/>
              </a:rPr>
              <a:t>Nom: 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8" name="CustomShape 20"/>
          <p:cNvSpPr/>
          <p:nvPr/>
        </p:nvSpPr>
        <p:spPr>
          <a:xfrm>
            <a:off x="6948360" y="3375360"/>
            <a:ext cx="1127880" cy="8712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9" name="CustomShape 21"/>
          <p:cNvSpPr/>
          <p:nvPr/>
        </p:nvSpPr>
        <p:spPr>
          <a:xfrm>
            <a:off x="6210000" y="3594960"/>
            <a:ext cx="682560" cy="16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000000"/>
                </a:solidFill>
                <a:latin typeface="Calibri"/>
              </a:rPr>
              <a:t>Prénom: 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10" name="CustomShape 22"/>
          <p:cNvSpPr/>
          <p:nvPr/>
        </p:nvSpPr>
        <p:spPr>
          <a:xfrm>
            <a:off x="6948360" y="3646800"/>
            <a:ext cx="1127880" cy="8712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1" name="CustomShape 23"/>
          <p:cNvSpPr/>
          <p:nvPr/>
        </p:nvSpPr>
        <p:spPr>
          <a:xfrm>
            <a:off x="6286680" y="3849120"/>
            <a:ext cx="596520" cy="16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000000"/>
                </a:solidFill>
                <a:latin typeface="Calibri"/>
              </a:rPr>
              <a:t>Pseudo: 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12" name="CustomShape 24"/>
          <p:cNvSpPr/>
          <p:nvPr/>
        </p:nvSpPr>
        <p:spPr>
          <a:xfrm>
            <a:off x="6948360" y="3890160"/>
            <a:ext cx="1127880" cy="8712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3" name="CustomShape 25"/>
          <p:cNvSpPr/>
          <p:nvPr/>
        </p:nvSpPr>
        <p:spPr>
          <a:xfrm>
            <a:off x="6296040" y="4105080"/>
            <a:ext cx="510480" cy="16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000000"/>
                </a:solidFill>
                <a:latin typeface="Calibri"/>
              </a:rPr>
              <a:t>email: 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14" name="CustomShape 26"/>
          <p:cNvSpPr/>
          <p:nvPr/>
        </p:nvSpPr>
        <p:spPr>
          <a:xfrm>
            <a:off x="6948360" y="4136760"/>
            <a:ext cx="1127880" cy="8712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5" name="CustomShape 27"/>
          <p:cNvSpPr/>
          <p:nvPr/>
        </p:nvSpPr>
        <p:spPr>
          <a:xfrm>
            <a:off x="6074640" y="4328280"/>
            <a:ext cx="953280" cy="16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000000"/>
                </a:solidFill>
                <a:latin typeface="Calibri"/>
              </a:rPr>
              <a:t>Mot de passe: 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16" name="CustomShape 28"/>
          <p:cNvSpPr/>
          <p:nvPr/>
        </p:nvSpPr>
        <p:spPr>
          <a:xfrm>
            <a:off x="6948360" y="4383000"/>
            <a:ext cx="1127880" cy="8712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7" name="CustomShape 29"/>
          <p:cNvSpPr/>
          <p:nvPr/>
        </p:nvSpPr>
        <p:spPr>
          <a:xfrm>
            <a:off x="6074640" y="4611960"/>
            <a:ext cx="953280" cy="16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000000"/>
                </a:solidFill>
                <a:latin typeface="Calibri"/>
              </a:rPr>
              <a:t>Confirmation mot de passe: 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18" name="CustomShape 30"/>
          <p:cNvSpPr/>
          <p:nvPr/>
        </p:nvSpPr>
        <p:spPr>
          <a:xfrm>
            <a:off x="6948360" y="4646160"/>
            <a:ext cx="1127880" cy="8712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9" name="CustomShape 31"/>
          <p:cNvSpPr/>
          <p:nvPr/>
        </p:nvSpPr>
        <p:spPr>
          <a:xfrm>
            <a:off x="6948360" y="4959720"/>
            <a:ext cx="442440" cy="1666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000000"/>
                </a:solidFill>
                <a:latin typeface="Calibri"/>
              </a:rPr>
              <a:t>valider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20" name="CustomShape 32"/>
          <p:cNvSpPr/>
          <p:nvPr/>
        </p:nvSpPr>
        <p:spPr>
          <a:xfrm>
            <a:off x="10258920" y="2664000"/>
            <a:ext cx="1549080" cy="63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Formulaire d’inscription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1" name="CustomShape 33"/>
          <p:cNvSpPr/>
          <p:nvPr/>
        </p:nvSpPr>
        <p:spPr>
          <a:xfrm flipV="1">
            <a:off x="7391520" y="5041440"/>
            <a:ext cx="2767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2" name="CustomShape 34"/>
          <p:cNvSpPr/>
          <p:nvPr/>
        </p:nvSpPr>
        <p:spPr>
          <a:xfrm>
            <a:off x="10159560" y="4017240"/>
            <a:ext cx="1549080" cy="17362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Bouton permettant l’intégration de l’utilisateur dans la base de données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518200" y="1852560"/>
            <a:ext cx="7271280" cy="3996720"/>
          </a:xfrm>
          <a:prstGeom prst="rect">
            <a:avLst/>
          </a:prstGeom>
          <a:solidFill>
            <a:srgbClr val="FEFEE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2518200" y="1852560"/>
            <a:ext cx="7271280" cy="887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2518200" y="2740680"/>
            <a:ext cx="2211480" cy="3108600"/>
          </a:xfrm>
          <a:prstGeom prst="rect">
            <a:avLst/>
          </a:prstGeom>
          <a:solidFill>
            <a:srgbClr val="EE525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2718360" y="2061360"/>
            <a:ext cx="184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Nom du site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4730040" y="2061360"/>
            <a:ext cx="12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inscription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6103800" y="2061360"/>
            <a:ext cx="1171080" cy="364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connexion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7446960" y="2061360"/>
            <a:ext cx="67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ajout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8289720" y="2061360"/>
            <a:ext cx="149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Mon compte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2613960" y="287820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2" name="CustomShape 10"/>
          <p:cNvSpPr/>
          <p:nvPr/>
        </p:nvSpPr>
        <p:spPr>
          <a:xfrm>
            <a:off x="3423600" y="343080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3" name="CustomShape 11"/>
          <p:cNvSpPr/>
          <p:nvPr/>
        </p:nvSpPr>
        <p:spPr>
          <a:xfrm>
            <a:off x="3423600" y="385092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4" name="CustomShape 12"/>
          <p:cNvSpPr/>
          <p:nvPr/>
        </p:nvSpPr>
        <p:spPr>
          <a:xfrm>
            <a:off x="3423600" y="427104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5" name="CustomShape 13"/>
          <p:cNvSpPr/>
          <p:nvPr/>
        </p:nvSpPr>
        <p:spPr>
          <a:xfrm>
            <a:off x="2613960" y="476532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6" name="CustomShape 14"/>
          <p:cNvSpPr/>
          <p:nvPr/>
        </p:nvSpPr>
        <p:spPr>
          <a:xfrm>
            <a:off x="3423600" y="515916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7" name="CustomShape 15"/>
          <p:cNvSpPr/>
          <p:nvPr/>
        </p:nvSpPr>
        <p:spPr>
          <a:xfrm>
            <a:off x="3618000" y="219240"/>
            <a:ext cx="5438880" cy="395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Page connexion.html - DESKTOP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38" name="CustomShape 16"/>
          <p:cNvSpPr/>
          <p:nvPr/>
        </p:nvSpPr>
        <p:spPr>
          <a:xfrm>
            <a:off x="6182280" y="2765160"/>
            <a:ext cx="218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Connexion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9" name="CustomShape 17"/>
          <p:cNvSpPr/>
          <p:nvPr/>
        </p:nvSpPr>
        <p:spPr>
          <a:xfrm>
            <a:off x="6572880" y="3430800"/>
            <a:ext cx="1400400" cy="133416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8"/>
          <p:cNvSpPr/>
          <p:nvPr/>
        </p:nvSpPr>
        <p:spPr>
          <a:xfrm>
            <a:off x="6715800" y="3630960"/>
            <a:ext cx="425880" cy="1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00" b="0" strike="noStrike" spc="-1">
                <a:solidFill>
                  <a:srgbClr val="000000"/>
                </a:solidFill>
                <a:latin typeface="Calibri"/>
              </a:rPr>
              <a:t> pseudo :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41" name="CustomShape 19"/>
          <p:cNvSpPr/>
          <p:nvPr/>
        </p:nvSpPr>
        <p:spPr>
          <a:xfrm>
            <a:off x="7142040" y="3677040"/>
            <a:ext cx="639720" cy="7596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2" name="CustomShape 20"/>
          <p:cNvSpPr/>
          <p:nvPr/>
        </p:nvSpPr>
        <p:spPr>
          <a:xfrm>
            <a:off x="6572880" y="3951000"/>
            <a:ext cx="568440" cy="1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00" b="0" strike="noStrike" spc="-1">
                <a:solidFill>
                  <a:srgbClr val="000000"/>
                </a:solidFill>
                <a:latin typeface="Calibri"/>
              </a:rPr>
              <a:t>mot de passe :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43" name="CustomShape 21"/>
          <p:cNvSpPr/>
          <p:nvPr/>
        </p:nvSpPr>
        <p:spPr>
          <a:xfrm>
            <a:off x="7142040" y="3999240"/>
            <a:ext cx="639720" cy="7596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4" name="CustomShape 22"/>
          <p:cNvSpPr/>
          <p:nvPr/>
        </p:nvSpPr>
        <p:spPr>
          <a:xfrm>
            <a:off x="7098840" y="4271040"/>
            <a:ext cx="373680" cy="166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00" b="0" strike="noStrike" spc="-1">
                <a:solidFill>
                  <a:srgbClr val="000000"/>
                </a:solidFill>
                <a:latin typeface="Calibri"/>
              </a:rPr>
              <a:t>valider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45" name="CustomShape 23"/>
          <p:cNvSpPr/>
          <p:nvPr/>
        </p:nvSpPr>
        <p:spPr>
          <a:xfrm flipV="1">
            <a:off x="7973640" y="2740320"/>
            <a:ext cx="2145240" cy="135720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6" name="CustomShape 24"/>
          <p:cNvSpPr/>
          <p:nvPr/>
        </p:nvSpPr>
        <p:spPr>
          <a:xfrm>
            <a:off x="10119240" y="2351160"/>
            <a:ext cx="1767600" cy="63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Formulaire de connexion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7" name="CustomShape 25"/>
          <p:cNvSpPr/>
          <p:nvPr/>
        </p:nvSpPr>
        <p:spPr>
          <a:xfrm>
            <a:off x="7472520" y="4355640"/>
            <a:ext cx="2646360" cy="1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8" name="CustomShape 26"/>
          <p:cNvSpPr/>
          <p:nvPr/>
        </p:nvSpPr>
        <p:spPr>
          <a:xfrm>
            <a:off x="10119240" y="3903840"/>
            <a:ext cx="1767600" cy="1187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Bouton permettant à l’utilisateur de se connecter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20720" y="1852560"/>
            <a:ext cx="7271280" cy="3996720"/>
          </a:xfrm>
          <a:prstGeom prst="rect">
            <a:avLst/>
          </a:prstGeom>
          <a:solidFill>
            <a:srgbClr val="FEFEE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2518200" y="1852560"/>
            <a:ext cx="7271280" cy="887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2518200" y="2740680"/>
            <a:ext cx="2211480" cy="3108600"/>
          </a:xfrm>
          <a:prstGeom prst="rect">
            <a:avLst/>
          </a:prstGeom>
          <a:solidFill>
            <a:srgbClr val="EE525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2718360" y="2061360"/>
            <a:ext cx="184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Nom du site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4730040" y="2061360"/>
            <a:ext cx="12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inscription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6103800" y="2061360"/>
            <a:ext cx="1171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connexion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7446960" y="2061360"/>
            <a:ext cx="670320" cy="3646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ajout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8289720" y="2061360"/>
            <a:ext cx="149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Mon compte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2613960" y="287820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3423600" y="343080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3423600" y="385092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3423600" y="427104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2613960" y="476532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3423600" y="515916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3" name="CustomShape 15"/>
          <p:cNvSpPr/>
          <p:nvPr/>
        </p:nvSpPr>
        <p:spPr>
          <a:xfrm>
            <a:off x="3618000" y="219240"/>
            <a:ext cx="5438880" cy="395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Page ajout.html - DESKTOP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64" name="CustomShape 16"/>
          <p:cNvSpPr/>
          <p:nvPr/>
        </p:nvSpPr>
        <p:spPr>
          <a:xfrm>
            <a:off x="6182280" y="2765160"/>
            <a:ext cx="218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Ajouter un produit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5" name="TextShape 17"/>
          <p:cNvSpPr txBox="1"/>
          <p:nvPr/>
        </p:nvSpPr>
        <p:spPr>
          <a:xfrm>
            <a:off x="3600000" y="941760"/>
            <a:ext cx="5400000" cy="42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Si l’utilisateur n’est pas connecté ou inscrit.</a:t>
            </a:r>
          </a:p>
        </p:txBody>
      </p:sp>
      <p:sp>
        <p:nvSpPr>
          <p:cNvPr id="166" name="TextShape 18"/>
          <p:cNvSpPr txBox="1"/>
          <p:nvPr/>
        </p:nvSpPr>
        <p:spPr>
          <a:xfrm>
            <a:off x="5976000" y="3600000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800" b="0" strike="noStrike" spc="-1" dirty="0">
                <a:latin typeface="Arial"/>
              </a:rPr>
              <a:t>Vous devez être connecté pour pouvoir ajouter un </a:t>
            </a:r>
            <a:r>
              <a:rPr lang="fr-FR" sz="800" b="0" strike="noStrike" spc="-1" dirty="0" smtClean="0">
                <a:latin typeface="Arial"/>
              </a:rPr>
              <a:t>jeu.</a:t>
            </a:r>
            <a:endParaRPr lang="fr-FR" sz="800" b="0" strike="noStrike" spc="-1" dirty="0">
              <a:latin typeface="Arial"/>
            </a:endParaRPr>
          </a:p>
        </p:txBody>
      </p:sp>
      <p:cxnSp>
        <p:nvCxnSpPr>
          <p:cNvPr id="167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68" name="TextShape 20"/>
          <p:cNvSpPr txBox="1"/>
          <p:nvPr/>
        </p:nvSpPr>
        <p:spPr>
          <a:xfrm>
            <a:off x="10080000" y="3087360"/>
            <a:ext cx="1728000" cy="10076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-8280" tIns="-8280" rIns="-8280" bIns="-828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Message indiquant qu’une connexion est nécessaire</a:t>
            </a:r>
            <a:r>
              <a:rPr lang="fr-FR" sz="1800" b="0" strike="noStrike" spc="-1">
                <a:solidFill>
                  <a:srgbClr val="355269"/>
                </a:solidFill>
                <a:latin typeface="Arial"/>
              </a:rPr>
              <a:t> </a:t>
            </a:r>
          </a:p>
        </p:txBody>
      </p:sp>
      <p:cxnSp>
        <p:nvCxnSpPr>
          <p:cNvPr id="169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70" name="TextShape 22"/>
          <p:cNvSpPr txBox="1"/>
          <p:nvPr/>
        </p:nvSpPr>
        <p:spPr>
          <a:xfrm>
            <a:off x="6480000" y="4176000"/>
            <a:ext cx="1368000" cy="26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600" b="0" strike="noStrike" spc="-1">
                <a:solidFill>
                  <a:srgbClr val="729FCF"/>
                </a:solidFill>
                <a:latin typeface="Arial"/>
              </a:rPr>
              <a:t>Pour vous connecter cliquez ici</a:t>
            </a:r>
          </a:p>
        </p:txBody>
      </p:sp>
      <p:sp>
        <p:nvSpPr>
          <p:cNvPr id="171" name="TextShape 23"/>
          <p:cNvSpPr txBox="1"/>
          <p:nvPr/>
        </p:nvSpPr>
        <p:spPr>
          <a:xfrm>
            <a:off x="10062720" y="4757760"/>
            <a:ext cx="1944000" cy="6544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r>
              <a:rPr lang="fr-FR" sz="1800" b="0" strike="noStrike" spc="-1">
                <a:latin typeface="Arial"/>
              </a:rPr>
              <a:t>Lien vers connexion.html</a:t>
            </a:r>
          </a:p>
        </p:txBody>
      </p:sp>
      <p:sp>
        <p:nvSpPr>
          <p:cNvPr id="172" name="TextShape 24"/>
          <p:cNvSpPr txBox="1"/>
          <p:nvPr/>
        </p:nvSpPr>
        <p:spPr>
          <a:xfrm>
            <a:off x="6624000" y="4346280"/>
            <a:ext cx="1080000" cy="26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600" b="0" strike="noStrike" spc="-1">
                <a:solidFill>
                  <a:srgbClr val="729FCF"/>
                </a:solidFill>
                <a:latin typeface="Arial"/>
              </a:rPr>
              <a:t>Ici pour vous inscrire :)</a:t>
            </a:r>
          </a:p>
        </p:txBody>
      </p:sp>
      <p:sp>
        <p:nvSpPr>
          <p:cNvPr id="173" name="Line 25"/>
          <p:cNvSpPr/>
          <p:nvPr/>
        </p:nvSpPr>
        <p:spPr>
          <a:xfrm>
            <a:off x="7128000" y="4437720"/>
            <a:ext cx="0" cy="161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TextShape 26"/>
          <p:cNvSpPr txBox="1"/>
          <p:nvPr/>
        </p:nvSpPr>
        <p:spPr>
          <a:xfrm>
            <a:off x="5760000" y="6120000"/>
            <a:ext cx="2736000" cy="372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r>
              <a:rPr lang="fr-FR" sz="1800" b="0" strike="noStrike" spc="-1">
                <a:latin typeface="Arial"/>
              </a:rPr>
              <a:t>Lien vers inscription.html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518200" y="1852560"/>
            <a:ext cx="7271280" cy="3996720"/>
          </a:xfrm>
          <a:prstGeom prst="rect">
            <a:avLst/>
          </a:prstGeom>
          <a:solidFill>
            <a:srgbClr val="FEFEE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2518200" y="1852560"/>
            <a:ext cx="7271280" cy="887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2518200" y="2740680"/>
            <a:ext cx="2211480" cy="3108600"/>
          </a:xfrm>
          <a:prstGeom prst="rect">
            <a:avLst/>
          </a:prstGeom>
          <a:solidFill>
            <a:srgbClr val="EE525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"/>
          <p:cNvSpPr/>
          <p:nvPr/>
        </p:nvSpPr>
        <p:spPr>
          <a:xfrm>
            <a:off x="2718360" y="2061360"/>
            <a:ext cx="184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Nom du site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4730040" y="2061360"/>
            <a:ext cx="12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inscription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6103800" y="2061360"/>
            <a:ext cx="1171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connexion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7446960" y="2061360"/>
            <a:ext cx="670320" cy="3646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ajout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8289720" y="2061360"/>
            <a:ext cx="149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Mon compte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2613960" y="287820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4" name="CustomShape 10"/>
          <p:cNvSpPr/>
          <p:nvPr/>
        </p:nvSpPr>
        <p:spPr>
          <a:xfrm>
            <a:off x="3423600" y="343080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3423600" y="385092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>
            <a:off x="3423600" y="427104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7" name="CustomShape 13"/>
          <p:cNvSpPr/>
          <p:nvPr/>
        </p:nvSpPr>
        <p:spPr>
          <a:xfrm>
            <a:off x="2613960" y="476532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8" name="CustomShape 14"/>
          <p:cNvSpPr/>
          <p:nvPr/>
        </p:nvSpPr>
        <p:spPr>
          <a:xfrm>
            <a:off x="3423600" y="515916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9" name="CustomShape 15"/>
          <p:cNvSpPr/>
          <p:nvPr/>
        </p:nvSpPr>
        <p:spPr>
          <a:xfrm>
            <a:off x="3618000" y="219240"/>
            <a:ext cx="5438880" cy="395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Page ajout.html - DESKTOP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90" name="CustomShape 16"/>
          <p:cNvSpPr/>
          <p:nvPr/>
        </p:nvSpPr>
        <p:spPr>
          <a:xfrm>
            <a:off x="6182280" y="2765160"/>
            <a:ext cx="218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Ajouter un produit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1" name="TextShape 17"/>
          <p:cNvSpPr txBox="1"/>
          <p:nvPr/>
        </p:nvSpPr>
        <p:spPr>
          <a:xfrm>
            <a:off x="3600000" y="725760"/>
            <a:ext cx="5400000" cy="64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Une fois que l’utilisateur est connecté. </a:t>
            </a:r>
          </a:p>
        </p:txBody>
      </p:sp>
      <p:sp>
        <p:nvSpPr>
          <p:cNvPr id="192" name="CustomShape 18"/>
          <p:cNvSpPr/>
          <p:nvPr/>
        </p:nvSpPr>
        <p:spPr>
          <a:xfrm>
            <a:off x="6336000" y="3384000"/>
            <a:ext cx="2088000" cy="1800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TextShape 19"/>
          <p:cNvSpPr txBox="1"/>
          <p:nvPr/>
        </p:nvSpPr>
        <p:spPr>
          <a:xfrm>
            <a:off x="6408000" y="3636000"/>
            <a:ext cx="648000" cy="17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600" b="0" strike="noStrike" spc="-1">
                <a:latin typeface="Arial"/>
              </a:rPr>
              <a:t>Titre du jeu :</a:t>
            </a:r>
          </a:p>
        </p:txBody>
      </p:sp>
      <p:sp>
        <p:nvSpPr>
          <p:cNvPr id="194" name="CustomShape 20"/>
          <p:cNvSpPr/>
          <p:nvPr/>
        </p:nvSpPr>
        <p:spPr>
          <a:xfrm>
            <a:off x="7056000" y="3312000"/>
            <a:ext cx="1080000" cy="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21"/>
          <p:cNvSpPr/>
          <p:nvPr/>
        </p:nvSpPr>
        <p:spPr>
          <a:xfrm>
            <a:off x="6984000" y="3708000"/>
            <a:ext cx="1080000" cy="7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TextShape 22"/>
          <p:cNvSpPr txBox="1"/>
          <p:nvPr/>
        </p:nvSpPr>
        <p:spPr>
          <a:xfrm>
            <a:off x="6912000" y="386820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TextShape 23"/>
          <p:cNvSpPr txBox="1"/>
          <p:nvPr/>
        </p:nvSpPr>
        <p:spPr>
          <a:xfrm>
            <a:off x="6516000" y="3927960"/>
            <a:ext cx="504000" cy="17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600" b="0" strike="noStrike" spc="-1">
                <a:latin typeface="Arial"/>
              </a:rPr>
              <a:t>Console :</a:t>
            </a:r>
          </a:p>
        </p:txBody>
      </p:sp>
      <p:sp>
        <p:nvSpPr>
          <p:cNvPr id="198" name="CustomShape 24"/>
          <p:cNvSpPr/>
          <p:nvPr/>
        </p:nvSpPr>
        <p:spPr>
          <a:xfrm>
            <a:off x="6984000" y="3996000"/>
            <a:ext cx="1080000" cy="7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TextShape 25"/>
          <p:cNvSpPr txBox="1"/>
          <p:nvPr/>
        </p:nvSpPr>
        <p:spPr>
          <a:xfrm>
            <a:off x="6336000" y="4176000"/>
            <a:ext cx="720000" cy="17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600" b="0" strike="noStrike" spc="-1">
                <a:latin typeface="Arial"/>
              </a:rPr>
              <a:t>Commentaire :</a:t>
            </a:r>
          </a:p>
        </p:txBody>
      </p:sp>
      <p:sp>
        <p:nvSpPr>
          <p:cNvPr id="200" name="CustomShape 26"/>
          <p:cNvSpPr/>
          <p:nvPr/>
        </p:nvSpPr>
        <p:spPr>
          <a:xfrm>
            <a:off x="6984000" y="4248000"/>
            <a:ext cx="1080000" cy="7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TextShape 27"/>
          <p:cNvSpPr txBox="1"/>
          <p:nvPr/>
        </p:nvSpPr>
        <p:spPr>
          <a:xfrm>
            <a:off x="6660000" y="4464000"/>
            <a:ext cx="360000" cy="17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600" b="0" strike="noStrike" spc="-1">
                <a:latin typeface="Arial"/>
              </a:rPr>
              <a:t>Prix :</a:t>
            </a:r>
          </a:p>
        </p:txBody>
      </p:sp>
      <p:sp>
        <p:nvSpPr>
          <p:cNvPr id="202" name="CustomShape 28"/>
          <p:cNvSpPr/>
          <p:nvPr/>
        </p:nvSpPr>
        <p:spPr>
          <a:xfrm>
            <a:off x="6984000" y="4536000"/>
            <a:ext cx="1080000" cy="7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TextShape 29"/>
          <p:cNvSpPr txBox="1"/>
          <p:nvPr/>
        </p:nvSpPr>
        <p:spPr>
          <a:xfrm>
            <a:off x="7200000" y="4824000"/>
            <a:ext cx="504000" cy="188280"/>
          </a:xfrm>
          <a:prstGeom prst="rect">
            <a:avLst/>
          </a:prstGeom>
          <a:noFill/>
          <a:ln w="12600">
            <a:solidFill>
              <a:srgbClr val="EEEEEE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pPr algn="ctr"/>
            <a:r>
              <a:rPr lang="fr-FR" sz="600" b="0" strike="noStrike" spc="-1">
                <a:latin typeface="Arial"/>
              </a:rPr>
              <a:t>valider</a:t>
            </a:r>
          </a:p>
        </p:txBody>
      </p:sp>
      <p:cxnSp>
        <p:nvCxnSpPr>
          <p:cNvPr id="204" name="Line 3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05" name="TextShape 31"/>
          <p:cNvSpPr txBox="1"/>
          <p:nvPr/>
        </p:nvSpPr>
        <p:spPr>
          <a:xfrm>
            <a:off x="10116720" y="2517840"/>
            <a:ext cx="1584000" cy="13824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Formulaire pour ajouter un produit dans la base de données</a:t>
            </a:r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8424000" y="3576320"/>
            <a:ext cx="169272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518200" y="1852560"/>
            <a:ext cx="7271280" cy="3996720"/>
          </a:xfrm>
          <a:prstGeom prst="rect">
            <a:avLst/>
          </a:prstGeom>
          <a:solidFill>
            <a:srgbClr val="FEFEE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2518200" y="1852560"/>
            <a:ext cx="7271280" cy="887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3"/>
          <p:cNvSpPr/>
          <p:nvPr/>
        </p:nvSpPr>
        <p:spPr>
          <a:xfrm>
            <a:off x="2518200" y="2740680"/>
            <a:ext cx="2211480" cy="3108600"/>
          </a:xfrm>
          <a:prstGeom prst="rect">
            <a:avLst/>
          </a:prstGeom>
          <a:solidFill>
            <a:srgbClr val="EE525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2718360" y="2061360"/>
            <a:ext cx="184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Nom du site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4730040" y="2061360"/>
            <a:ext cx="12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inscription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6103800" y="2061360"/>
            <a:ext cx="1171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connexion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7446960" y="2061360"/>
            <a:ext cx="670320" cy="3646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ajout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8289720" y="2061360"/>
            <a:ext cx="149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Mon compte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2613960" y="287820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3423600" y="343080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3423600" y="385092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7" name="CustomShape 12"/>
          <p:cNvSpPr/>
          <p:nvPr/>
        </p:nvSpPr>
        <p:spPr>
          <a:xfrm>
            <a:off x="3423600" y="427104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>
            <a:off x="2613960" y="476532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3423600" y="515916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0" name="CustomShape 15"/>
          <p:cNvSpPr/>
          <p:nvPr/>
        </p:nvSpPr>
        <p:spPr>
          <a:xfrm>
            <a:off x="3618000" y="219240"/>
            <a:ext cx="5438880" cy="395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Page mon_compte.html - DESKTOP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6182280" y="2765160"/>
            <a:ext cx="218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Mon compte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" name="TextShape 17"/>
          <p:cNvSpPr txBox="1"/>
          <p:nvPr/>
        </p:nvSpPr>
        <p:spPr>
          <a:xfrm>
            <a:off x="3600000" y="869760"/>
            <a:ext cx="5400000" cy="42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Si l’utilisateur n’est pas connecté ou inscrit.</a:t>
            </a:r>
          </a:p>
        </p:txBody>
      </p:sp>
      <p:sp>
        <p:nvSpPr>
          <p:cNvPr id="223" name="TextShape 18"/>
          <p:cNvSpPr txBox="1"/>
          <p:nvPr/>
        </p:nvSpPr>
        <p:spPr>
          <a:xfrm>
            <a:off x="6120000" y="3600000"/>
            <a:ext cx="237600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800" b="0" strike="noStrike" spc="-1" dirty="0">
                <a:latin typeface="Arial"/>
              </a:rPr>
              <a:t>Vous devez être connecté pour pouvoir accéder à votre espace personnel.</a:t>
            </a:r>
          </a:p>
          <a:p>
            <a:endParaRPr lang="fr-FR" sz="800" b="0" strike="noStrike" spc="-1" dirty="0">
              <a:latin typeface="Arial"/>
            </a:endParaRPr>
          </a:p>
          <a:p>
            <a:endParaRPr lang="fr-FR" sz="800" b="0" strike="noStrike" spc="-1" dirty="0">
              <a:latin typeface="Arial"/>
            </a:endParaRPr>
          </a:p>
        </p:txBody>
      </p:sp>
      <p:cxnSp>
        <p:nvCxnSpPr>
          <p:cNvPr id="224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25" name="TextShape 20"/>
          <p:cNvSpPr txBox="1"/>
          <p:nvPr/>
        </p:nvSpPr>
        <p:spPr>
          <a:xfrm>
            <a:off x="10080000" y="3176280"/>
            <a:ext cx="1728000" cy="829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-8280" tIns="-8280" rIns="-8280" bIns="-828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Message infos</a:t>
            </a:r>
            <a:r>
              <a:rPr lang="fr-FR" sz="1800" b="0" strike="noStrike" spc="-1">
                <a:solidFill>
                  <a:srgbClr val="355269"/>
                </a:solidFill>
                <a:latin typeface="Arial"/>
              </a:rPr>
              <a:t> </a:t>
            </a:r>
          </a:p>
        </p:txBody>
      </p:sp>
      <p:sp>
        <p:nvSpPr>
          <p:cNvPr id="226" name="TextShape 21"/>
          <p:cNvSpPr txBox="1"/>
          <p:nvPr/>
        </p:nvSpPr>
        <p:spPr>
          <a:xfrm>
            <a:off x="6552000" y="3960000"/>
            <a:ext cx="1296000" cy="26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600" b="0" strike="noStrike" spc="-1">
                <a:solidFill>
                  <a:srgbClr val="729FCF"/>
                </a:solidFill>
                <a:latin typeface="Arial"/>
              </a:rPr>
              <a:t>Pour vous connecter cliquez ici</a:t>
            </a:r>
          </a:p>
        </p:txBody>
      </p:sp>
      <p:cxnSp>
        <p:nvCxnSpPr>
          <p:cNvPr id="227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28" name="TextShape 23"/>
          <p:cNvSpPr txBox="1"/>
          <p:nvPr/>
        </p:nvSpPr>
        <p:spPr>
          <a:xfrm>
            <a:off x="10080000" y="4464000"/>
            <a:ext cx="1728000" cy="61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r>
              <a:rPr lang="fr-FR" sz="1800" b="0" strike="noStrike" spc="-1">
                <a:latin typeface="Arial"/>
              </a:rPr>
              <a:t>Lien vers connexion.html</a:t>
            </a:r>
          </a:p>
        </p:txBody>
      </p:sp>
      <p:sp>
        <p:nvSpPr>
          <p:cNvPr id="229" name="TextShape 24"/>
          <p:cNvSpPr txBox="1"/>
          <p:nvPr/>
        </p:nvSpPr>
        <p:spPr>
          <a:xfrm>
            <a:off x="6768000" y="4148280"/>
            <a:ext cx="936000" cy="26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600" b="0" strike="noStrike" spc="-1">
                <a:solidFill>
                  <a:srgbClr val="729FCF"/>
                </a:solidFill>
                <a:latin typeface="Arial"/>
              </a:rPr>
              <a:t>Ici pour vous inscrire:)</a:t>
            </a:r>
          </a:p>
        </p:txBody>
      </p:sp>
      <p:sp>
        <p:nvSpPr>
          <p:cNvPr id="230" name="Line 25"/>
          <p:cNvSpPr/>
          <p:nvPr/>
        </p:nvSpPr>
        <p:spPr>
          <a:xfrm>
            <a:off x="7272000" y="4248000"/>
            <a:ext cx="0" cy="180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TextShape 26"/>
          <p:cNvSpPr txBox="1"/>
          <p:nvPr/>
        </p:nvSpPr>
        <p:spPr>
          <a:xfrm>
            <a:off x="5832000" y="6120000"/>
            <a:ext cx="2880000" cy="372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r>
              <a:rPr lang="fr-FR" sz="1800" b="0" strike="noStrike" spc="-1">
                <a:latin typeface="Arial"/>
              </a:rPr>
              <a:t>Lien vers inscription.html</a:t>
            </a:r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8437880" y="3698240"/>
            <a:ext cx="164212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ngle 5"/>
          <p:cNvCxnSpPr>
            <a:stCxn id="226" idx="3"/>
            <a:endCxn id="228" idx="1"/>
          </p:cNvCxnSpPr>
          <p:nvPr/>
        </p:nvCxnSpPr>
        <p:spPr>
          <a:xfrm>
            <a:off x="7848000" y="4090860"/>
            <a:ext cx="2232000" cy="680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518200" y="1852560"/>
            <a:ext cx="7271280" cy="3996720"/>
          </a:xfrm>
          <a:prstGeom prst="rect">
            <a:avLst/>
          </a:prstGeom>
          <a:solidFill>
            <a:srgbClr val="FEFEE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"/>
          <p:cNvSpPr/>
          <p:nvPr/>
        </p:nvSpPr>
        <p:spPr>
          <a:xfrm>
            <a:off x="2518200" y="1852560"/>
            <a:ext cx="7271280" cy="887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2518200" y="2740680"/>
            <a:ext cx="2211480" cy="3108600"/>
          </a:xfrm>
          <a:prstGeom prst="rect">
            <a:avLst/>
          </a:prstGeom>
          <a:solidFill>
            <a:srgbClr val="EE525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4"/>
          <p:cNvSpPr/>
          <p:nvPr/>
        </p:nvSpPr>
        <p:spPr>
          <a:xfrm>
            <a:off x="2718360" y="2061360"/>
            <a:ext cx="184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Nom du site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4730040" y="2061360"/>
            <a:ext cx="12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inscription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6103800" y="2061360"/>
            <a:ext cx="1171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connexion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7446960" y="2061360"/>
            <a:ext cx="67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ajout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8289720" y="2061360"/>
            <a:ext cx="1499760" cy="3646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Mon compte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2613960" y="287820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3423600" y="343080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3423600" y="385092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3423600" y="427104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2613960" y="476532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5" name="CustomShape 14"/>
          <p:cNvSpPr/>
          <p:nvPr/>
        </p:nvSpPr>
        <p:spPr>
          <a:xfrm>
            <a:off x="3423600" y="515916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6" name="CustomShape 15"/>
          <p:cNvSpPr/>
          <p:nvPr/>
        </p:nvSpPr>
        <p:spPr>
          <a:xfrm>
            <a:off x="3618000" y="219240"/>
            <a:ext cx="5438880" cy="395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Page mon_compte.html - DESKTOP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47" name="CustomShape 16"/>
          <p:cNvSpPr/>
          <p:nvPr/>
        </p:nvSpPr>
        <p:spPr>
          <a:xfrm>
            <a:off x="6182280" y="2765160"/>
            <a:ext cx="218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Mon compte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8" name="TextShape 17"/>
          <p:cNvSpPr txBox="1"/>
          <p:nvPr/>
        </p:nvSpPr>
        <p:spPr>
          <a:xfrm>
            <a:off x="3600000" y="869760"/>
            <a:ext cx="5400000" cy="42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Une fois que l’utilisateur est connecté.</a:t>
            </a:r>
          </a:p>
        </p:txBody>
      </p:sp>
      <p:sp>
        <p:nvSpPr>
          <p:cNvPr id="249" name="CustomShape 18"/>
          <p:cNvSpPr/>
          <p:nvPr/>
        </p:nvSpPr>
        <p:spPr>
          <a:xfrm>
            <a:off x="6120000" y="3384000"/>
            <a:ext cx="2232000" cy="208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Line 19"/>
          <p:cNvSpPr/>
          <p:nvPr/>
        </p:nvSpPr>
        <p:spPr>
          <a:xfrm>
            <a:off x="6264000" y="3600000"/>
            <a:ext cx="194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Line 20"/>
          <p:cNvSpPr/>
          <p:nvPr/>
        </p:nvSpPr>
        <p:spPr>
          <a:xfrm>
            <a:off x="6264000" y="3600000"/>
            <a:ext cx="194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Line 21"/>
          <p:cNvSpPr/>
          <p:nvPr/>
        </p:nvSpPr>
        <p:spPr>
          <a:xfrm>
            <a:off x="6336000" y="3960000"/>
            <a:ext cx="1800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22"/>
          <p:cNvSpPr/>
          <p:nvPr/>
        </p:nvSpPr>
        <p:spPr>
          <a:xfrm>
            <a:off x="6336000" y="4320000"/>
            <a:ext cx="1800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23"/>
          <p:cNvSpPr/>
          <p:nvPr/>
        </p:nvSpPr>
        <p:spPr>
          <a:xfrm>
            <a:off x="6336000" y="4680000"/>
            <a:ext cx="187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24"/>
          <p:cNvSpPr/>
          <p:nvPr/>
        </p:nvSpPr>
        <p:spPr>
          <a:xfrm>
            <a:off x="6336000" y="4968000"/>
            <a:ext cx="1800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25"/>
          <p:cNvSpPr/>
          <p:nvPr/>
        </p:nvSpPr>
        <p:spPr>
          <a:xfrm>
            <a:off x="6336000" y="5256000"/>
            <a:ext cx="172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TextShape 26"/>
          <p:cNvSpPr txBox="1"/>
          <p:nvPr/>
        </p:nvSpPr>
        <p:spPr>
          <a:xfrm>
            <a:off x="7416000" y="5616000"/>
            <a:ext cx="8640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TextShape 27"/>
          <p:cNvSpPr txBox="1"/>
          <p:nvPr/>
        </p:nvSpPr>
        <p:spPr>
          <a:xfrm>
            <a:off x="7488000" y="5616000"/>
            <a:ext cx="576000" cy="1760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600" b="0" strike="noStrike" spc="-1">
                <a:latin typeface="Arial"/>
              </a:rPr>
              <a:t>modifier</a:t>
            </a:r>
          </a:p>
        </p:txBody>
      </p:sp>
      <p:sp>
        <p:nvSpPr>
          <p:cNvPr id="259" name="Line 28"/>
          <p:cNvSpPr/>
          <p:nvPr/>
        </p:nvSpPr>
        <p:spPr>
          <a:xfrm>
            <a:off x="8352000" y="3816000"/>
            <a:ext cx="180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TextShape 29"/>
          <p:cNvSpPr txBox="1"/>
          <p:nvPr/>
        </p:nvSpPr>
        <p:spPr>
          <a:xfrm>
            <a:off x="10296000" y="3309840"/>
            <a:ext cx="1656000" cy="9504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r>
              <a:rPr lang="fr-FR" sz="1800" b="0" strike="noStrike" spc="-1">
                <a:latin typeface="Arial"/>
              </a:rPr>
              <a:t>Résumé des informations de l’utilisateur</a:t>
            </a:r>
          </a:p>
        </p:txBody>
      </p:sp>
      <p:sp>
        <p:nvSpPr>
          <p:cNvPr id="261" name="Line 30"/>
          <p:cNvSpPr/>
          <p:nvPr/>
        </p:nvSpPr>
        <p:spPr>
          <a:xfrm>
            <a:off x="7992000" y="5792040"/>
            <a:ext cx="0" cy="2559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TextShape 31"/>
          <p:cNvSpPr txBox="1"/>
          <p:nvPr/>
        </p:nvSpPr>
        <p:spPr>
          <a:xfrm>
            <a:off x="5328000" y="6081480"/>
            <a:ext cx="5400000" cy="398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Bouton permettant la modification des informations.</a:t>
            </a:r>
          </a:p>
        </p:txBody>
      </p:sp>
      <p:sp>
        <p:nvSpPr>
          <p:cNvPr id="263" name="TextShape 32"/>
          <p:cNvSpPr txBox="1"/>
          <p:nvPr/>
        </p:nvSpPr>
        <p:spPr>
          <a:xfrm>
            <a:off x="5328000" y="6081840"/>
            <a:ext cx="5400000" cy="398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Bouton permettant la modification des informations.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518200" y="1852560"/>
            <a:ext cx="7271280" cy="3996720"/>
          </a:xfrm>
          <a:prstGeom prst="rect">
            <a:avLst/>
          </a:prstGeom>
          <a:solidFill>
            <a:srgbClr val="FEFEE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2518200" y="1852560"/>
            <a:ext cx="7271280" cy="887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2518200" y="2740680"/>
            <a:ext cx="2211480" cy="3108600"/>
          </a:xfrm>
          <a:prstGeom prst="rect">
            <a:avLst/>
          </a:prstGeom>
          <a:solidFill>
            <a:srgbClr val="EE525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4"/>
          <p:cNvSpPr/>
          <p:nvPr/>
        </p:nvSpPr>
        <p:spPr>
          <a:xfrm>
            <a:off x="2718360" y="2061360"/>
            <a:ext cx="184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Nom du site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4730040" y="2061360"/>
            <a:ext cx="12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inscription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6103800" y="2061360"/>
            <a:ext cx="1171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connexion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7446960" y="2061360"/>
            <a:ext cx="67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ajout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1" name="CustomShape 8"/>
          <p:cNvSpPr/>
          <p:nvPr/>
        </p:nvSpPr>
        <p:spPr>
          <a:xfrm>
            <a:off x="8289720" y="2061360"/>
            <a:ext cx="1499760" cy="3646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Mon compte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72" name="CustomShape 9"/>
          <p:cNvSpPr/>
          <p:nvPr/>
        </p:nvSpPr>
        <p:spPr>
          <a:xfrm>
            <a:off x="2613960" y="287820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3" name="CustomShape 10"/>
          <p:cNvSpPr/>
          <p:nvPr/>
        </p:nvSpPr>
        <p:spPr>
          <a:xfrm>
            <a:off x="3423600" y="343080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4" name="CustomShape 11"/>
          <p:cNvSpPr/>
          <p:nvPr/>
        </p:nvSpPr>
        <p:spPr>
          <a:xfrm>
            <a:off x="3423600" y="385092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5" name="CustomShape 12"/>
          <p:cNvSpPr/>
          <p:nvPr/>
        </p:nvSpPr>
        <p:spPr>
          <a:xfrm>
            <a:off x="3423600" y="427104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6" name="CustomShape 13"/>
          <p:cNvSpPr/>
          <p:nvPr/>
        </p:nvSpPr>
        <p:spPr>
          <a:xfrm>
            <a:off x="2613960" y="476532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7" name="CustomShape 14"/>
          <p:cNvSpPr/>
          <p:nvPr/>
        </p:nvSpPr>
        <p:spPr>
          <a:xfrm>
            <a:off x="3423600" y="515916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8" name="CustomShape 15"/>
          <p:cNvSpPr/>
          <p:nvPr/>
        </p:nvSpPr>
        <p:spPr>
          <a:xfrm>
            <a:off x="3618000" y="219240"/>
            <a:ext cx="5438880" cy="395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Page mon_compte.html - DESKTOP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79" name="CustomShape 16"/>
          <p:cNvSpPr/>
          <p:nvPr/>
        </p:nvSpPr>
        <p:spPr>
          <a:xfrm>
            <a:off x="6182280" y="2765160"/>
            <a:ext cx="218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Mon compte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0" name="TextShape 17"/>
          <p:cNvSpPr txBox="1"/>
          <p:nvPr/>
        </p:nvSpPr>
        <p:spPr>
          <a:xfrm>
            <a:off x="3600000" y="869760"/>
            <a:ext cx="5400000" cy="42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Si l’utilisateur a choisi de changer ses informations.</a:t>
            </a:r>
          </a:p>
        </p:txBody>
      </p:sp>
      <p:sp>
        <p:nvSpPr>
          <p:cNvPr id="281" name="TextShape 18"/>
          <p:cNvSpPr txBox="1"/>
          <p:nvPr/>
        </p:nvSpPr>
        <p:spPr>
          <a:xfrm>
            <a:off x="7416000" y="5616000"/>
            <a:ext cx="8640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19"/>
          <p:cNvSpPr/>
          <p:nvPr/>
        </p:nvSpPr>
        <p:spPr>
          <a:xfrm>
            <a:off x="6120000" y="3384000"/>
            <a:ext cx="2232000" cy="1872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Line 20"/>
          <p:cNvSpPr/>
          <p:nvPr/>
        </p:nvSpPr>
        <p:spPr>
          <a:xfrm>
            <a:off x="6264000" y="3528000"/>
            <a:ext cx="86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Line 21"/>
          <p:cNvSpPr/>
          <p:nvPr/>
        </p:nvSpPr>
        <p:spPr>
          <a:xfrm>
            <a:off x="6264000" y="3528000"/>
            <a:ext cx="86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Line 22"/>
          <p:cNvSpPr/>
          <p:nvPr/>
        </p:nvSpPr>
        <p:spPr>
          <a:xfrm>
            <a:off x="6264000" y="3888000"/>
            <a:ext cx="86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Line 23"/>
          <p:cNvSpPr/>
          <p:nvPr/>
        </p:nvSpPr>
        <p:spPr>
          <a:xfrm>
            <a:off x="6264000" y="4248000"/>
            <a:ext cx="86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Line 24"/>
          <p:cNvSpPr/>
          <p:nvPr/>
        </p:nvSpPr>
        <p:spPr>
          <a:xfrm>
            <a:off x="6264000" y="4536000"/>
            <a:ext cx="86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Line 25"/>
          <p:cNvSpPr/>
          <p:nvPr/>
        </p:nvSpPr>
        <p:spPr>
          <a:xfrm>
            <a:off x="6264000" y="4824000"/>
            <a:ext cx="86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Line 26"/>
          <p:cNvSpPr/>
          <p:nvPr/>
        </p:nvSpPr>
        <p:spPr>
          <a:xfrm>
            <a:off x="6264000" y="5040000"/>
            <a:ext cx="86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7"/>
          <p:cNvSpPr/>
          <p:nvPr/>
        </p:nvSpPr>
        <p:spPr>
          <a:xfrm>
            <a:off x="7200000" y="3528000"/>
            <a:ext cx="1008000" cy="7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8"/>
          <p:cNvSpPr/>
          <p:nvPr/>
        </p:nvSpPr>
        <p:spPr>
          <a:xfrm>
            <a:off x="7200000" y="3888000"/>
            <a:ext cx="1008000" cy="7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29"/>
          <p:cNvSpPr/>
          <p:nvPr/>
        </p:nvSpPr>
        <p:spPr>
          <a:xfrm>
            <a:off x="7200000" y="4248000"/>
            <a:ext cx="1008000" cy="7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30"/>
          <p:cNvSpPr/>
          <p:nvPr/>
        </p:nvSpPr>
        <p:spPr>
          <a:xfrm>
            <a:off x="7200000" y="4536000"/>
            <a:ext cx="1008000" cy="7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31"/>
          <p:cNvSpPr/>
          <p:nvPr/>
        </p:nvSpPr>
        <p:spPr>
          <a:xfrm>
            <a:off x="7200000" y="4824000"/>
            <a:ext cx="1008000" cy="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32"/>
          <p:cNvSpPr/>
          <p:nvPr/>
        </p:nvSpPr>
        <p:spPr>
          <a:xfrm>
            <a:off x="7200000" y="4824000"/>
            <a:ext cx="1008000" cy="7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33"/>
          <p:cNvSpPr/>
          <p:nvPr/>
        </p:nvSpPr>
        <p:spPr>
          <a:xfrm>
            <a:off x="7200000" y="5040000"/>
            <a:ext cx="1008000" cy="7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TextShape 34"/>
          <p:cNvSpPr txBox="1"/>
          <p:nvPr/>
        </p:nvSpPr>
        <p:spPr>
          <a:xfrm>
            <a:off x="7200000" y="5328000"/>
            <a:ext cx="432000" cy="1760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600" b="0" strike="noStrike" spc="-1">
                <a:latin typeface="Arial"/>
              </a:rPr>
              <a:t>valider</a:t>
            </a:r>
          </a:p>
        </p:txBody>
      </p:sp>
      <p:sp>
        <p:nvSpPr>
          <p:cNvPr id="298" name="Line 35"/>
          <p:cNvSpPr/>
          <p:nvPr/>
        </p:nvSpPr>
        <p:spPr>
          <a:xfrm>
            <a:off x="8352000" y="3888000"/>
            <a:ext cx="16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TextShape 36"/>
          <p:cNvSpPr txBox="1"/>
          <p:nvPr/>
        </p:nvSpPr>
        <p:spPr>
          <a:xfrm>
            <a:off x="10080000" y="3384000"/>
            <a:ext cx="1656000" cy="2150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r>
              <a:rPr lang="fr-FR" sz="1800" b="0" strike="noStrike" spc="-1">
                <a:latin typeface="Arial"/>
              </a:rPr>
              <a:t>Formulaire permettant de modifier les éléments demandés dans le formulaire d’inscription.</a:t>
            </a:r>
          </a:p>
        </p:txBody>
      </p:sp>
      <p:sp>
        <p:nvSpPr>
          <p:cNvPr id="300" name="Line 37"/>
          <p:cNvSpPr/>
          <p:nvPr/>
        </p:nvSpPr>
        <p:spPr>
          <a:xfrm>
            <a:off x="7488000" y="5504040"/>
            <a:ext cx="0" cy="6159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TextShape 38"/>
          <p:cNvSpPr txBox="1"/>
          <p:nvPr/>
        </p:nvSpPr>
        <p:spPr>
          <a:xfrm>
            <a:off x="5400000" y="6120000"/>
            <a:ext cx="4176000" cy="660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r>
              <a:rPr lang="fr-FR" sz="1800" b="0" strike="noStrike" spc="-1">
                <a:latin typeface="Arial"/>
              </a:rPr>
              <a:t>Bouton permettant le changement des informations dans la base de données.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2512080" y="1546920"/>
            <a:ext cx="7271280" cy="3996720"/>
          </a:xfrm>
          <a:prstGeom prst="rect">
            <a:avLst/>
          </a:prstGeom>
          <a:solidFill>
            <a:srgbClr val="FEFEE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2512080" y="1546920"/>
            <a:ext cx="7271280" cy="887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3"/>
          <p:cNvSpPr/>
          <p:nvPr/>
        </p:nvSpPr>
        <p:spPr>
          <a:xfrm>
            <a:off x="2512080" y="2435400"/>
            <a:ext cx="2211480" cy="3108600"/>
          </a:xfrm>
          <a:prstGeom prst="rect">
            <a:avLst/>
          </a:prstGeom>
          <a:solidFill>
            <a:srgbClr val="EE525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4"/>
          <p:cNvSpPr/>
          <p:nvPr/>
        </p:nvSpPr>
        <p:spPr>
          <a:xfrm>
            <a:off x="2960640" y="1756080"/>
            <a:ext cx="184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Nom du site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4723920" y="1756080"/>
            <a:ext cx="12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inscription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6098040" y="1756080"/>
            <a:ext cx="1171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connexion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8" name="CustomShape 7"/>
          <p:cNvSpPr/>
          <p:nvPr/>
        </p:nvSpPr>
        <p:spPr>
          <a:xfrm>
            <a:off x="7441200" y="1756080"/>
            <a:ext cx="67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ajout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9" name="CustomShape 8"/>
          <p:cNvSpPr/>
          <p:nvPr/>
        </p:nvSpPr>
        <p:spPr>
          <a:xfrm>
            <a:off x="8283600" y="1756080"/>
            <a:ext cx="149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Mon compte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0" name="CustomShape 9"/>
          <p:cNvSpPr/>
          <p:nvPr/>
        </p:nvSpPr>
        <p:spPr>
          <a:xfrm>
            <a:off x="2608200" y="257292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1" name="CustomShape 10"/>
          <p:cNvSpPr/>
          <p:nvPr/>
        </p:nvSpPr>
        <p:spPr>
          <a:xfrm>
            <a:off x="6342120" y="2572920"/>
            <a:ext cx="1920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Nom de la 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2" name="CustomShape 11"/>
          <p:cNvSpPr/>
          <p:nvPr/>
        </p:nvSpPr>
        <p:spPr>
          <a:xfrm>
            <a:off x="3417840" y="3125520"/>
            <a:ext cx="1140480" cy="3646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3" name="CustomShape 12"/>
          <p:cNvSpPr/>
          <p:nvPr/>
        </p:nvSpPr>
        <p:spPr>
          <a:xfrm>
            <a:off x="3417840" y="354564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4" name="CustomShape 13"/>
          <p:cNvSpPr/>
          <p:nvPr/>
        </p:nvSpPr>
        <p:spPr>
          <a:xfrm>
            <a:off x="3417840" y="396540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5" name="CustomShape 14"/>
          <p:cNvSpPr/>
          <p:nvPr/>
        </p:nvSpPr>
        <p:spPr>
          <a:xfrm>
            <a:off x="2608200" y="4460040"/>
            <a:ext cx="102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Marque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6" name="CustomShape 15"/>
          <p:cNvSpPr/>
          <p:nvPr/>
        </p:nvSpPr>
        <p:spPr>
          <a:xfrm>
            <a:off x="3417840" y="4853880"/>
            <a:ext cx="114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console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7" name="CustomShape 16"/>
          <p:cNvSpPr/>
          <p:nvPr/>
        </p:nvSpPr>
        <p:spPr>
          <a:xfrm>
            <a:off x="5539320" y="312804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18" name="CustomShape 17"/>
          <p:cNvSpPr/>
          <p:nvPr/>
        </p:nvSpPr>
        <p:spPr>
          <a:xfrm>
            <a:off x="6528600" y="312804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19" name="CustomShape 18"/>
          <p:cNvSpPr/>
          <p:nvPr/>
        </p:nvSpPr>
        <p:spPr>
          <a:xfrm>
            <a:off x="7491600" y="312804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20" name="CustomShape 19"/>
          <p:cNvSpPr/>
          <p:nvPr/>
        </p:nvSpPr>
        <p:spPr>
          <a:xfrm>
            <a:off x="8454600" y="312552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21" name="CustomShape 20"/>
          <p:cNvSpPr/>
          <p:nvPr/>
        </p:nvSpPr>
        <p:spPr>
          <a:xfrm>
            <a:off x="3618000" y="219240"/>
            <a:ext cx="5438880" cy="39528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Page (console).html - DESKTOP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322" name="CustomShape 21"/>
          <p:cNvSpPr/>
          <p:nvPr/>
        </p:nvSpPr>
        <p:spPr>
          <a:xfrm flipV="1">
            <a:off x="9041760" y="2864160"/>
            <a:ext cx="1524600" cy="3229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3" name="CustomShape 22"/>
          <p:cNvSpPr/>
          <p:nvPr/>
        </p:nvSpPr>
        <p:spPr>
          <a:xfrm>
            <a:off x="5539320" y="432936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24" name="CustomShape 23"/>
          <p:cNvSpPr/>
          <p:nvPr/>
        </p:nvSpPr>
        <p:spPr>
          <a:xfrm>
            <a:off x="6528600" y="432936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25" name="CustomShape 24"/>
          <p:cNvSpPr/>
          <p:nvPr/>
        </p:nvSpPr>
        <p:spPr>
          <a:xfrm>
            <a:off x="7491600" y="432936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26" name="CustomShape 25"/>
          <p:cNvSpPr/>
          <p:nvPr/>
        </p:nvSpPr>
        <p:spPr>
          <a:xfrm>
            <a:off x="8454600" y="4326840"/>
            <a:ext cx="619920" cy="7329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27" name="Line 26"/>
          <p:cNvSpPr/>
          <p:nvPr/>
        </p:nvSpPr>
        <p:spPr>
          <a:xfrm>
            <a:off x="8454600" y="3914640"/>
            <a:ext cx="6199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8" name="Line 27"/>
          <p:cNvSpPr/>
          <p:nvPr/>
        </p:nvSpPr>
        <p:spPr>
          <a:xfrm>
            <a:off x="8454600" y="4010040"/>
            <a:ext cx="6199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9" name="CustomShape 28"/>
          <p:cNvSpPr/>
          <p:nvPr/>
        </p:nvSpPr>
        <p:spPr>
          <a:xfrm>
            <a:off x="9074880" y="4020840"/>
            <a:ext cx="1572120" cy="871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0" name="CustomShape 29"/>
          <p:cNvSpPr/>
          <p:nvPr/>
        </p:nvSpPr>
        <p:spPr>
          <a:xfrm>
            <a:off x="10643400" y="3815280"/>
            <a:ext cx="1452600" cy="364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Nom du jeu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1" name="CustomShape 30"/>
          <p:cNvSpPr/>
          <p:nvPr/>
        </p:nvSpPr>
        <p:spPr>
          <a:xfrm>
            <a:off x="8540280" y="4108320"/>
            <a:ext cx="437760" cy="10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32" name="CustomShape 31"/>
          <p:cNvSpPr/>
          <p:nvPr/>
        </p:nvSpPr>
        <p:spPr>
          <a:xfrm>
            <a:off x="8978400" y="4159800"/>
            <a:ext cx="1664640" cy="80784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3" name="CustomShape 32"/>
          <p:cNvSpPr/>
          <p:nvPr/>
        </p:nvSpPr>
        <p:spPr>
          <a:xfrm>
            <a:off x="10643400" y="4644720"/>
            <a:ext cx="1337040" cy="63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Bouton Voir plus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4" name="TextShape 33"/>
          <p:cNvSpPr txBox="1"/>
          <p:nvPr/>
        </p:nvSpPr>
        <p:spPr>
          <a:xfrm>
            <a:off x="10566360" y="2033640"/>
            <a:ext cx="1440000" cy="13824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r>
              <a:rPr lang="fr-FR" sz="1800" b="0" strike="noStrike" spc="-1">
                <a:latin typeface="Arial"/>
              </a:rPr>
              <a:t>Derniers jeux ajoutés en fonction de la plateforme</a:t>
            </a:r>
          </a:p>
        </p:txBody>
      </p:sp>
      <p:sp>
        <p:nvSpPr>
          <p:cNvPr id="335" name="TextShape 34"/>
          <p:cNvSpPr txBox="1"/>
          <p:nvPr/>
        </p:nvSpPr>
        <p:spPr>
          <a:xfrm>
            <a:off x="3816000" y="765720"/>
            <a:ext cx="475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Le nom du fichier dépendra de la console. </a:t>
            </a:r>
          </a:p>
          <a:p>
            <a:pPr algn="ctr"/>
            <a:r>
              <a:rPr lang="fr-FR" sz="1800" b="0" strike="noStrike" spc="-1">
                <a:latin typeface="Arial"/>
              </a:rPr>
              <a:t>Ex : playstation4.html, switch.html 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873</Words>
  <Application>Microsoft Office PowerPoint</Application>
  <PresentationFormat>Grand écran</PresentationFormat>
  <Paragraphs>280</Paragraphs>
  <Slides>19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62014-51-10</dc:creator>
  <dc:description/>
  <cp:lastModifiedBy>62014-51-10</cp:lastModifiedBy>
  <cp:revision>42</cp:revision>
  <dcterms:created xsi:type="dcterms:W3CDTF">2020-02-05T12:52:09Z</dcterms:created>
  <dcterms:modified xsi:type="dcterms:W3CDTF">2020-02-06T10:50:16Z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AFPA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