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Change: What You Need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introduction to understanding our changing planet.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Thanks for being part of the solution!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Climate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Long-term changes in temperature and weather patterns, mostly caused by human activities.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CO2 from fossil fuels, methane from agriculture, and deforestation.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Visible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Melting glaciers, extreme heat, stronger storms, and rising seas.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Humans and Wildlife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issues, habitat loss, food insecurity, and migration.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Can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less energy, reduce waste, choose green transport, and speak 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 and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1.1°C rise in temps, record CO2 levels, more frequent disasters.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Youth Can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climate clubs, run awareness campaigns, inspire peers.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UN, NASA, and IPCC provide credible climate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