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Climate Science Basics</a:t>
            </a:r>
          </a:p>
        </p:txBody>
      </p:sp>
      <p:sp>
        <p:nvSpPr>
          <p:cNvPr id="3" name="Subtitle 2"/>
          <p:cNvSpPr>
            <a:spLocks noGrp="1"/>
          </p:cNvSpPr>
          <p:nvPr>
            <p:ph type="subTitle" idx="1"/>
          </p:nvPr>
        </p:nvSpPr>
        <p:spPr/>
        <p:txBody>
          <a:bodyPr/>
          <a:lstStyle/>
          <a:p>
            <a:pPr>
              <a:defRPr sz="2000" b="1"/>
            </a:pPr>
            <a:r>
              <a:t>An Educational Guide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Climate Change?</a:t>
            </a:r>
          </a:p>
        </p:txBody>
      </p:sp>
      <p:sp>
        <p:nvSpPr>
          <p:cNvPr id="3" name="Content Placeholder 2"/>
          <p:cNvSpPr>
            <a:spLocks noGrp="1"/>
          </p:cNvSpPr>
          <p:nvPr>
            <p:ph idx="1"/>
          </p:nvPr>
        </p:nvSpPr>
        <p:spPr/>
        <p:txBody>
          <a:bodyPr/>
          <a:lstStyle/>
          <a:p>
            <a:r>
              <a:rPr sz="1600">
                <a:solidFill>
                  <a:srgbClr val="0066CC"/>
                </a:solidFill>
              </a:rPr>
              <a:t>Climate change refers to long-term alterations in temperature, precipitation, wind patterns, and other elements of the Earth's climate system. It is primarily driven by human activities, especially the burning of fossil fuels which releases carbon dioxide (CO2) and other greenhouse gases into the atmosphere.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Greenhouse Effect</a:t>
            </a:r>
          </a:p>
        </p:txBody>
      </p:sp>
      <p:sp>
        <p:nvSpPr>
          <p:cNvPr id="3" name="Content Placeholder 2"/>
          <p:cNvSpPr>
            <a:spLocks noGrp="1"/>
          </p:cNvSpPr>
          <p:nvPr>
            <p:ph idx="1"/>
          </p:nvPr>
        </p:nvSpPr>
        <p:spPr/>
        <p:txBody>
          <a:bodyPr/>
          <a:lstStyle/>
          <a:p>
            <a:r>
              <a:rPr sz="1600">
                <a:solidFill>
                  <a:srgbClr val="0066CC"/>
                </a:solidFill>
              </a:rPr>
              <a:t>This natural process warms the Earth’s surface. Greenhouse gases trap some of the sun's heat, preventing it from escaping back into space. Human activities have intensified this effect, leading to global warming.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Main Greenhouse Gases</a:t>
            </a:r>
          </a:p>
        </p:txBody>
      </p:sp>
      <p:sp>
        <p:nvSpPr>
          <p:cNvPr id="3" name="Content Placeholder 2"/>
          <p:cNvSpPr>
            <a:spLocks noGrp="1"/>
          </p:cNvSpPr>
          <p:nvPr>
            <p:ph idx="1"/>
          </p:nvPr>
        </p:nvSpPr>
        <p:spPr/>
        <p:txBody>
          <a:bodyPr/>
          <a:lstStyle/>
          <a:p>
            <a:r>
              <a:rPr sz="1600">
                <a:solidFill>
                  <a:srgbClr val="0066CC"/>
                </a:solidFill>
              </a:rPr>
              <a:t>The key greenhouse gases include carbon dioxide (CO2), methane (CH4), nitrous oxide (N2O), and fluorinated gases. These are released through burning fossil fuels, agriculture, waste, and industrial processes.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Evidence of Climate Change</a:t>
            </a:r>
          </a:p>
        </p:txBody>
      </p:sp>
      <p:sp>
        <p:nvSpPr>
          <p:cNvPr id="3" name="Content Placeholder 2"/>
          <p:cNvSpPr>
            <a:spLocks noGrp="1"/>
          </p:cNvSpPr>
          <p:nvPr>
            <p:ph idx="1"/>
          </p:nvPr>
        </p:nvSpPr>
        <p:spPr/>
        <p:txBody>
          <a:bodyPr/>
          <a:lstStyle/>
          <a:p>
            <a:r>
              <a:rPr sz="1600">
                <a:solidFill>
                  <a:srgbClr val="0066CC"/>
                </a:solidFill>
              </a:rPr>
              <a:t>Observable signs include global temperature rise, melting glaciers and polar ice, rising sea levels, more intense weather events, and changes in wildlife migration patterns.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It Matters</a:t>
            </a:r>
          </a:p>
        </p:txBody>
      </p:sp>
      <p:sp>
        <p:nvSpPr>
          <p:cNvPr id="3" name="Content Placeholder 2"/>
          <p:cNvSpPr>
            <a:spLocks noGrp="1"/>
          </p:cNvSpPr>
          <p:nvPr>
            <p:ph idx="1"/>
          </p:nvPr>
        </p:nvSpPr>
        <p:spPr/>
        <p:txBody>
          <a:bodyPr/>
          <a:lstStyle/>
          <a:p>
            <a:r>
              <a:rPr sz="1600">
                <a:solidFill>
                  <a:srgbClr val="0066CC"/>
                </a:solidFill>
              </a:rPr>
              <a:t>Climate change affects food security, public health, freshwater availability, biodiversity, and increases the frequency of extreme weather events.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